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5"/>
    <p:sldMasterId id="2147483698" r:id="rId6"/>
    <p:sldMasterId id="2147483736" r:id="rId7"/>
  </p:sldMasterIdLst>
  <p:notesMasterIdLst>
    <p:notesMasterId r:id="rId11"/>
  </p:notesMasterIdLst>
  <p:handoutMasterIdLst>
    <p:handoutMasterId r:id="rId12"/>
  </p:handoutMasterIdLst>
  <p:sldIdLst>
    <p:sldId id="363" r:id="rId8"/>
    <p:sldId id="366" r:id="rId9"/>
    <p:sldId id="3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fsson Jessica (STM)" initials="GJ(" lastIdx="8" clrIdx="0">
    <p:extLst>
      <p:ext uri="{19B8F6BF-5375-455C-9EA6-DF929625EA0E}">
        <p15:presenceInfo xmlns:p15="http://schemas.microsoft.com/office/powerpoint/2012/main" userId="S-1-5-21-3521595049-301303566-333748410-138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3979" autoAdjust="0"/>
  </p:normalViewPr>
  <p:slideViewPr>
    <p:cSldViewPr snapToGrid="0" snapToObjects="1">
      <p:cViewPr>
        <p:scale>
          <a:sx n="54" d="100"/>
          <a:sy n="54" d="100"/>
        </p:scale>
        <p:origin x="32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 snapToObjects="1">
      <p:cViewPr varScale="1">
        <p:scale>
          <a:sx n="110" d="100"/>
          <a:sy n="110" d="100"/>
        </p:scale>
        <p:origin x="36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6C163-EB8B-7E45-969D-1414387CBA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34C23-4E9D-7E4F-8984-7A57116D9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1522-EBFB-E740-8220-72015B54434F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07E79-0743-9A4E-82CB-BE698FE8D6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27EBC-531A-EC4A-9540-5D6EDA774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FF0C-23FB-3D47-8D32-D7658DF19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29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E722-2088-594E-B6DE-5F6385BC0A10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15BA-1A23-D947-9DBA-49FB488C97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5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E15BA-1A23-D947-9DBA-49FB488C9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8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E15BA-1A23-D947-9DBA-49FB488C9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E15BA-1A23-D947-9DBA-49FB488C9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AF19-21EC-BE42-8CD4-9E35C5CD8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598" y="3342065"/>
            <a:ext cx="5791202" cy="1616318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BB34-7AEF-0D42-8FE0-766CC04D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650" y="5404023"/>
            <a:ext cx="3490845" cy="827881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Myriad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B4A3-34BF-3B42-84C8-671327FF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583-5CFE-9C4B-BC6A-360BC21F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21EC-ADD2-6543-90BA-45154B80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60C44A-8B8A-C64B-B282-B2E6A0BE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695" y="5404024"/>
            <a:ext cx="2160105" cy="82788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defRPr b="1" i="0"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0C3C31-B7EC-7844-8A10-E0462BAB2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9" y="636362"/>
            <a:ext cx="4886322" cy="558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8FFFA5-D71B-9748-B0BA-D31C628A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557000" y="635000"/>
            <a:ext cx="635000" cy="558800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798E66B9-AF33-7F46-BF15-E6C6C09C8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13704" y="780019"/>
            <a:ext cx="2300963" cy="2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3537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D86E45-3990-8C41-BC33-6BDA229D4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997075"/>
            <a:ext cx="12192000" cy="48609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29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63E5C31-2334-524E-8E33-9C7D15606053}"/>
              </a:ext>
            </a:extLst>
          </p:cNvPr>
          <p:cNvSpPr/>
          <p:nvPr userDrawn="1"/>
        </p:nvSpPr>
        <p:spPr>
          <a:xfrm>
            <a:off x="546652" y="711821"/>
            <a:ext cx="10521841" cy="508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69" y="823981"/>
            <a:ext cx="9331425" cy="35987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176F6A-01A6-934C-8D67-45342515AD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652" y="1700213"/>
            <a:ext cx="10807148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D2AF91DE-F1F2-C648-8839-8281FD2D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7998" y="437322"/>
            <a:ext cx="1082399" cy="108239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9869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652" y="6356350"/>
            <a:ext cx="2743200" cy="365125"/>
          </a:xfrm>
        </p:spPr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2367278"/>
            <a:ext cx="4227129" cy="80432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FA8AB-BB8B-FC4A-AF5D-635FF05DC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223500" y="491783"/>
            <a:ext cx="1415429" cy="1415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52BF82-C81F-0C4A-A82D-82CB307EC7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84230" y="2809622"/>
            <a:ext cx="5803898" cy="2889756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D9336C4-E310-BA4B-A124-ED4F9F01C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2" y="4137706"/>
            <a:ext cx="4246562" cy="1252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2D131F-40A5-7E4C-BE29-21F2CD793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652" y="3393375"/>
            <a:ext cx="4246562" cy="46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FFDB904-AAFE-B246-99E3-E5C227AF87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7749" y="743884"/>
            <a:ext cx="2576514" cy="91122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1268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7DA5-A0C9-1546-A846-5A051283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65125"/>
            <a:ext cx="9877508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8CF5-6F1F-A342-BE32-9924394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1B62-A26C-204B-8676-FD624DF0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ACD7A-47DF-2543-9E2E-F30E90C7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43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AF49E-4591-9A48-8C26-07811A85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727E1-70F4-F441-A512-427448FD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B88B-353C-AA4B-BB7C-844EF06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60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3691" y="0"/>
            <a:ext cx="12195691" cy="6858003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118" name="Group 65"/>
          <p:cNvGrpSpPr>
            <a:grpSpLocks noChangeAspect="1"/>
          </p:cNvGrpSpPr>
          <p:nvPr userDrawn="1"/>
        </p:nvGrpSpPr>
        <p:grpSpPr bwMode="auto">
          <a:xfrm>
            <a:off x="946977" y="877503"/>
            <a:ext cx="5618096" cy="1135179"/>
            <a:chOff x="40" y="784"/>
            <a:chExt cx="4568" cy="923"/>
          </a:xfrm>
        </p:grpSpPr>
        <p:sp>
          <p:nvSpPr>
            <p:cNvPr id="119" name="AutoShape 64"/>
            <p:cNvSpPr>
              <a:spLocks noChangeAspect="1" noChangeArrowheads="1" noTextEdit="1"/>
            </p:cNvSpPr>
            <p:nvPr userDrawn="1"/>
          </p:nvSpPr>
          <p:spPr bwMode="auto">
            <a:xfrm>
              <a:off x="40" y="784"/>
              <a:ext cx="456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0" name="Freeform 66"/>
            <p:cNvSpPr>
              <a:spLocks/>
            </p:cNvSpPr>
            <p:nvPr userDrawn="1"/>
          </p:nvSpPr>
          <p:spPr bwMode="auto">
            <a:xfrm>
              <a:off x="889" y="1058"/>
              <a:ext cx="164" cy="146"/>
            </a:xfrm>
            <a:custGeom>
              <a:avLst/>
              <a:gdLst>
                <a:gd name="T0" fmla="*/ 134 w 164"/>
                <a:gd name="T1" fmla="*/ 28 h 146"/>
                <a:gd name="T2" fmla="*/ 84 w 164"/>
                <a:gd name="T3" fmla="*/ 146 h 146"/>
                <a:gd name="T4" fmla="*/ 78 w 164"/>
                <a:gd name="T5" fmla="*/ 146 h 146"/>
                <a:gd name="T6" fmla="*/ 28 w 164"/>
                <a:gd name="T7" fmla="*/ 28 h 146"/>
                <a:gd name="T8" fmla="*/ 28 w 164"/>
                <a:gd name="T9" fmla="*/ 28 h 146"/>
                <a:gd name="T10" fmla="*/ 24 w 164"/>
                <a:gd name="T11" fmla="*/ 18 h 146"/>
                <a:gd name="T12" fmla="*/ 18 w 164"/>
                <a:gd name="T13" fmla="*/ 12 h 146"/>
                <a:gd name="T14" fmla="*/ 10 w 164"/>
                <a:gd name="T15" fmla="*/ 8 h 146"/>
                <a:gd name="T16" fmla="*/ 0 w 164"/>
                <a:gd name="T17" fmla="*/ 8 h 146"/>
                <a:gd name="T18" fmla="*/ 0 w 164"/>
                <a:gd name="T19" fmla="*/ 0 h 146"/>
                <a:gd name="T20" fmla="*/ 76 w 164"/>
                <a:gd name="T21" fmla="*/ 0 h 146"/>
                <a:gd name="T22" fmla="*/ 76 w 164"/>
                <a:gd name="T23" fmla="*/ 8 h 146"/>
                <a:gd name="T24" fmla="*/ 76 w 164"/>
                <a:gd name="T25" fmla="*/ 8 h 146"/>
                <a:gd name="T26" fmla="*/ 64 w 164"/>
                <a:gd name="T27" fmla="*/ 8 h 146"/>
                <a:gd name="T28" fmla="*/ 58 w 164"/>
                <a:gd name="T29" fmla="*/ 12 h 146"/>
                <a:gd name="T30" fmla="*/ 56 w 164"/>
                <a:gd name="T31" fmla="*/ 14 h 146"/>
                <a:gd name="T32" fmla="*/ 56 w 164"/>
                <a:gd name="T33" fmla="*/ 16 h 146"/>
                <a:gd name="T34" fmla="*/ 58 w 164"/>
                <a:gd name="T35" fmla="*/ 24 h 146"/>
                <a:gd name="T36" fmla="*/ 92 w 164"/>
                <a:gd name="T37" fmla="*/ 102 h 146"/>
                <a:gd name="T38" fmla="*/ 124 w 164"/>
                <a:gd name="T39" fmla="*/ 24 h 146"/>
                <a:gd name="T40" fmla="*/ 124 w 164"/>
                <a:gd name="T41" fmla="*/ 24 h 146"/>
                <a:gd name="T42" fmla="*/ 126 w 164"/>
                <a:gd name="T43" fmla="*/ 16 h 146"/>
                <a:gd name="T44" fmla="*/ 126 w 164"/>
                <a:gd name="T45" fmla="*/ 14 h 146"/>
                <a:gd name="T46" fmla="*/ 126 w 164"/>
                <a:gd name="T47" fmla="*/ 12 h 146"/>
                <a:gd name="T48" fmla="*/ 118 w 164"/>
                <a:gd name="T49" fmla="*/ 8 h 146"/>
                <a:gd name="T50" fmla="*/ 106 w 164"/>
                <a:gd name="T51" fmla="*/ 8 h 146"/>
                <a:gd name="T52" fmla="*/ 106 w 164"/>
                <a:gd name="T53" fmla="*/ 0 h 146"/>
                <a:gd name="T54" fmla="*/ 164 w 164"/>
                <a:gd name="T55" fmla="*/ 0 h 146"/>
                <a:gd name="T56" fmla="*/ 164 w 164"/>
                <a:gd name="T57" fmla="*/ 8 h 146"/>
                <a:gd name="T58" fmla="*/ 164 w 164"/>
                <a:gd name="T59" fmla="*/ 8 h 146"/>
                <a:gd name="T60" fmla="*/ 154 w 164"/>
                <a:gd name="T61" fmla="*/ 8 h 146"/>
                <a:gd name="T62" fmla="*/ 146 w 164"/>
                <a:gd name="T63" fmla="*/ 12 h 146"/>
                <a:gd name="T64" fmla="*/ 140 w 164"/>
                <a:gd name="T65" fmla="*/ 18 h 146"/>
                <a:gd name="T66" fmla="*/ 134 w 164"/>
                <a:gd name="T67" fmla="*/ 28 h 146"/>
                <a:gd name="T68" fmla="*/ 134 w 164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46">
                  <a:moveTo>
                    <a:pt x="134" y="28"/>
                  </a:moveTo>
                  <a:lnTo>
                    <a:pt x="84" y="146"/>
                  </a:lnTo>
                  <a:lnTo>
                    <a:pt x="78" y="14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24"/>
                  </a:lnTo>
                  <a:lnTo>
                    <a:pt x="92" y="102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18" y="8"/>
                  </a:lnTo>
                  <a:lnTo>
                    <a:pt x="106" y="8"/>
                  </a:lnTo>
                  <a:lnTo>
                    <a:pt x="106" y="0"/>
                  </a:lnTo>
                  <a:lnTo>
                    <a:pt x="164" y="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54" y="8"/>
                  </a:lnTo>
                  <a:lnTo>
                    <a:pt x="146" y="12"/>
                  </a:lnTo>
                  <a:lnTo>
                    <a:pt x="140" y="18"/>
                  </a:lnTo>
                  <a:lnTo>
                    <a:pt x="134" y="28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1" name="Freeform 67"/>
            <p:cNvSpPr>
              <a:spLocks noEditPoints="1"/>
            </p:cNvSpPr>
            <p:nvPr userDrawn="1"/>
          </p:nvSpPr>
          <p:spPr bwMode="auto">
            <a:xfrm>
              <a:off x="1035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2" name="Freeform 68"/>
            <p:cNvSpPr>
              <a:spLocks/>
            </p:cNvSpPr>
            <p:nvPr userDrawn="1"/>
          </p:nvSpPr>
          <p:spPr bwMode="auto">
            <a:xfrm>
              <a:off x="1217" y="1058"/>
              <a:ext cx="138" cy="142"/>
            </a:xfrm>
            <a:custGeom>
              <a:avLst/>
              <a:gdLst>
                <a:gd name="T0" fmla="*/ 0 w 138"/>
                <a:gd name="T1" fmla="*/ 8 h 142"/>
                <a:gd name="T2" fmla="*/ 0 w 138"/>
                <a:gd name="T3" fmla="*/ 0 h 142"/>
                <a:gd name="T4" fmla="*/ 76 w 138"/>
                <a:gd name="T5" fmla="*/ 0 h 142"/>
                <a:gd name="T6" fmla="*/ 76 w 138"/>
                <a:gd name="T7" fmla="*/ 8 h 142"/>
                <a:gd name="T8" fmla="*/ 76 w 138"/>
                <a:gd name="T9" fmla="*/ 8 h 142"/>
                <a:gd name="T10" fmla="*/ 64 w 138"/>
                <a:gd name="T11" fmla="*/ 8 h 142"/>
                <a:gd name="T12" fmla="*/ 60 w 138"/>
                <a:gd name="T13" fmla="*/ 10 h 142"/>
                <a:gd name="T14" fmla="*/ 56 w 138"/>
                <a:gd name="T15" fmla="*/ 12 h 142"/>
                <a:gd name="T16" fmla="*/ 54 w 138"/>
                <a:gd name="T17" fmla="*/ 20 h 142"/>
                <a:gd name="T18" fmla="*/ 52 w 138"/>
                <a:gd name="T19" fmla="*/ 34 h 142"/>
                <a:gd name="T20" fmla="*/ 52 w 138"/>
                <a:gd name="T21" fmla="*/ 104 h 142"/>
                <a:gd name="T22" fmla="*/ 52 w 138"/>
                <a:gd name="T23" fmla="*/ 104 h 142"/>
                <a:gd name="T24" fmla="*/ 54 w 138"/>
                <a:gd name="T25" fmla="*/ 118 h 142"/>
                <a:gd name="T26" fmla="*/ 56 w 138"/>
                <a:gd name="T27" fmla="*/ 126 h 142"/>
                <a:gd name="T28" fmla="*/ 60 w 138"/>
                <a:gd name="T29" fmla="*/ 128 h 142"/>
                <a:gd name="T30" fmla="*/ 64 w 138"/>
                <a:gd name="T31" fmla="*/ 130 h 142"/>
                <a:gd name="T32" fmla="*/ 76 w 138"/>
                <a:gd name="T33" fmla="*/ 130 h 142"/>
                <a:gd name="T34" fmla="*/ 102 w 138"/>
                <a:gd name="T35" fmla="*/ 130 h 142"/>
                <a:gd name="T36" fmla="*/ 102 w 138"/>
                <a:gd name="T37" fmla="*/ 130 h 142"/>
                <a:gd name="T38" fmla="*/ 116 w 138"/>
                <a:gd name="T39" fmla="*/ 130 h 142"/>
                <a:gd name="T40" fmla="*/ 122 w 138"/>
                <a:gd name="T41" fmla="*/ 126 h 142"/>
                <a:gd name="T42" fmla="*/ 126 w 138"/>
                <a:gd name="T43" fmla="*/ 120 h 142"/>
                <a:gd name="T44" fmla="*/ 130 w 138"/>
                <a:gd name="T45" fmla="*/ 112 h 142"/>
                <a:gd name="T46" fmla="*/ 130 w 138"/>
                <a:gd name="T47" fmla="*/ 108 h 142"/>
                <a:gd name="T48" fmla="*/ 138 w 138"/>
                <a:gd name="T49" fmla="*/ 108 h 142"/>
                <a:gd name="T50" fmla="*/ 136 w 138"/>
                <a:gd name="T51" fmla="*/ 142 h 142"/>
                <a:gd name="T52" fmla="*/ 0 w 138"/>
                <a:gd name="T53" fmla="*/ 142 h 142"/>
                <a:gd name="T54" fmla="*/ 0 w 138"/>
                <a:gd name="T55" fmla="*/ 134 h 142"/>
                <a:gd name="T56" fmla="*/ 0 w 138"/>
                <a:gd name="T57" fmla="*/ 134 h 142"/>
                <a:gd name="T58" fmla="*/ 12 w 138"/>
                <a:gd name="T59" fmla="*/ 134 h 142"/>
                <a:gd name="T60" fmla="*/ 16 w 138"/>
                <a:gd name="T61" fmla="*/ 132 h 142"/>
                <a:gd name="T62" fmla="*/ 20 w 138"/>
                <a:gd name="T63" fmla="*/ 130 h 142"/>
                <a:gd name="T64" fmla="*/ 22 w 138"/>
                <a:gd name="T65" fmla="*/ 122 h 142"/>
                <a:gd name="T66" fmla="*/ 24 w 138"/>
                <a:gd name="T67" fmla="*/ 106 h 142"/>
                <a:gd name="T68" fmla="*/ 24 w 138"/>
                <a:gd name="T69" fmla="*/ 34 h 142"/>
                <a:gd name="T70" fmla="*/ 24 w 138"/>
                <a:gd name="T71" fmla="*/ 34 h 142"/>
                <a:gd name="T72" fmla="*/ 22 w 138"/>
                <a:gd name="T73" fmla="*/ 20 h 142"/>
                <a:gd name="T74" fmla="*/ 20 w 138"/>
                <a:gd name="T75" fmla="*/ 12 h 142"/>
                <a:gd name="T76" fmla="*/ 16 w 138"/>
                <a:gd name="T77" fmla="*/ 10 h 142"/>
                <a:gd name="T78" fmla="*/ 12 w 138"/>
                <a:gd name="T79" fmla="*/ 8 h 142"/>
                <a:gd name="T80" fmla="*/ 0 w 138"/>
                <a:gd name="T81" fmla="*/ 8 h 142"/>
                <a:gd name="T82" fmla="*/ 0 w 138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42">
                  <a:moveTo>
                    <a:pt x="0" y="8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4" y="118"/>
                  </a:lnTo>
                  <a:lnTo>
                    <a:pt x="56" y="126"/>
                  </a:lnTo>
                  <a:lnTo>
                    <a:pt x="60" y="128"/>
                  </a:lnTo>
                  <a:lnTo>
                    <a:pt x="64" y="130"/>
                  </a:lnTo>
                  <a:lnTo>
                    <a:pt x="76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6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3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4" y="10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3" name="Freeform 69"/>
            <p:cNvSpPr>
              <a:spLocks/>
            </p:cNvSpPr>
            <p:nvPr userDrawn="1"/>
          </p:nvSpPr>
          <p:spPr bwMode="auto">
            <a:xfrm>
              <a:off x="1355" y="1058"/>
              <a:ext cx="148" cy="142"/>
            </a:xfrm>
            <a:custGeom>
              <a:avLst/>
              <a:gdLst>
                <a:gd name="T0" fmla="*/ 148 w 148"/>
                <a:gd name="T1" fmla="*/ 34 h 142"/>
                <a:gd name="T2" fmla="*/ 140 w 148"/>
                <a:gd name="T3" fmla="*/ 34 h 142"/>
                <a:gd name="T4" fmla="*/ 140 w 148"/>
                <a:gd name="T5" fmla="*/ 28 h 142"/>
                <a:gd name="T6" fmla="*/ 140 w 148"/>
                <a:gd name="T7" fmla="*/ 28 h 142"/>
                <a:gd name="T8" fmla="*/ 136 w 148"/>
                <a:gd name="T9" fmla="*/ 20 h 142"/>
                <a:gd name="T10" fmla="*/ 132 w 148"/>
                <a:gd name="T11" fmla="*/ 16 h 142"/>
                <a:gd name="T12" fmla="*/ 126 w 148"/>
                <a:gd name="T13" fmla="*/ 12 h 142"/>
                <a:gd name="T14" fmla="*/ 112 w 148"/>
                <a:gd name="T15" fmla="*/ 10 h 142"/>
                <a:gd name="T16" fmla="*/ 88 w 148"/>
                <a:gd name="T17" fmla="*/ 10 h 142"/>
                <a:gd name="T18" fmla="*/ 88 w 148"/>
                <a:gd name="T19" fmla="*/ 106 h 142"/>
                <a:gd name="T20" fmla="*/ 88 w 148"/>
                <a:gd name="T21" fmla="*/ 106 h 142"/>
                <a:gd name="T22" fmla="*/ 90 w 148"/>
                <a:gd name="T23" fmla="*/ 122 h 142"/>
                <a:gd name="T24" fmla="*/ 92 w 148"/>
                <a:gd name="T25" fmla="*/ 130 h 142"/>
                <a:gd name="T26" fmla="*/ 96 w 148"/>
                <a:gd name="T27" fmla="*/ 132 h 142"/>
                <a:gd name="T28" fmla="*/ 100 w 148"/>
                <a:gd name="T29" fmla="*/ 134 h 142"/>
                <a:gd name="T30" fmla="*/ 112 w 148"/>
                <a:gd name="T31" fmla="*/ 134 h 142"/>
                <a:gd name="T32" fmla="*/ 112 w 148"/>
                <a:gd name="T33" fmla="*/ 142 h 142"/>
                <a:gd name="T34" fmla="*/ 36 w 148"/>
                <a:gd name="T35" fmla="*/ 142 h 142"/>
                <a:gd name="T36" fmla="*/ 36 w 148"/>
                <a:gd name="T37" fmla="*/ 134 h 142"/>
                <a:gd name="T38" fmla="*/ 36 w 148"/>
                <a:gd name="T39" fmla="*/ 134 h 142"/>
                <a:gd name="T40" fmla="*/ 48 w 148"/>
                <a:gd name="T41" fmla="*/ 134 h 142"/>
                <a:gd name="T42" fmla="*/ 52 w 148"/>
                <a:gd name="T43" fmla="*/ 132 h 142"/>
                <a:gd name="T44" fmla="*/ 56 w 148"/>
                <a:gd name="T45" fmla="*/ 130 h 142"/>
                <a:gd name="T46" fmla="*/ 58 w 148"/>
                <a:gd name="T47" fmla="*/ 122 h 142"/>
                <a:gd name="T48" fmla="*/ 60 w 148"/>
                <a:gd name="T49" fmla="*/ 106 h 142"/>
                <a:gd name="T50" fmla="*/ 60 w 148"/>
                <a:gd name="T51" fmla="*/ 10 h 142"/>
                <a:gd name="T52" fmla="*/ 36 w 148"/>
                <a:gd name="T53" fmla="*/ 10 h 142"/>
                <a:gd name="T54" fmla="*/ 36 w 148"/>
                <a:gd name="T55" fmla="*/ 10 h 142"/>
                <a:gd name="T56" fmla="*/ 22 w 148"/>
                <a:gd name="T57" fmla="*/ 12 h 142"/>
                <a:gd name="T58" fmla="*/ 16 w 148"/>
                <a:gd name="T59" fmla="*/ 16 h 142"/>
                <a:gd name="T60" fmla="*/ 12 w 148"/>
                <a:gd name="T61" fmla="*/ 20 h 142"/>
                <a:gd name="T62" fmla="*/ 8 w 148"/>
                <a:gd name="T63" fmla="*/ 28 h 142"/>
                <a:gd name="T64" fmla="*/ 8 w 148"/>
                <a:gd name="T65" fmla="*/ 34 h 142"/>
                <a:gd name="T66" fmla="*/ 0 w 148"/>
                <a:gd name="T67" fmla="*/ 34 h 142"/>
                <a:gd name="T68" fmla="*/ 2 w 148"/>
                <a:gd name="T69" fmla="*/ 0 h 142"/>
                <a:gd name="T70" fmla="*/ 146 w 148"/>
                <a:gd name="T71" fmla="*/ 0 h 142"/>
                <a:gd name="T72" fmla="*/ 148 w 148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148" y="34"/>
                  </a:moveTo>
                  <a:lnTo>
                    <a:pt x="140" y="3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32" y="16"/>
                  </a:lnTo>
                  <a:lnTo>
                    <a:pt x="126" y="12"/>
                  </a:lnTo>
                  <a:lnTo>
                    <a:pt x="112" y="10"/>
                  </a:lnTo>
                  <a:lnTo>
                    <a:pt x="88" y="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0" y="122"/>
                  </a:lnTo>
                  <a:lnTo>
                    <a:pt x="92" y="130"/>
                  </a:lnTo>
                  <a:lnTo>
                    <a:pt x="96" y="132"/>
                  </a:lnTo>
                  <a:lnTo>
                    <a:pt x="100" y="134"/>
                  </a:lnTo>
                  <a:lnTo>
                    <a:pt x="112" y="134"/>
                  </a:lnTo>
                  <a:lnTo>
                    <a:pt x="112" y="142"/>
                  </a:lnTo>
                  <a:lnTo>
                    <a:pt x="36" y="14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8" y="134"/>
                  </a:lnTo>
                  <a:lnTo>
                    <a:pt x="52" y="132"/>
                  </a:lnTo>
                  <a:lnTo>
                    <a:pt x="56" y="130"/>
                  </a:lnTo>
                  <a:lnTo>
                    <a:pt x="58" y="122"/>
                  </a:lnTo>
                  <a:lnTo>
                    <a:pt x="60" y="106"/>
                  </a:lnTo>
                  <a:lnTo>
                    <a:pt x="60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4" name="Freeform 70"/>
            <p:cNvSpPr>
              <a:spLocks/>
            </p:cNvSpPr>
            <p:nvPr userDrawn="1"/>
          </p:nvSpPr>
          <p:spPr bwMode="auto">
            <a:xfrm>
              <a:off x="1531" y="105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18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18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2 w 74"/>
                <a:gd name="T39" fmla="*/ 8 h 142"/>
                <a:gd name="T40" fmla="*/ 58 w 74"/>
                <a:gd name="T41" fmla="*/ 10 h 142"/>
                <a:gd name="T42" fmla="*/ 56 w 74"/>
                <a:gd name="T43" fmla="*/ 12 h 142"/>
                <a:gd name="T44" fmla="*/ 52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2 w 74"/>
                <a:gd name="T53" fmla="*/ 122 h 142"/>
                <a:gd name="T54" fmla="*/ 56 w 74"/>
                <a:gd name="T55" fmla="*/ 130 h 142"/>
                <a:gd name="T56" fmla="*/ 58 w 74"/>
                <a:gd name="T57" fmla="*/ 132 h 142"/>
                <a:gd name="T58" fmla="*/ 62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5" name="Freeform 71"/>
            <p:cNvSpPr>
              <a:spLocks noEditPoints="1"/>
            </p:cNvSpPr>
            <p:nvPr userDrawn="1"/>
          </p:nvSpPr>
          <p:spPr bwMode="auto">
            <a:xfrm>
              <a:off x="1641" y="1054"/>
              <a:ext cx="157" cy="150"/>
            </a:xfrm>
            <a:custGeom>
              <a:avLst/>
              <a:gdLst>
                <a:gd name="T0" fmla="*/ 80 w 157"/>
                <a:gd name="T1" fmla="*/ 150 h 150"/>
                <a:gd name="T2" fmla="*/ 48 w 157"/>
                <a:gd name="T3" fmla="*/ 144 h 150"/>
                <a:gd name="T4" fmla="*/ 24 w 157"/>
                <a:gd name="T5" fmla="*/ 128 h 150"/>
                <a:gd name="T6" fmla="*/ 8 w 157"/>
                <a:gd name="T7" fmla="*/ 104 h 150"/>
                <a:gd name="T8" fmla="*/ 0 w 157"/>
                <a:gd name="T9" fmla="*/ 74 h 150"/>
                <a:gd name="T10" fmla="*/ 2 w 157"/>
                <a:gd name="T11" fmla="*/ 60 h 150"/>
                <a:gd name="T12" fmla="*/ 14 w 157"/>
                <a:gd name="T13" fmla="*/ 34 h 150"/>
                <a:gd name="T14" fmla="*/ 36 w 157"/>
                <a:gd name="T15" fmla="*/ 14 h 150"/>
                <a:gd name="T16" fmla="*/ 64 w 157"/>
                <a:gd name="T17" fmla="*/ 2 h 150"/>
                <a:gd name="T18" fmla="*/ 80 w 157"/>
                <a:gd name="T19" fmla="*/ 0 h 150"/>
                <a:gd name="T20" fmla="*/ 110 w 157"/>
                <a:gd name="T21" fmla="*/ 6 h 150"/>
                <a:gd name="T22" fmla="*/ 133 w 157"/>
                <a:gd name="T23" fmla="*/ 22 h 150"/>
                <a:gd name="T24" fmla="*/ 151 w 157"/>
                <a:gd name="T25" fmla="*/ 46 h 150"/>
                <a:gd name="T26" fmla="*/ 157 w 157"/>
                <a:gd name="T27" fmla="*/ 74 h 150"/>
                <a:gd name="T28" fmla="*/ 155 w 157"/>
                <a:gd name="T29" fmla="*/ 90 h 150"/>
                <a:gd name="T30" fmla="*/ 143 w 157"/>
                <a:gd name="T31" fmla="*/ 116 h 150"/>
                <a:gd name="T32" fmla="*/ 123 w 157"/>
                <a:gd name="T33" fmla="*/ 136 h 150"/>
                <a:gd name="T34" fmla="*/ 96 w 157"/>
                <a:gd name="T35" fmla="*/ 148 h 150"/>
                <a:gd name="T36" fmla="*/ 80 w 157"/>
                <a:gd name="T37" fmla="*/ 150 h 150"/>
                <a:gd name="T38" fmla="*/ 80 w 157"/>
                <a:gd name="T39" fmla="*/ 12 h 150"/>
                <a:gd name="T40" fmla="*/ 58 w 157"/>
                <a:gd name="T41" fmla="*/ 18 h 150"/>
                <a:gd name="T42" fmla="*/ 44 w 157"/>
                <a:gd name="T43" fmla="*/ 32 h 150"/>
                <a:gd name="T44" fmla="*/ 36 w 157"/>
                <a:gd name="T45" fmla="*/ 52 h 150"/>
                <a:gd name="T46" fmla="*/ 32 w 157"/>
                <a:gd name="T47" fmla="*/ 74 h 150"/>
                <a:gd name="T48" fmla="*/ 34 w 157"/>
                <a:gd name="T49" fmla="*/ 86 h 150"/>
                <a:gd name="T50" fmla="*/ 38 w 157"/>
                <a:gd name="T51" fmla="*/ 108 h 150"/>
                <a:gd name="T52" fmla="*/ 50 w 157"/>
                <a:gd name="T53" fmla="*/ 126 h 150"/>
                <a:gd name="T54" fmla="*/ 68 w 157"/>
                <a:gd name="T55" fmla="*/ 136 h 150"/>
                <a:gd name="T56" fmla="*/ 80 w 157"/>
                <a:gd name="T57" fmla="*/ 138 h 150"/>
                <a:gd name="T58" fmla="*/ 100 w 157"/>
                <a:gd name="T59" fmla="*/ 132 h 150"/>
                <a:gd name="T60" fmla="*/ 115 w 157"/>
                <a:gd name="T61" fmla="*/ 116 h 150"/>
                <a:gd name="T62" fmla="*/ 123 w 157"/>
                <a:gd name="T63" fmla="*/ 96 h 150"/>
                <a:gd name="T64" fmla="*/ 125 w 157"/>
                <a:gd name="T65" fmla="*/ 74 h 150"/>
                <a:gd name="T66" fmla="*/ 125 w 157"/>
                <a:gd name="T67" fmla="*/ 64 h 150"/>
                <a:gd name="T68" fmla="*/ 119 w 157"/>
                <a:gd name="T69" fmla="*/ 42 h 150"/>
                <a:gd name="T70" fmla="*/ 108 w 157"/>
                <a:gd name="T71" fmla="*/ 24 h 150"/>
                <a:gd name="T72" fmla="*/ 90 w 157"/>
                <a:gd name="T73" fmla="*/ 14 h 150"/>
                <a:gd name="T74" fmla="*/ 80 w 157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80" y="150"/>
                  </a:moveTo>
                  <a:lnTo>
                    <a:pt x="80" y="150"/>
                  </a:lnTo>
                  <a:lnTo>
                    <a:pt x="64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48" y="6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23" y="14"/>
                  </a:lnTo>
                  <a:lnTo>
                    <a:pt x="133" y="22"/>
                  </a:lnTo>
                  <a:lnTo>
                    <a:pt x="143" y="34"/>
                  </a:lnTo>
                  <a:lnTo>
                    <a:pt x="151" y="46"/>
                  </a:lnTo>
                  <a:lnTo>
                    <a:pt x="155" y="60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5" y="90"/>
                  </a:lnTo>
                  <a:lnTo>
                    <a:pt x="151" y="104"/>
                  </a:lnTo>
                  <a:lnTo>
                    <a:pt x="143" y="116"/>
                  </a:lnTo>
                  <a:lnTo>
                    <a:pt x="133" y="128"/>
                  </a:lnTo>
                  <a:lnTo>
                    <a:pt x="123" y="136"/>
                  </a:lnTo>
                  <a:lnTo>
                    <a:pt x="110" y="144"/>
                  </a:lnTo>
                  <a:lnTo>
                    <a:pt x="96" y="148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80" y="12"/>
                  </a:moveTo>
                  <a:lnTo>
                    <a:pt x="80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4" y="32"/>
                  </a:lnTo>
                  <a:lnTo>
                    <a:pt x="38" y="42"/>
                  </a:lnTo>
                  <a:lnTo>
                    <a:pt x="36" y="52"/>
                  </a:lnTo>
                  <a:lnTo>
                    <a:pt x="34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4" y="86"/>
                  </a:lnTo>
                  <a:lnTo>
                    <a:pt x="36" y="96"/>
                  </a:lnTo>
                  <a:lnTo>
                    <a:pt x="38" y="108"/>
                  </a:lnTo>
                  <a:lnTo>
                    <a:pt x="44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5" y="116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5" y="8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64"/>
                  </a:lnTo>
                  <a:lnTo>
                    <a:pt x="123" y="52"/>
                  </a:lnTo>
                  <a:lnTo>
                    <a:pt x="119" y="42"/>
                  </a:lnTo>
                  <a:lnTo>
                    <a:pt x="115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6" name="Freeform 72"/>
            <p:cNvSpPr>
              <a:spLocks/>
            </p:cNvSpPr>
            <p:nvPr userDrawn="1"/>
          </p:nvSpPr>
          <p:spPr bwMode="auto">
            <a:xfrm>
              <a:off x="1834" y="105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6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4 w 158"/>
                <a:gd name="T13" fmla="*/ 8 h 146"/>
                <a:gd name="T14" fmla="*/ 104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8 w 158"/>
                <a:gd name="T23" fmla="*/ 8 h 146"/>
                <a:gd name="T24" fmla="*/ 144 w 158"/>
                <a:gd name="T25" fmla="*/ 10 h 146"/>
                <a:gd name="T26" fmla="*/ 140 w 158"/>
                <a:gd name="T27" fmla="*/ 12 h 146"/>
                <a:gd name="T28" fmla="*/ 138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4 w 158"/>
                <a:gd name="T37" fmla="*/ 30 h 146"/>
                <a:gd name="T38" fmla="*/ 34 w 158"/>
                <a:gd name="T39" fmla="*/ 106 h 146"/>
                <a:gd name="T40" fmla="*/ 34 w 158"/>
                <a:gd name="T41" fmla="*/ 106 h 146"/>
                <a:gd name="T42" fmla="*/ 34 w 158"/>
                <a:gd name="T43" fmla="*/ 122 h 146"/>
                <a:gd name="T44" fmla="*/ 38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8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6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2"/>
                  </a:lnTo>
                  <a:lnTo>
                    <a:pt x="138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4" y="30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22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7" name="Freeform 73"/>
            <p:cNvSpPr>
              <a:spLocks/>
            </p:cNvSpPr>
            <p:nvPr userDrawn="1"/>
          </p:nvSpPr>
          <p:spPr bwMode="auto">
            <a:xfrm>
              <a:off x="2028" y="1058"/>
              <a:ext cx="130" cy="142"/>
            </a:xfrm>
            <a:custGeom>
              <a:avLst/>
              <a:gdLst>
                <a:gd name="T0" fmla="*/ 0 w 130"/>
                <a:gd name="T1" fmla="*/ 134 h 142"/>
                <a:gd name="T2" fmla="*/ 0 w 130"/>
                <a:gd name="T3" fmla="*/ 134 h 142"/>
                <a:gd name="T4" fmla="*/ 12 w 130"/>
                <a:gd name="T5" fmla="*/ 134 h 142"/>
                <a:gd name="T6" fmla="*/ 16 w 130"/>
                <a:gd name="T7" fmla="*/ 132 h 142"/>
                <a:gd name="T8" fmla="*/ 18 w 130"/>
                <a:gd name="T9" fmla="*/ 130 h 142"/>
                <a:gd name="T10" fmla="*/ 22 w 130"/>
                <a:gd name="T11" fmla="*/ 122 h 142"/>
                <a:gd name="T12" fmla="*/ 22 w 130"/>
                <a:gd name="T13" fmla="*/ 106 h 142"/>
                <a:gd name="T14" fmla="*/ 22 w 130"/>
                <a:gd name="T15" fmla="*/ 34 h 142"/>
                <a:gd name="T16" fmla="*/ 22 w 130"/>
                <a:gd name="T17" fmla="*/ 34 h 142"/>
                <a:gd name="T18" fmla="*/ 22 w 130"/>
                <a:gd name="T19" fmla="*/ 20 h 142"/>
                <a:gd name="T20" fmla="*/ 18 w 130"/>
                <a:gd name="T21" fmla="*/ 12 h 142"/>
                <a:gd name="T22" fmla="*/ 16 w 130"/>
                <a:gd name="T23" fmla="*/ 10 h 142"/>
                <a:gd name="T24" fmla="*/ 12 w 130"/>
                <a:gd name="T25" fmla="*/ 8 h 142"/>
                <a:gd name="T26" fmla="*/ 0 w 130"/>
                <a:gd name="T27" fmla="*/ 8 h 142"/>
                <a:gd name="T28" fmla="*/ 0 w 130"/>
                <a:gd name="T29" fmla="*/ 0 h 142"/>
                <a:gd name="T30" fmla="*/ 120 w 130"/>
                <a:gd name="T31" fmla="*/ 0 h 142"/>
                <a:gd name="T32" fmla="*/ 122 w 130"/>
                <a:gd name="T33" fmla="*/ 34 h 142"/>
                <a:gd name="T34" fmla="*/ 116 w 130"/>
                <a:gd name="T35" fmla="*/ 34 h 142"/>
                <a:gd name="T36" fmla="*/ 114 w 130"/>
                <a:gd name="T37" fmla="*/ 28 h 142"/>
                <a:gd name="T38" fmla="*/ 114 w 130"/>
                <a:gd name="T39" fmla="*/ 28 h 142"/>
                <a:gd name="T40" fmla="*/ 112 w 130"/>
                <a:gd name="T41" fmla="*/ 20 h 142"/>
                <a:gd name="T42" fmla="*/ 108 w 130"/>
                <a:gd name="T43" fmla="*/ 16 h 142"/>
                <a:gd name="T44" fmla="*/ 100 w 130"/>
                <a:gd name="T45" fmla="*/ 12 h 142"/>
                <a:gd name="T46" fmla="*/ 88 w 130"/>
                <a:gd name="T47" fmla="*/ 10 h 142"/>
                <a:gd name="T48" fmla="*/ 52 w 130"/>
                <a:gd name="T49" fmla="*/ 10 h 142"/>
                <a:gd name="T50" fmla="*/ 52 w 130"/>
                <a:gd name="T51" fmla="*/ 62 h 142"/>
                <a:gd name="T52" fmla="*/ 64 w 130"/>
                <a:gd name="T53" fmla="*/ 62 h 142"/>
                <a:gd name="T54" fmla="*/ 64 w 130"/>
                <a:gd name="T55" fmla="*/ 62 h 142"/>
                <a:gd name="T56" fmla="*/ 78 w 130"/>
                <a:gd name="T57" fmla="*/ 60 h 142"/>
                <a:gd name="T58" fmla="*/ 88 w 130"/>
                <a:gd name="T59" fmla="*/ 58 h 142"/>
                <a:gd name="T60" fmla="*/ 90 w 130"/>
                <a:gd name="T61" fmla="*/ 54 h 142"/>
                <a:gd name="T62" fmla="*/ 90 w 130"/>
                <a:gd name="T63" fmla="*/ 50 h 142"/>
                <a:gd name="T64" fmla="*/ 92 w 130"/>
                <a:gd name="T65" fmla="*/ 38 h 142"/>
                <a:gd name="T66" fmla="*/ 98 w 130"/>
                <a:gd name="T67" fmla="*/ 38 h 142"/>
                <a:gd name="T68" fmla="*/ 98 w 130"/>
                <a:gd name="T69" fmla="*/ 94 h 142"/>
                <a:gd name="T70" fmla="*/ 92 w 130"/>
                <a:gd name="T71" fmla="*/ 94 h 142"/>
                <a:gd name="T72" fmla="*/ 92 w 130"/>
                <a:gd name="T73" fmla="*/ 94 h 142"/>
                <a:gd name="T74" fmla="*/ 90 w 130"/>
                <a:gd name="T75" fmla="*/ 82 h 142"/>
                <a:gd name="T76" fmla="*/ 90 w 130"/>
                <a:gd name="T77" fmla="*/ 78 h 142"/>
                <a:gd name="T78" fmla="*/ 88 w 130"/>
                <a:gd name="T79" fmla="*/ 76 h 142"/>
                <a:gd name="T80" fmla="*/ 78 w 130"/>
                <a:gd name="T81" fmla="*/ 72 h 142"/>
                <a:gd name="T82" fmla="*/ 64 w 130"/>
                <a:gd name="T83" fmla="*/ 72 h 142"/>
                <a:gd name="T84" fmla="*/ 52 w 130"/>
                <a:gd name="T85" fmla="*/ 72 h 142"/>
                <a:gd name="T86" fmla="*/ 52 w 130"/>
                <a:gd name="T87" fmla="*/ 104 h 142"/>
                <a:gd name="T88" fmla="*/ 52 w 130"/>
                <a:gd name="T89" fmla="*/ 104 h 142"/>
                <a:gd name="T90" fmla="*/ 52 w 130"/>
                <a:gd name="T91" fmla="*/ 118 h 142"/>
                <a:gd name="T92" fmla="*/ 56 w 130"/>
                <a:gd name="T93" fmla="*/ 126 h 142"/>
                <a:gd name="T94" fmla="*/ 58 w 130"/>
                <a:gd name="T95" fmla="*/ 128 h 142"/>
                <a:gd name="T96" fmla="*/ 62 w 130"/>
                <a:gd name="T97" fmla="*/ 130 h 142"/>
                <a:gd name="T98" fmla="*/ 74 w 130"/>
                <a:gd name="T99" fmla="*/ 130 h 142"/>
                <a:gd name="T100" fmla="*/ 96 w 130"/>
                <a:gd name="T101" fmla="*/ 130 h 142"/>
                <a:gd name="T102" fmla="*/ 96 w 130"/>
                <a:gd name="T103" fmla="*/ 130 h 142"/>
                <a:gd name="T104" fmla="*/ 108 w 130"/>
                <a:gd name="T105" fmla="*/ 130 h 142"/>
                <a:gd name="T106" fmla="*/ 116 w 130"/>
                <a:gd name="T107" fmla="*/ 126 h 142"/>
                <a:gd name="T108" fmla="*/ 120 w 130"/>
                <a:gd name="T109" fmla="*/ 120 h 142"/>
                <a:gd name="T110" fmla="*/ 122 w 130"/>
                <a:gd name="T111" fmla="*/ 112 h 142"/>
                <a:gd name="T112" fmla="*/ 124 w 130"/>
                <a:gd name="T113" fmla="*/ 108 h 142"/>
                <a:gd name="T114" fmla="*/ 130 w 130"/>
                <a:gd name="T115" fmla="*/ 108 h 142"/>
                <a:gd name="T116" fmla="*/ 128 w 130"/>
                <a:gd name="T117" fmla="*/ 142 h 142"/>
                <a:gd name="T118" fmla="*/ 0 w 130"/>
                <a:gd name="T119" fmla="*/ 142 h 142"/>
                <a:gd name="T120" fmla="*/ 0 w 130"/>
                <a:gd name="T1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0" y="134"/>
                  </a:move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2" y="34"/>
                  </a:lnTo>
                  <a:lnTo>
                    <a:pt x="116" y="3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20"/>
                  </a:lnTo>
                  <a:lnTo>
                    <a:pt x="108" y="16"/>
                  </a:lnTo>
                  <a:lnTo>
                    <a:pt x="100" y="12"/>
                  </a:lnTo>
                  <a:lnTo>
                    <a:pt x="88" y="10"/>
                  </a:lnTo>
                  <a:lnTo>
                    <a:pt x="52" y="10"/>
                  </a:lnTo>
                  <a:lnTo>
                    <a:pt x="52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8" y="60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2" y="38"/>
                  </a:lnTo>
                  <a:lnTo>
                    <a:pt x="98" y="38"/>
                  </a:lnTo>
                  <a:lnTo>
                    <a:pt x="98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0" y="82"/>
                  </a:lnTo>
                  <a:lnTo>
                    <a:pt x="90" y="78"/>
                  </a:lnTo>
                  <a:lnTo>
                    <a:pt x="88" y="76"/>
                  </a:lnTo>
                  <a:lnTo>
                    <a:pt x="78" y="72"/>
                  </a:lnTo>
                  <a:lnTo>
                    <a:pt x="64" y="72"/>
                  </a:lnTo>
                  <a:lnTo>
                    <a:pt x="52" y="72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108" y="130"/>
                  </a:lnTo>
                  <a:lnTo>
                    <a:pt x="116" y="126"/>
                  </a:lnTo>
                  <a:lnTo>
                    <a:pt x="120" y="120"/>
                  </a:lnTo>
                  <a:lnTo>
                    <a:pt x="122" y="112"/>
                  </a:lnTo>
                  <a:lnTo>
                    <a:pt x="124" y="108"/>
                  </a:lnTo>
                  <a:lnTo>
                    <a:pt x="130" y="108"/>
                  </a:lnTo>
                  <a:lnTo>
                    <a:pt x="128" y="142"/>
                  </a:lnTo>
                  <a:lnTo>
                    <a:pt x="0" y="14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8" name="Freeform 74"/>
            <p:cNvSpPr>
              <a:spLocks/>
            </p:cNvSpPr>
            <p:nvPr userDrawn="1"/>
          </p:nvSpPr>
          <p:spPr bwMode="auto">
            <a:xfrm>
              <a:off x="2194" y="1058"/>
              <a:ext cx="158" cy="146"/>
            </a:xfrm>
            <a:custGeom>
              <a:avLst/>
              <a:gdLst>
                <a:gd name="T0" fmla="*/ 100 w 158"/>
                <a:gd name="T1" fmla="*/ 0 h 146"/>
                <a:gd name="T2" fmla="*/ 158 w 158"/>
                <a:gd name="T3" fmla="*/ 8 h 146"/>
                <a:gd name="T4" fmla="*/ 146 w 158"/>
                <a:gd name="T5" fmla="*/ 8 h 146"/>
                <a:gd name="T6" fmla="*/ 140 w 158"/>
                <a:gd name="T7" fmla="*/ 12 h 146"/>
                <a:gd name="T8" fmla="*/ 136 w 158"/>
                <a:gd name="T9" fmla="*/ 34 h 146"/>
                <a:gd name="T10" fmla="*/ 136 w 158"/>
                <a:gd name="T11" fmla="*/ 88 h 146"/>
                <a:gd name="T12" fmla="*/ 132 w 158"/>
                <a:gd name="T13" fmla="*/ 114 h 146"/>
                <a:gd name="T14" fmla="*/ 120 w 158"/>
                <a:gd name="T15" fmla="*/ 130 h 146"/>
                <a:gd name="T16" fmla="*/ 102 w 158"/>
                <a:gd name="T17" fmla="*/ 142 h 146"/>
                <a:gd name="T18" fmla="*/ 80 w 158"/>
                <a:gd name="T19" fmla="*/ 146 h 146"/>
                <a:gd name="T20" fmla="*/ 68 w 158"/>
                <a:gd name="T21" fmla="*/ 144 h 146"/>
                <a:gd name="T22" fmla="*/ 48 w 158"/>
                <a:gd name="T23" fmla="*/ 138 h 146"/>
                <a:gd name="T24" fmla="*/ 32 w 158"/>
                <a:gd name="T25" fmla="*/ 122 h 146"/>
                <a:gd name="T26" fmla="*/ 24 w 158"/>
                <a:gd name="T27" fmla="*/ 102 h 146"/>
                <a:gd name="T28" fmla="*/ 24 w 158"/>
                <a:gd name="T29" fmla="*/ 34 h 146"/>
                <a:gd name="T30" fmla="*/ 22 w 158"/>
                <a:gd name="T31" fmla="*/ 20 h 146"/>
                <a:gd name="T32" fmla="*/ 16 w 158"/>
                <a:gd name="T33" fmla="*/ 10 h 146"/>
                <a:gd name="T34" fmla="*/ 0 w 158"/>
                <a:gd name="T35" fmla="*/ 8 h 146"/>
                <a:gd name="T36" fmla="*/ 76 w 158"/>
                <a:gd name="T37" fmla="*/ 0 h 146"/>
                <a:gd name="T38" fmla="*/ 76 w 158"/>
                <a:gd name="T39" fmla="*/ 8 h 146"/>
                <a:gd name="T40" fmla="*/ 60 w 158"/>
                <a:gd name="T41" fmla="*/ 10 h 146"/>
                <a:gd name="T42" fmla="*/ 54 w 158"/>
                <a:gd name="T43" fmla="*/ 20 h 146"/>
                <a:gd name="T44" fmla="*/ 52 w 158"/>
                <a:gd name="T45" fmla="*/ 86 h 146"/>
                <a:gd name="T46" fmla="*/ 54 w 158"/>
                <a:gd name="T47" fmla="*/ 96 h 146"/>
                <a:gd name="T48" fmla="*/ 58 w 158"/>
                <a:gd name="T49" fmla="*/ 114 h 146"/>
                <a:gd name="T50" fmla="*/ 68 w 158"/>
                <a:gd name="T51" fmla="*/ 124 h 146"/>
                <a:gd name="T52" fmla="*/ 82 w 158"/>
                <a:gd name="T53" fmla="*/ 130 h 146"/>
                <a:gd name="T54" fmla="*/ 88 w 158"/>
                <a:gd name="T55" fmla="*/ 130 h 146"/>
                <a:gd name="T56" fmla="*/ 102 w 158"/>
                <a:gd name="T57" fmla="*/ 128 h 146"/>
                <a:gd name="T58" fmla="*/ 114 w 158"/>
                <a:gd name="T59" fmla="*/ 120 h 146"/>
                <a:gd name="T60" fmla="*/ 120 w 158"/>
                <a:gd name="T61" fmla="*/ 106 h 146"/>
                <a:gd name="T62" fmla="*/ 124 w 158"/>
                <a:gd name="T63" fmla="*/ 86 h 146"/>
                <a:gd name="T64" fmla="*/ 124 w 158"/>
                <a:gd name="T65" fmla="*/ 34 h 146"/>
                <a:gd name="T66" fmla="*/ 120 w 158"/>
                <a:gd name="T67" fmla="*/ 12 h 146"/>
                <a:gd name="T68" fmla="*/ 112 w 158"/>
                <a:gd name="T69" fmla="*/ 8 h 146"/>
                <a:gd name="T70" fmla="*/ 100 w 158"/>
                <a:gd name="T71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46">
                  <a:moveTo>
                    <a:pt x="100" y="8"/>
                  </a:moveTo>
                  <a:lnTo>
                    <a:pt x="100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4" y="102"/>
                  </a:lnTo>
                  <a:lnTo>
                    <a:pt x="132" y="114"/>
                  </a:lnTo>
                  <a:lnTo>
                    <a:pt x="126" y="122"/>
                  </a:lnTo>
                  <a:lnTo>
                    <a:pt x="120" y="130"/>
                  </a:lnTo>
                  <a:lnTo>
                    <a:pt x="112" y="138"/>
                  </a:lnTo>
                  <a:lnTo>
                    <a:pt x="102" y="142"/>
                  </a:lnTo>
                  <a:lnTo>
                    <a:pt x="90" y="144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4"/>
                  </a:lnTo>
                  <a:lnTo>
                    <a:pt x="58" y="142"/>
                  </a:lnTo>
                  <a:lnTo>
                    <a:pt x="48" y="138"/>
                  </a:lnTo>
                  <a:lnTo>
                    <a:pt x="40" y="130"/>
                  </a:lnTo>
                  <a:lnTo>
                    <a:pt x="32" y="122"/>
                  </a:lnTo>
                  <a:lnTo>
                    <a:pt x="28" y="114"/>
                  </a:lnTo>
                  <a:lnTo>
                    <a:pt x="24" y="102"/>
                  </a:lnTo>
                  <a:lnTo>
                    <a:pt x="24" y="8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4" y="96"/>
                  </a:lnTo>
                  <a:lnTo>
                    <a:pt x="56" y="106"/>
                  </a:lnTo>
                  <a:lnTo>
                    <a:pt x="58" y="114"/>
                  </a:lnTo>
                  <a:lnTo>
                    <a:pt x="64" y="120"/>
                  </a:lnTo>
                  <a:lnTo>
                    <a:pt x="68" y="124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6" y="130"/>
                  </a:lnTo>
                  <a:lnTo>
                    <a:pt x="102" y="128"/>
                  </a:lnTo>
                  <a:lnTo>
                    <a:pt x="108" y="124"/>
                  </a:lnTo>
                  <a:lnTo>
                    <a:pt x="114" y="120"/>
                  </a:lnTo>
                  <a:lnTo>
                    <a:pt x="118" y="114"/>
                  </a:lnTo>
                  <a:lnTo>
                    <a:pt x="120" y="106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20"/>
                  </a:lnTo>
                  <a:lnTo>
                    <a:pt x="120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0" y="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9" name="Freeform 75"/>
            <p:cNvSpPr>
              <a:spLocks/>
            </p:cNvSpPr>
            <p:nvPr userDrawn="1"/>
          </p:nvSpPr>
          <p:spPr bwMode="auto">
            <a:xfrm>
              <a:off x="2362" y="1058"/>
              <a:ext cx="166" cy="146"/>
            </a:xfrm>
            <a:custGeom>
              <a:avLst/>
              <a:gdLst>
                <a:gd name="T0" fmla="*/ 136 w 166"/>
                <a:gd name="T1" fmla="*/ 28 h 146"/>
                <a:gd name="T2" fmla="*/ 86 w 166"/>
                <a:gd name="T3" fmla="*/ 146 h 146"/>
                <a:gd name="T4" fmla="*/ 80 w 166"/>
                <a:gd name="T5" fmla="*/ 146 h 146"/>
                <a:gd name="T6" fmla="*/ 30 w 166"/>
                <a:gd name="T7" fmla="*/ 28 h 146"/>
                <a:gd name="T8" fmla="*/ 30 w 166"/>
                <a:gd name="T9" fmla="*/ 28 h 146"/>
                <a:gd name="T10" fmla="*/ 24 w 166"/>
                <a:gd name="T11" fmla="*/ 18 h 146"/>
                <a:gd name="T12" fmla="*/ 20 w 166"/>
                <a:gd name="T13" fmla="*/ 12 h 146"/>
                <a:gd name="T14" fmla="*/ 12 w 166"/>
                <a:gd name="T15" fmla="*/ 8 h 146"/>
                <a:gd name="T16" fmla="*/ 0 w 166"/>
                <a:gd name="T17" fmla="*/ 8 h 146"/>
                <a:gd name="T18" fmla="*/ 0 w 166"/>
                <a:gd name="T19" fmla="*/ 0 h 146"/>
                <a:gd name="T20" fmla="*/ 78 w 166"/>
                <a:gd name="T21" fmla="*/ 0 h 146"/>
                <a:gd name="T22" fmla="*/ 78 w 166"/>
                <a:gd name="T23" fmla="*/ 8 h 146"/>
                <a:gd name="T24" fmla="*/ 78 w 166"/>
                <a:gd name="T25" fmla="*/ 8 h 146"/>
                <a:gd name="T26" fmla="*/ 66 w 166"/>
                <a:gd name="T27" fmla="*/ 8 h 146"/>
                <a:gd name="T28" fmla="*/ 60 w 166"/>
                <a:gd name="T29" fmla="*/ 12 h 146"/>
                <a:gd name="T30" fmla="*/ 58 w 166"/>
                <a:gd name="T31" fmla="*/ 14 h 146"/>
                <a:gd name="T32" fmla="*/ 58 w 166"/>
                <a:gd name="T33" fmla="*/ 16 h 146"/>
                <a:gd name="T34" fmla="*/ 60 w 166"/>
                <a:gd name="T35" fmla="*/ 24 h 146"/>
                <a:gd name="T36" fmla="*/ 94 w 166"/>
                <a:gd name="T37" fmla="*/ 102 h 146"/>
                <a:gd name="T38" fmla="*/ 126 w 166"/>
                <a:gd name="T39" fmla="*/ 24 h 146"/>
                <a:gd name="T40" fmla="*/ 126 w 166"/>
                <a:gd name="T41" fmla="*/ 24 h 146"/>
                <a:gd name="T42" fmla="*/ 128 w 166"/>
                <a:gd name="T43" fmla="*/ 16 h 146"/>
                <a:gd name="T44" fmla="*/ 128 w 166"/>
                <a:gd name="T45" fmla="*/ 14 h 146"/>
                <a:gd name="T46" fmla="*/ 126 w 166"/>
                <a:gd name="T47" fmla="*/ 12 h 146"/>
                <a:gd name="T48" fmla="*/ 120 w 166"/>
                <a:gd name="T49" fmla="*/ 8 h 146"/>
                <a:gd name="T50" fmla="*/ 108 w 166"/>
                <a:gd name="T51" fmla="*/ 8 h 146"/>
                <a:gd name="T52" fmla="*/ 108 w 166"/>
                <a:gd name="T53" fmla="*/ 0 h 146"/>
                <a:gd name="T54" fmla="*/ 166 w 166"/>
                <a:gd name="T55" fmla="*/ 0 h 146"/>
                <a:gd name="T56" fmla="*/ 166 w 166"/>
                <a:gd name="T57" fmla="*/ 8 h 146"/>
                <a:gd name="T58" fmla="*/ 166 w 166"/>
                <a:gd name="T59" fmla="*/ 8 h 146"/>
                <a:gd name="T60" fmla="*/ 156 w 166"/>
                <a:gd name="T61" fmla="*/ 8 h 146"/>
                <a:gd name="T62" fmla="*/ 148 w 166"/>
                <a:gd name="T63" fmla="*/ 12 h 146"/>
                <a:gd name="T64" fmla="*/ 142 w 166"/>
                <a:gd name="T65" fmla="*/ 18 h 146"/>
                <a:gd name="T66" fmla="*/ 136 w 166"/>
                <a:gd name="T67" fmla="*/ 28 h 146"/>
                <a:gd name="T68" fmla="*/ 136 w 166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46">
                  <a:moveTo>
                    <a:pt x="136" y="28"/>
                  </a:moveTo>
                  <a:lnTo>
                    <a:pt x="86" y="146"/>
                  </a:lnTo>
                  <a:lnTo>
                    <a:pt x="80" y="14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4" y="18"/>
                  </a:lnTo>
                  <a:lnTo>
                    <a:pt x="20" y="12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94" y="102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0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66" y="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48" y="12"/>
                  </a:lnTo>
                  <a:lnTo>
                    <a:pt x="142" y="18"/>
                  </a:lnTo>
                  <a:lnTo>
                    <a:pt x="136" y="28"/>
                  </a:lnTo>
                  <a:lnTo>
                    <a:pt x="13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0" name="Freeform 76"/>
            <p:cNvSpPr>
              <a:spLocks noEditPoints="1"/>
            </p:cNvSpPr>
            <p:nvPr userDrawn="1"/>
          </p:nvSpPr>
          <p:spPr bwMode="auto">
            <a:xfrm>
              <a:off x="2542" y="105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08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6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6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6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1" name="Freeform 77"/>
            <p:cNvSpPr>
              <a:spLocks/>
            </p:cNvSpPr>
            <p:nvPr userDrawn="1"/>
          </p:nvSpPr>
          <p:spPr bwMode="auto">
            <a:xfrm>
              <a:off x="2744" y="105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10 w 96"/>
                <a:gd name="T5" fmla="*/ 106 h 150"/>
                <a:gd name="T6" fmla="*/ 18 w 96"/>
                <a:gd name="T7" fmla="*/ 122 h 150"/>
                <a:gd name="T8" fmla="*/ 30 w 96"/>
                <a:gd name="T9" fmla="*/ 132 h 150"/>
                <a:gd name="T10" fmla="*/ 44 w 96"/>
                <a:gd name="T11" fmla="*/ 138 h 150"/>
                <a:gd name="T12" fmla="*/ 50 w 96"/>
                <a:gd name="T13" fmla="*/ 138 h 150"/>
                <a:gd name="T14" fmla="*/ 68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6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2 w 96"/>
                <a:gd name="T59" fmla="*/ 16 h 150"/>
                <a:gd name="T60" fmla="*/ 26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60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4" y="128"/>
                  </a:lnTo>
                  <a:lnTo>
                    <a:pt x="30" y="132"/>
                  </a:lnTo>
                  <a:lnTo>
                    <a:pt x="36" y="136"/>
                  </a:lnTo>
                  <a:lnTo>
                    <a:pt x="44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2" y="16"/>
                  </a:lnTo>
                  <a:lnTo>
                    <a:pt x="26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4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60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2" name="Freeform 78"/>
            <p:cNvSpPr>
              <a:spLocks/>
            </p:cNvSpPr>
            <p:nvPr userDrawn="1"/>
          </p:nvSpPr>
          <p:spPr bwMode="auto">
            <a:xfrm>
              <a:off x="2872" y="1058"/>
              <a:ext cx="145" cy="142"/>
            </a:xfrm>
            <a:custGeom>
              <a:avLst/>
              <a:gdLst>
                <a:gd name="T0" fmla="*/ 145 w 145"/>
                <a:gd name="T1" fmla="*/ 34 h 142"/>
                <a:gd name="T2" fmla="*/ 139 w 145"/>
                <a:gd name="T3" fmla="*/ 34 h 142"/>
                <a:gd name="T4" fmla="*/ 137 w 145"/>
                <a:gd name="T5" fmla="*/ 28 h 142"/>
                <a:gd name="T6" fmla="*/ 137 w 145"/>
                <a:gd name="T7" fmla="*/ 28 h 142"/>
                <a:gd name="T8" fmla="*/ 135 w 145"/>
                <a:gd name="T9" fmla="*/ 20 h 142"/>
                <a:gd name="T10" fmla="*/ 131 w 145"/>
                <a:gd name="T11" fmla="*/ 16 h 142"/>
                <a:gd name="T12" fmla="*/ 123 w 145"/>
                <a:gd name="T13" fmla="*/ 12 h 142"/>
                <a:gd name="T14" fmla="*/ 111 w 145"/>
                <a:gd name="T15" fmla="*/ 10 h 142"/>
                <a:gd name="T16" fmla="*/ 87 w 145"/>
                <a:gd name="T17" fmla="*/ 10 h 142"/>
                <a:gd name="T18" fmla="*/ 87 w 145"/>
                <a:gd name="T19" fmla="*/ 106 h 142"/>
                <a:gd name="T20" fmla="*/ 87 w 145"/>
                <a:gd name="T21" fmla="*/ 106 h 142"/>
                <a:gd name="T22" fmla="*/ 87 w 145"/>
                <a:gd name="T23" fmla="*/ 122 h 142"/>
                <a:gd name="T24" fmla="*/ 91 w 145"/>
                <a:gd name="T25" fmla="*/ 130 h 142"/>
                <a:gd name="T26" fmla="*/ 93 w 145"/>
                <a:gd name="T27" fmla="*/ 132 h 142"/>
                <a:gd name="T28" fmla="*/ 97 w 145"/>
                <a:gd name="T29" fmla="*/ 134 h 142"/>
                <a:gd name="T30" fmla="*/ 109 w 145"/>
                <a:gd name="T31" fmla="*/ 134 h 142"/>
                <a:gd name="T32" fmla="*/ 109 w 145"/>
                <a:gd name="T33" fmla="*/ 142 h 142"/>
                <a:gd name="T34" fmla="*/ 35 w 145"/>
                <a:gd name="T35" fmla="*/ 142 h 142"/>
                <a:gd name="T36" fmla="*/ 35 w 145"/>
                <a:gd name="T37" fmla="*/ 134 h 142"/>
                <a:gd name="T38" fmla="*/ 35 w 145"/>
                <a:gd name="T39" fmla="*/ 134 h 142"/>
                <a:gd name="T40" fmla="*/ 47 w 145"/>
                <a:gd name="T41" fmla="*/ 134 h 142"/>
                <a:gd name="T42" fmla="*/ 51 w 145"/>
                <a:gd name="T43" fmla="*/ 132 h 142"/>
                <a:gd name="T44" fmla="*/ 53 w 145"/>
                <a:gd name="T45" fmla="*/ 130 h 142"/>
                <a:gd name="T46" fmla="*/ 57 w 145"/>
                <a:gd name="T47" fmla="*/ 122 h 142"/>
                <a:gd name="T48" fmla="*/ 57 w 145"/>
                <a:gd name="T49" fmla="*/ 106 h 142"/>
                <a:gd name="T50" fmla="*/ 57 w 145"/>
                <a:gd name="T51" fmla="*/ 10 h 142"/>
                <a:gd name="T52" fmla="*/ 33 w 145"/>
                <a:gd name="T53" fmla="*/ 10 h 142"/>
                <a:gd name="T54" fmla="*/ 33 w 145"/>
                <a:gd name="T55" fmla="*/ 10 h 142"/>
                <a:gd name="T56" fmla="*/ 22 w 145"/>
                <a:gd name="T57" fmla="*/ 12 h 142"/>
                <a:gd name="T58" fmla="*/ 14 w 145"/>
                <a:gd name="T59" fmla="*/ 16 h 142"/>
                <a:gd name="T60" fmla="*/ 10 w 145"/>
                <a:gd name="T61" fmla="*/ 20 h 142"/>
                <a:gd name="T62" fmla="*/ 8 w 145"/>
                <a:gd name="T63" fmla="*/ 28 h 142"/>
                <a:gd name="T64" fmla="*/ 6 w 145"/>
                <a:gd name="T65" fmla="*/ 34 h 142"/>
                <a:gd name="T66" fmla="*/ 0 w 145"/>
                <a:gd name="T67" fmla="*/ 34 h 142"/>
                <a:gd name="T68" fmla="*/ 2 w 145"/>
                <a:gd name="T69" fmla="*/ 0 h 142"/>
                <a:gd name="T70" fmla="*/ 143 w 145"/>
                <a:gd name="T71" fmla="*/ 0 h 142"/>
                <a:gd name="T72" fmla="*/ 145 w 145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42">
                  <a:moveTo>
                    <a:pt x="145" y="34"/>
                  </a:moveTo>
                  <a:lnTo>
                    <a:pt x="139" y="34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5" y="20"/>
                  </a:lnTo>
                  <a:lnTo>
                    <a:pt x="131" y="16"/>
                  </a:lnTo>
                  <a:lnTo>
                    <a:pt x="123" y="12"/>
                  </a:lnTo>
                  <a:lnTo>
                    <a:pt x="111" y="10"/>
                  </a:lnTo>
                  <a:lnTo>
                    <a:pt x="87" y="10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22"/>
                  </a:lnTo>
                  <a:lnTo>
                    <a:pt x="91" y="130"/>
                  </a:lnTo>
                  <a:lnTo>
                    <a:pt x="93" y="132"/>
                  </a:lnTo>
                  <a:lnTo>
                    <a:pt x="97" y="134"/>
                  </a:lnTo>
                  <a:lnTo>
                    <a:pt x="109" y="134"/>
                  </a:lnTo>
                  <a:lnTo>
                    <a:pt x="109" y="142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35" y="134"/>
                  </a:lnTo>
                  <a:lnTo>
                    <a:pt x="47" y="134"/>
                  </a:lnTo>
                  <a:lnTo>
                    <a:pt x="51" y="132"/>
                  </a:lnTo>
                  <a:lnTo>
                    <a:pt x="53" y="130"/>
                  </a:lnTo>
                  <a:lnTo>
                    <a:pt x="57" y="122"/>
                  </a:lnTo>
                  <a:lnTo>
                    <a:pt x="57" y="106"/>
                  </a:lnTo>
                  <a:lnTo>
                    <a:pt x="5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3" y="0"/>
                  </a:lnTo>
                  <a:lnTo>
                    <a:pt x="14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3" name="Freeform 79"/>
            <p:cNvSpPr>
              <a:spLocks noEditPoints="1"/>
            </p:cNvSpPr>
            <p:nvPr userDrawn="1"/>
          </p:nvSpPr>
          <p:spPr bwMode="auto">
            <a:xfrm>
              <a:off x="3047" y="105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10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8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10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4" name="Freeform 80"/>
            <p:cNvSpPr>
              <a:spLocks/>
            </p:cNvSpPr>
            <p:nvPr userDrawn="1"/>
          </p:nvSpPr>
          <p:spPr bwMode="auto">
            <a:xfrm>
              <a:off x="3241" y="105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4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40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4 w 158"/>
                <a:gd name="T43" fmla="*/ 122 h 146"/>
                <a:gd name="T44" fmla="*/ 36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4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4" y="122"/>
                  </a:lnTo>
                  <a:lnTo>
                    <a:pt x="36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5" name="Freeform 81"/>
            <p:cNvSpPr>
              <a:spLocks/>
            </p:cNvSpPr>
            <p:nvPr userDrawn="1"/>
          </p:nvSpPr>
          <p:spPr bwMode="auto">
            <a:xfrm>
              <a:off x="3485" y="1058"/>
              <a:ext cx="178" cy="142"/>
            </a:xfrm>
            <a:custGeom>
              <a:avLst/>
              <a:gdLst>
                <a:gd name="T0" fmla="*/ 146 w 178"/>
                <a:gd name="T1" fmla="*/ 120 h 142"/>
                <a:gd name="T2" fmla="*/ 162 w 178"/>
                <a:gd name="T3" fmla="*/ 130 h 142"/>
                <a:gd name="T4" fmla="*/ 178 w 178"/>
                <a:gd name="T5" fmla="*/ 134 h 142"/>
                <a:gd name="T6" fmla="*/ 100 w 178"/>
                <a:gd name="T7" fmla="*/ 142 h 142"/>
                <a:gd name="T8" fmla="*/ 100 w 178"/>
                <a:gd name="T9" fmla="*/ 134 h 142"/>
                <a:gd name="T10" fmla="*/ 112 w 178"/>
                <a:gd name="T11" fmla="*/ 132 h 142"/>
                <a:gd name="T12" fmla="*/ 108 w 178"/>
                <a:gd name="T13" fmla="*/ 120 h 142"/>
                <a:gd name="T14" fmla="*/ 52 w 178"/>
                <a:gd name="T15" fmla="*/ 78 h 142"/>
                <a:gd name="T16" fmla="*/ 52 w 178"/>
                <a:gd name="T17" fmla="*/ 106 h 142"/>
                <a:gd name="T18" fmla="*/ 56 w 178"/>
                <a:gd name="T19" fmla="*/ 130 h 142"/>
                <a:gd name="T20" fmla="*/ 62 w 178"/>
                <a:gd name="T21" fmla="*/ 134 h 142"/>
                <a:gd name="T22" fmla="*/ 74 w 178"/>
                <a:gd name="T23" fmla="*/ 142 h 142"/>
                <a:gd name="T24" fmla="*/ 0 w 178"/>
                <a:gd name="T25" fmla="*/ 134 h 142"/>
                <a:gd name="T26" fmla="*/ 12 w 178"/>
                <a:gd name="T27" fmla="*/ 134 h 142"/>
                <a:gd name="T28" fmla="*/ 18 w 178"/>
                <a:gd name="T29" fmla="*/ 130 h 142"/>
                <a:gd name="T30" fmla="*/ 22 w 178"/>
                <a:gd name="T31" fmla="*/ 106 h 142"/>
                <a:gd name="T32" fmla="*/ 22 w 178"/>
                <a:gd name="T33" fmla="*/ 34 h 142"/>
                <a:gd name="T34" fmla="*/ 18 w 178"/>
                <a:gd name="T35" fmla="*/ 12 h 142"/>
                <a:gd name="T36" fmla="*/ 12 w 178"/>
                <a:gd name="T37" fmla="*/ 8 h 142"/>
                <a:gd name="T38" fmla="*/ 0 w 178"/>
                <a:gd name="T39" fmla="*/ 0 h 142"/>
                <a:gd name="T40" fmla="*/ 74 w 178"/>
                <a:gd name="T41" fmla="*/ 8 h 142"/>
                <a:gd name="T42" fmla="*/ 62 w 178"/>
                <a:gd name="T43" fmla="*/ 8 h 142"/>
                <a:gd name="T44" fmla="*/ 56 w 178"/>
                <a:gd name="T45" fmla="*/ 12 h 142"/>
                <a:gd name="T46" fmla="*/ 52 w 178"/>
                <a:gd name="T47" fmla="*/ 34 h 142"/>
                <a:gd name="T48" fmla="*/ 100 w 178"/>
                <a:gd name="T49" fmla="*/ 26 h 142"/>
                <a:gd name="T50" fmla="*/ 106 w 178"/>
                <a:gd name="T51" fmla="*/ 22 h 142"/>
                <a:gd name="T52" fmla="*/ 112 w 178"/>
                <a:gd name="T53" fmla="*/ 12 h 142"/>
                <a:gd name="T54" fmla="*/ 108 w 178"/>
                <a:gd name="T55" fmla="*/ 8 h 142"/>
                <a:gd name="T56" fmla="*/ 102 w 178"/>
                <a:gd name="T57" fmla="*/ 0 h 142"/>
                <a:gd name="T58" fmla="*/ 158 w 178"/>
                <a:gd name="T59" fmla="*/ 8 h 142"/>
                <a:gd name="T60" fmla="*/ 146 w 178"/>
                <a:gd name="T61" fmla="*/ 8 h 142"/>
                <a:gd name="T62" fmla="*/ 126 w 178"/>
                <a:gd name="T63" fmla="*/ 18 h 142"/>
                <a:gd name="T64" fmla="*/ 82 w 178"/>
                <a:gd name="T65" fmla="*/ 5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42">
                  <a:moveTo>
                    <a:pt x="146" y="120"/>
                  </a:moveTo>
                  <a:lnTo>
                    <a:pt x="146" y="120"/>
                  </a:lnTo>
                  <a:lnTo>
                    <a:pt x="154" y="126"/>
                  </a:lnTo>
                  <a:lnTo>
                    <a:pt x="162" y="130"/>
                  </a:lnTo>
                  <a:lnTo>
                    <a:pt x="170" y="134"/>
                  </a:lnTo>
                  <a:lnTo>
                    <a:pt x="178" y="134"/>
                  </a:lnTo>
                  <a:lnTo>
                    <a:pt x="178" y="142"/>
                  </a:lnTo>
                  <a:lnTo>
                    <a:pt x="100" y="142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2" y="132"/>
                  </a:lnTo>
                  <a:lnTo>
                    <a:pt x="112" y="126"/>
                  </a:lnTo>
                  <a:lnTo>
                    <a:pt x="108" y="120"/>
                  </a:lnTo>
                  <a:lnTo>
                    <a:pt x="62" y="70"/>
                  </a:lnTo>
                  <a:lnTo>
                    <a:pt x="52" y="7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6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6" y="22"/>
                  </a:lnTo>
                  <a:lnTo>
                    <a:pt x="110" y="14"/>
                  </a:lnTo>
                  <a:lnTo>
                    <a:pt x="112" y="12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6" y="12"/>
                  </a:lnTo>
                  <a:lnTo>
                    <a:pt x="126" y="18"/>
                  </a:lnTo>
                  <a:lnTo>
                    <a:pt x="116" y="26"/>
                  </a:lnTo>
                  <a:lnTo>
                    <a:pt x="82" y="54"/>
                  </a:lnTo>
                  <a:lnTo>
                    <a:pt x="146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6" name="Freeform 82"/>
            <p:cNvSpPr>
              <a:spLocks noEditPoints="1"/>
            </p:cNvSpPr>
            <p:nvPr userDrawn="1"/>
          </p:nvSpPr>
          <p:spPr bwMode="auto">
            <a:xfrm>
              <a:off x="3669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2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2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2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2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7" name="Freeform 83"/>
            <p:cNvSpPr>
              <a:spLocks/>
            </p:cNvSpPr>
            <p:nvPr userDrawn="1"/>
          </p:nvSpPr>
          <p:spPr bwMode="auto">
            <a:xfrm>
              <a:off x="3853" y="1058"/>
              <a:ext cx="158" cy="146"/>
            </a:xfrm>
            <a:custGeom>
              <a:avLst/>
              <a:gdLst>
                <a:gd name="T0" fmla="*/ 124 w 158"/>
                <a:gd name="T1" fmla="*/ 34 h 146"/>
                <a:gd name="T2" fmla="*/ 124 w 158"/>
                <a:gd name="T3" fmla="*/ 34 h 146"/>
                <a:gd name="T4" fmla="*/ 124 w 158"/>
                <a:gd name="T5" fmla="*/ 20 h 146"/>
                <a:gd name="T6" fmla="*/ 120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38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2 w 158"/>
                <a:gd name="T43" fmla="*/ 122 h 146"/>
                <a:gd name="T44" fmla="*/ 36 w 158"/>
                <a:gd name="T45" fmla="*/ 130 h 146"/>
                <a:gd name="T46" fmla="*/ 38 w 158"/>
                <a:gd name="T47" fmla="*/ 132 h 146"/>
                <a:gd name="T48" fmla="*/ 42 w 158"/>
                <a:gd name="T49" fmla="*/ 134 h 146"/>
                <a:gd name="T50" fmla="*/ 54 w 158"/>
                <a:gd name="T51" fmla="*/ 134 h 146"/>
                <a:gd name="T52" fmla="*/ 54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0 w 158"/>
                <a:gd name="T61" fmla="*/ 134 h 146"/>
                <a:gd name="T62" fmla="*/ 14 w 158"/>
                <a:gd name="T63" fmla="*/ 132 h 146"/>
                <a:gd name="T64" fmla="*/ 18 w 158"/>
                <a:gd name="T65" fmla="*/ 130 h 146"/>
                <a:gd name="T66" fmla="*/ 20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0 w 158"/>
                <a:gd name="T75" fmla="*/ 20 h 146"/>
                <a:gd name="T76" fmla="*/ 18 w 158"/>
                <a:gd name="T77" fmla="*/ 12 h 146"/>
                <a:gd name="T78" fmla="*/ 14 w 158"/>
                <a:gd name="T79" fmla="*/ 10 h 146"/>
                <a:gd name="T80" fmla="*/ 10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4 w 158"/>
                <a:gd name="T89" fmla="*/ 94 h 146"/>
                <a:gd name="T90" fmla="*/ 124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4" y="34"/>
                  </a:moveTo>
                  <a:lnTo>
                    <a:pt x="124" y="34"/>
                  </a:lnTo>
                  <a:lnTo>
                    <a:pt x="124" y="20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22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42" y="134"/>
                  </a:lnTo>
                  <a:lnTo>
                    <a:pt x="54" y="134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0" y="134"/>
                  </a:lnTo>
                  <a:lnTo>
                    <a:pt x="14" y="132"/>
                  </a:lnTo>
                  <a:lnTo>
                    <a:pt x="18" y="130"/>
                  </a:lnTo>
                  <a:lnTo>
                    <a:pt x="20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4" y="9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8" name="Freeform 84"/>
            <p:cNvSpPr>
              <a:spLocks/>
            </p:cNvSpPr>
            <p:nvPr userDrawn="1"/>
          </p:nvSpPr>
          <p:spPr bwMode="auto">
            <a:xfrm>
              <a:off x="4050" y="105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8 w 96"/>
                <a:gd name="T5" fmla="*/ 106 h 150"/>
                <a:gd name="T6" fmla="*/ 18 w 96"/>
                <a:gd name="T7" fmla="*/ 122 h 150"/>
                <a:gd name="T8" fmla="*/ 28 w 96"/>
                <a:gd name="T9" fmla="*/ 132 h 150"/>
                <a:gd name="T10" fmla="*/ 42 w 96"/>
                <a:gd name="T11" fmla="*/ 138 h 150"/>
                <a:gd name="T12" fmla="*/ 50 w 96"/>
                <a:gd name="T13" fmla="*/ 138 h 150"/>
                <a:gd name="T14" fmla="*/ 66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4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0 w 96"/>
                <a:gd name="T59" fmla="*/ 16 h 150"/>
                <a:gd name="T60" fmla="*/ 24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58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2" y="128"/>
                  </a:lnTo>
                  <a:lnTo>
                    <a:pt x="28" y="132"/>
                  </a:lnTo>
                  <a:lnTo>
                    <a:pt x="36" y="136"/>
                  </a:lnTo>
                  <a:lnTo>
                    <a:pt x="42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6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68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6" y="2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2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9" name="Freeform 85"/>
            <p:cNvSpPr>
              <a:spLocks/>
            </p:cNvSpPr>
            <p:nvPr userDrawn="1"/>
          </p:nvSpPr>
          <p:spPr bwMode="auto">
            <a:xfrm>
              <a:off x="4184" y="1058"/>
              <a:ext cx="136" cy="142"/>
            </a:xfrm>
            <a:custGeom>
              <a:avLst/>
              <a:gdLst>
                <a:gd name="T0" fmla="*/ 0 w 136"/>
                <a:gd name="T1" fmla="*/ 8 h 142"/>
                <a:gd name="T2" fmla="*/ 0 w 136"/>
                <a:gd name="T3" fmla="*/ 0 h 142"/>
                <a:gd name="T4" fmla="*/ 74 w 136"/>
                <a:gd name="T5" fmla="*/ 0 h 142"/>
                <a:gd name="T6" fmla="*/ 74 w 136"/>
                <a:gd name="T7" fmla="*/ 8 h 142"/>
                <a:gd name="T8" fmla="*/ 74 w 136"/>
                <a:gd name="T9" fmla="*/ 8 h 142"/>
                <a:gd name="T10" fmla="*/ 62 w 136"/>
                <a:gd name="T11" fmla="*/ 8 h 142"/>
                <a:gd name="T12" fmla="*/ 58 w 136"/>
                <a:gd name="T13" fmla="*/ 10 h 142"/>
                <a:gd name="T14" fmla="*/ 56 w 136"/>
                <a:gd name="T15" fmla="*/ 12 h 142"/>
                <a:gd name="T16" fmla="*/ 52 w 136"/>
                <a:gd name="T17" fmla="*/ 20 h 142"/>
                <a:gd name="T18" fmla="*/ 52 w 136"/>
                <a:gd name="T19" fmla="*/ 34 h 142"/>
                <a:gd name="T20" fmla="*/ 52 w 136"/>
                <a:gd name="T21" fmla="*/ 104 h 142"/>
                <a:gd name="T22" fmla="*/ 52 w 136"/>
                <a:gd name="T23" fmla="*/ 104 h 142"/>
                <a:gd name="T24" fmla="*/ 52 w 136"/>
                <a:gd name="T25" fmla="*/ 118 h 142"/>
                <a:gd name="T26" fmla="*/ 56 w 136"/>
                <a:gd name="T27" fmla="*/ 126 h 142"/>
                <a:gd name="T28" fmla="*/ 58 w 136"/>
                <a:gd name="T29" fmla="*/ 128 h 142"/>
                <a:gd name="T30" fmla="*/ 62 w 136"/>
                <a:gd name="T31" fmla="*/ 130 h 142"/>
                <a:gd name="T32" fmla="*/ 74 w 136"/>
                <a:gd name="T33" fmla="*/ 130 h 142"/>
                <a:gd name="T34" fmla="*/ 102 w 136"/>
                <a:gd name="T35" fmla="*/ 130 h 142"/>
                <a:gd name="T36" fmla="*/ 102 w 136"/>
                <a:gd name="T37" fmla="*/ 130 h 142"/>
                <a:gd name="T38" fmla="*/ 114 w 136"/>
                <a:gd name="T39" fmla="*/ 130 h 142"/>
                <a:gd name="T40" fmla="*/ 122 w 136"/>
                <a:gd name="T41" fmla="*/ 126 h 142"/>
                <a:gd name="T42" fmla="*/ 126 w 136"/>
                <a:gd name="T43" fmla="*/ 120 h 142"/>
                <a:gd name="T44" fmla="*/ 128 w 136"/>
                <a:gd name="T45" fmla="*/ 112 h 142"/>
                <a:gd name="T46" fmla="*/ 130 w 136"/>
                <a:gd name="T47" fmla="*/ 108 h 142"/>
                <a:gd name="T48" fmla="*/ 136 w 136"/>
                <a:gd name="T49" fmla="*/ 108 h 142"/>
                <a:gd name="T50" fmla="*/ 134 w 136"/>
                <a:gd name="T51" fmla="*/ 142 h 142"/>
                <a:gd name="T52" fmla="*/ 0 w 136"/>
                <a:gd name="T53" fmla="*/ 142 h 142"/>
                <a:gd name="T54" fmla="*/ 0 w 136"/>
                <a:gd name="T55" fmla="*/ 134 h 142"/>
                <a:gd name="T56" fmla="*/ 0 w 136"/>
                <a:gd name="T57" fmla="*/ 134 h 142"/>
                <a:gd name="T58" fmla="*/ 12 w 136"/>
                <a:gd name="T59" fmla="*/ 134 h 142"/>
                <a:gd name="T60" fmla="*/ 16 w 136"/>
                <a:gd name="T61" fmla="*/ 132 h 142"/>
                <a:gd name="T62" fmla="*/ 18 w 136"/>
                <a:gd name="T63" fmla="*/ 130 h 142"/>
                <a:gd name="T64" fmla="*/ 22 w 136"/>
                <a:gd name="T65" fmla="*/ 122 h 142"/>
                <a:gd name="T66" fmla="*/ 22 w 136"/>
                <a:gd name="T67" fmla="*/ 106 h 142"/>
                <a:gd name="T68" fmla="*/ 22 w 136"/>
                <a:gd name="T69" fmla="*/ 34 h 142"/>
                <a:gd name="T70" fmla="*/ 22 w 136"/>
                <a:gd name="T71" fmla="*/ 34 h 142"/>
                <a:gd name="T72" fmla="*/ 22 w 136"/>
                <a:gd name="T73" fmla="*/ 20 h 142"/>
                <a:gd name="T74" fmla="*/ 18 w 136"/>
                <a:gd name="T75" fmla="*/ 12 h 142"/>
                <a:gd name="T76" fmla="*/ 16 w 136"/>
                <a:gd name="T77" fmla="*/ 10 h 142"/>
                <a:gd name="T78" fmla="*/ 12 w 136"/>
                <a:gd name="T79" fmla="*/ 8 h 142"/>
                <a:gd name="T80" fmla="*/ 0 w 136"/>
                <a:gd name="T81" fmla="*/ 8 h 142"/>
                <a:gd name="T82" fmla="*/ 0 w 136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42">
                  <a:moveTo>
                    <a:pt x="0" y="8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4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28" y="112"/>
                  </a:lnTo>
                  <a:lnTo>
                    <a:pt x="130" y="108"/>
                  </a:lnTo>
                  <a:lnTo>
                    <a:pt x="136" y="108"/>
                  </a:lnTo>
                  <a:lnTo>
                    <a:pt x="13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0" name="Freeform 86"/>
            <p:cNvSpPr>
              <a:spLocks/>
            </p:cNvSpPr>
            <p:nvPr userDrawn="1"/>
          </p:nvSpPr>
          <p:spPr bwMode="auto">
            <a:xfrm>
              <a:off x="4350" y="105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20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20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4 w 74"/>
                <a:gd name="T39" fmla="*/ 8 h 142"/>
                <a:gd name="T40" fmla="*/ 60 w 74"/>
                <a:gd name="T41" fmla="*/ 10 h 142"/>
                <a:gd name="T42" fmla="*/ 56 w 74"/>
                <a:gd name="T43" fmla="*/ 12 h 142"/>
                <a:gd name="T44" fmla="*/ 54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4 w 74"/>
                <a:gd name="T53" fmla="*/ 122 h 142"/>
                <a:gd name="T54" fmla="*/ 56 w 74"/>
                <a:gd name="T55" fmla="*/ 130 h 142"/>
                <a:gd name="T56" fmla="*/ 60 w 74"/>
                <a:gd name="T57" fmla="*/ 132 h 142"/>
                <a:gd name="T58" fmla="*/ 64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22"/>
                  </a:lnTo>
                  <a:lnTo>
                    <a:pt x="56" y="130"/>
                  </a:lnTo>
                  <a:lnTo>
                    <a:pt x="60" y="132"/>
                  </a:lnTo>
                  <a:lnTo>
                    <a:pt x="64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1" name="Freeform 87"/>
            <p:cNvSpPr>
              <a:spLocks noEditPoints="1"/>
            </p:cNvSpPr>
            <p:nvPr userDrawn="1"/>
          </p:nvSpPr>
          <p:spPr bwMode="auto">
            <a:xfrm>
              <a:off x="4442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2" name="Freeform 88"/>
            <p:cNvSpPr>
              <a:spLocks/>
            </p:cNvSpPr>
            <p:nvPr userDrawn="1"/>
          </p:nvSpPr>
          <p:spPr bwMode="auto">
            <a:xfrm>
              <a:off x="913" y="1325"/>
              <a:ext cx="94" cy="150"/>
            </a:xfrm>
            <a:custGeom>
              <a:avLst/>
              <a:gdLst>
                <a:gd name="T0" fmla="*/ 4 w 94"/>
                <a:gd name="T1" fmla="*/ 98 h 150"/>
                <a:gd name="T2" fmla="*/ 6 w 94"/>
                <a:gd name="T3" fmla="*/ 104 h 150"/>
                <a:gd name="T4" fmla="*/ 10 w 94"/>
                <a:gd name="T5" fmla="*/ 118 h 150"/>
                <a:gd name="T6" fmla="*/ 24 w 94"/>
                <a:gd name="T7" fmla="*/ 134 h 150"/>
                <a:gd name="T8" fmla="*/ 48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0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2 w 94"/>
                <a:gd name="T27" fmla="*/ 28 h 150"/>
                <a:gd name="T28" fmla="*/ 8 w 94"/>
                <a:gd name="T29" fmla="*/ 16 h 150"/>
                <a:gd name="T30" fmla="*/ 18 w 94"/>
                <a:gd name="T31" fmla="*/ 6 h 150"/>
                <a:gd name="T32" fmla="*/ 32 w 94"/>
                <a:gd name="T33" fmla="*/ 2 h 150"/>
                <a:gd name="T34" fmla="*/ 40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6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0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2 w 94"/>
                <a:gd name="T61" fmla="*/ 52 h 150"/>
                <a:gd name="T62" fmla="*/ 68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48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3" name="Freeform 89"/>
            <p:cNvSpPr>
              <a:spLocks/>
            </p:cNvSpPr>
            <p:nvPr userDrawn="1"/>
          </p:nvSpPr>
          <p:spPr bwMode="auto">
            <a:xfrm>
              <a:off x="1035" y="1329"/>
              <a:ext cx="146" cy="142"/>
            </a:xfrm>
            <a:custGeom>
              <a:avLst/>
              <a:gdLst>
                <a:gd name="T0" fmla="*/ 40 w 146"/>
                <a:gd name="T1" fmla="*/ 136 h 142"/>
                <a:gd name="T2" fmla="*/ 40 w 146"/>
                <a:gd name="T3" fmla="*/ 136 h 142"/>
                <a:gd name="T4" fmla="*/ 52 w 146"/>
                <a:gd name="T5" fmla="*/ 136 h 142"/>
                <a:gd name="T6" fmla="*/ 56 w 146"/>
                <a:gd name="T7" fmla="*/ 134 h 142"/>
                <a:gd name="T8" fmla="*/ 60 w 146"/>
                <a:gd name="T9" fmla="*/ 132 h 142"/>
                <a:gd name="T10" fmla="*/ 62 w 146"/>
                <a:gd name="T11" fmla="*/ 124 h 142"/>
                <a:gd name="T12" fmla="*/ 64 w 146"/>
                <a:gd name="T13" fmla="*/ 108 h 142"/>
                <a:gd name="T14" fmla="*/ 64 w 146"/>
                <a:gd name="T15" fmla="*/ 10 h 142"/>
                <a:gd name="T16" fmla="*/ 32 w 146"/>
                <a:gd name="T17" fmla="*/ 10 h 142"/>
                <a:gd name="T18" fmla="*/ 32 w 146"/>
                <a:gd name="T19" fmla="*/ 10 h 142"/>
                <a:gd name="T20" fmla="*/ 20 w 146"/>
                <a:gd name="T21" fmla="*/ 10 h 142"/>
                <a:gd name="T22" fmla="*/ 12 w 146"/>
                <a:gd name="T23" fmla="*/ 14 h 142"/>
                <a:gd name="T24" fmla="*/ 8 w 146"/>
                <a:gd name="T25" fmla="*/ 20 h 142"/>
                <a:gd name="T26" fmla="*/ 6 w 146"/>
                <a:gd name="T27" fmla="*/ 28 h 142"/>
                <a:gd name="T28" fmla="*/ 4 w 146"/>
                <a:gd name="T29" fmla="*/ 32 h 142"/>
                <a:gd name="T30" fmla="*/ 0 w 146"/>
                <a:gd name="T31" fmla="*/ 32 h 142"/>
                <a:gd name="T32" fmla="*/ 2 w 146"/>
                <a:gd name="T33" fmla="*/ 0 h 142"/>
                <a:gd name="T34" fmla="*/ 144 w 146"/>
                <a:gd name="T35" fmla="*/ 0 h 142"/>
                <a:gd name="T36" fmla="*/ 146 w 146"/>
                <a:gd name="T37" fmla="*/ 32 h 142"/>
                <a:gd name="T38" fmla="*/ 142 w 146"/>
                <a:gd name="T39" fmla="*/ 32 h 142"/>
                <a:gd name="T40" fmla="*/ 140 w 146"/>
                <a:gd name="T41" fmla="*/ 28 h 142"/>
                <a:gd name="T42" fmla="*/ 140 w 146"/>
                <a:gd name="T43" fmla="*/ 28 h 142"/>
                <a:gd name="T44" fmla="*/ 138 w 146"/>
                <a:gd name="T45" fmla="*/ 20 h 142"/>
                <a:gd name="T46" fmla="*/ 134 w 146"/>
                <a:gd name="T47" fmla="*/ 14 h 142"/>
                <a:gd name="T48" fmla="*/ 126 w 146"/>
                <a:gd name="T49" fmla="*/ 10 h 142"/>
                <a:gd name="T50" fmla="*/ 112 w 146"/>
                <a:gd name="T51" fmla="*/ 10 h 142"/>
                <a:gd name="T52" fmla="*/ 82 w 146"/>
                <a:gd name="T53" fmla="*/ 10 h 142"/>
                <a:gd name="T54" fmla="*/ 82 w 146"/>
                <a:gd name="T55" fmla="*/ 108 h 142"/>
                <a:gd name="T56" fmla="*/ 82 w 146"/>
                <a:gd name="T57" fmla="*/ 108 h 142"/>
                <a:gd name="T58" fmla="*/ 82 w 146"/>
                <a:gd name="T59" fmla="*/ 124 h 142"/>
                <a:gd name="T60" fmla="*/ 86 w 146"/>
                <a:gd name="T61" fmla="*/ 132 h 142"/>
                <a:gd name="T62" fmla="*/ 90 w 146"/>
                <a:gd name="T63" fmla="*/ 134 h 142"/>
                <a:gd name="T64" fmla="*/ 94 w 146"/>
                <a:gd name="T65" fmla="*/ 136 h 142"/>
                <a:gd name="T66" fmla="*/ 104 w 146"/>
                <a:gd name="T67" fmla="*/ 136 h 142"/>
                <a:gd name="T68" fmla="*/ 104 w 146"/>
                <a:gd name="T69" fmla="*/ 142 h 142"/>
                <a:gd name="T70" fmla="*/ 40 w 146"/>
                <a:gd name="T71" fmla="*/ 142 h 142"/>
                <a:gd name="T72" fmla="*/ 40 w 146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142">
                  <a:moveTo>
                    <a:pt x="40" y="136"/>
                  </a:moveTo>
                  <a:lnTo>
                    <a:pt x="40" y="136"/>
                  </a:lnTo>
                  <a:lnTo>
                    <a:pt x="52" y="136"/>
                  </a:lnTo>
                  <a:lnTo>
                    <a:pt x="56" y="134"/>
                  </a:lnTo>
                  <a:lnTo>
                    <a:pt x="60" y="132"/>
                  </a:lnTo>
                  <a:lnTo>
                    <a:pt x="62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4" y="0"/>
                  </a:lnTo>
                  <a:lnTo>
                    <a:pt x="146" y="32"/>
                  </a:lnTo>
                  <a:lnTo>
                    <a:pt x="142" y="32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2" y="10"/>
                  </a:lnTo>
                  <a:lnTo>
                    <a:pt x="82" y="10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24"/>
                  </a:lnTo>
                  <a:lnTo>
                    <a:pt x="86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40" y="142"/>
                  </a:lnTo>
                  <a:lnTo>
                    <a:pt x="4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4" name="Freeform 90"/>
            <p:cNvSpPr>
              <a:spLocks noEditPoints="1"/>
            </p:cNvSpPr>
            <p:nvPr userDrawn="1"/>
          </p:nvSpPr>
          <p:spPr bwMode="auto">
            <a:xfrm>
              <a:off x="1179" y="1325"/>
              <a:ext cx="162" cy="146"/>
            </a:xfrm>
            <a:custGeom>
              <a:avLst/>
              <a:gdLst>
                <a:gd name="T0" fmla="*/ 0 w 162"/>
                <a:gd name="T1" fmla="*/ 140 h 146"/>
                <a:gd name="T2" fmla="*/ 0 w 162"/>
                <a:gd name="T3" fmla="*/ 140 h 146"/>
                <a:gd name="T4" fmla="*/ 12 w 162"/>
                <a:gd name="T5" fmla="*/ 140 h 146"/>
                <a:gd name="T6" fmla="*/ 18 w 162"/>
                <a:gd name="T7" fmla="*/ 136 h 146"/>
                <a:gd name="T8" fmla="*/ 22 w 162"/>
                <a:gd name="T9" fmla="*/ 130 h 146"/>
                <a:gd name="T10" fmla="*/ 28 w 162"/>
                <a:gd name="T11" fmla="*/ 120 h 146"/>
                <a:gd name="T12" fmla="*/ 80 w 162"/>
                <a:gd name="T13" fmla="*/ 0 h 146"/>
                <a:gd name="T14" fmla="*/ 82 w 162"/>
                <a:gd name="T15" fmla="*/ 0 h 146"/>
                <a:gd name="T16" fmla="*/ 134 w 162"/>
                <a:gd name="T17" fmla="*/ 120 h 146"/>
                <a:gd name="T18" fmla="*/ 134 w 162"/>
                <a:gd name="T19" fmla="*/ 120 h 146"/>
                <a:gd name="T20" fmla="*/ 138 w 162"/>
                <a:gd name="T21" fmla="*/ 130 h 146"/>
                <a:gd name="T22" fmla="*/ 144 w 162"/>
                <a:gd name="T23" fmla="*/ 136 h 146"/>
                <a:gd name="T24" fmla="*/ 150 w 162"/>
                <a:gd name="T25" fmla="*/ 140 h 146"/>
                <a:gd name="T26" fmla="*/ 162 w 162"/>
                <a:gd name="T27" fmla="*/ 140 h 146"/>
                <a:gd name="T28" fmla="*/ 162 w 162"/>
                <a:gd name="T29" fmla="*/ 146 h 146"/>
                <a:gd name="T30" fmla="*/ 98 w 162"/>
                <a:gd name="T31" fmla="*/ 146 h 146"/>
                <a:gd name="T32" fmla="*/ 98 w 162"/>
                <a:gd name="T33" fmla="*/ 140 h 146"/>
                <a:gd name="T34" fmla="*/ 98 w 162"/>
                <a:gd name="T35" fmla="*/ 140 h 146"/>
                <a:gd name="T36" fmla="*/ 108 w 162"/>
                <a:gd name="T37" fmla="*/ 140 h 146"/>
                <a:gd name="T38" fmla="*/ 116 w 162"/>
                <a:gd name="T39" fmla="*/ 136 h 146"/>
                <a:gd name="T40" fmla="*/ 118 w 162"/>
                <a:gd name="T41" fmla="*/ 134 h 146"/>
                <a:gd name="T42" fmla="*/ 118 w 162"/>
                <a:gd name="T43" fmla="*/ 130 h 146"/>
                <a:gd name="T44" fmla="*/ 116 w 162"/>
                <a:gd name="T45" fmla="*/ 122 h 146"/>
                <a:gd name="T46" fmla="*/ 104 w 162"/>
                <a:gd name="T47" fmla="*/ 96 h 146"/>
                <a:gd name="T48" fmla="*/ 48 w 162"/>
                <a:gd name="T49" fmla="*/ 96 h 146"/>
                <a:gd name="T50" fmla="*/ 36 w 162"/>
                <a:gd name="T51" fmla="*/ 122 h 146"/>
                <a:gd name="T52" fmla="*/ 36 w 162"/>
                <a:gd name="T53" fmla="*/ 122 h 146"/>
                <a:gd name="T54" fmla="*/ 34 w 162"/>
                <a:gd name="T55" fmla="*/ 130 h 146"/>
                <a:gd name="T56" fmla="*/ 34 w 162"/>
                <a:gd name="T57" fmla="*/ 134 h 146"/>
                <a:gd name="T58" fmla="*/ 36 w 162"/>
                <a:gd name="T59" fmla="*/ 136 h 146"/>
                <a:gd name="T60" fmla="*/ 42 w 162"/>
                <a:gd name="T61" fmla="*/ 140 h 146"/>
                <a:gd name="T62" fmla="*/ 54 w 162"/>
                <a:gd name="T63" fmla="*/ 140 h 146"/>
                <a:gd name="T64" fmla="*/ 54 w 162"/>
                <a:gd name="T65" fmla="*/ 146 h 146"/>
                <a:gd name="T66" fmla="*/ 0 w 162"/>
                <a:gd name="T67" fmla="*/ 146 h 146"/>
                <a:gd name="T68" fmla="*/ 0 w 162"/>
                <a:gd name="T69" fmla="*/ 140 h 146"/>
                <a:gd name="T70" fmla="*/ 100 w 162"/>
                <a:gd name="T71" fmla="*/ 88 h 146"/>
                <a:gd name="T72" fmla="*/ 76 w 162"/>
                <a:gd name="T73" fmla="*/ 32 h 146"/>
                <a:gd name="T74" fmla="*/ 50 w 162"/>
                <a:gd name="T75" fmla="*/ 88 h 146"/>
                <a:gd name="T76" fmla="*/ 100 w 162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8" y="130"/>
                  </a:lnTo>
                  <a:lnTo>
                    <a:pt x="144" y="136"/>
                  </a:lnTo>
                  <a:lnTo>
                    <a:pt x="150" y="140"/>
                  </a:lnTo>
                  <a:lnTo>
                    <a:pt x="162" y="140"/>
                  </a:lnTo>
                  <a:lnTo>
                    <a:pt x="162" y="146"/>
                  </a:lnTo>
                  <a:lnTo>
                    <a:pt x="98" y="146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108" y="140"/>
                  </a:lnTo>
                  <a:lnTo>
                    <a:pt x="116" y="136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6" y="122"/>
                  </a:lnTo>
                  <a:lnTo>
                    <a:pt x="104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4" y="140"/>
                  </a:lnTo>
                  <a:lnTo>
                    <a:pt x="54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100" y="88"/>
                  </a:moveTo>
                  <a:lnTo>
                    <a:pt x="76" y="32"/>
                  </a:lnTo>
                  <a:lnTo>
                    <a:pt x="50" y="88"/>
                  </a:lnTo>
                  <a:lnTo>
                    <a:pt x="10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5" name="Freeform 91"/>
            <p:cNvSpPr>
              <a:spLocks/>
            </p:cNvSpPr>
            <p:nvPr userDrawn="1"/>
          </p:nvSpPr>
          <p:spPr bwMode="auto">
            <a:xfrm>
              <a:off x="1339" y="132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8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4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8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4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6" name="Freeform 92"/>
            <p:cNvSpPr>
              <a:spLocks/>
            </p:cNvSpPr>
            <p:nvPr userDrawn="1"/>
          </p:nvSpPr>
          <p:spPr bwMode="auto">
            <a:xfrm>
              <a:off x="1519" y="1325"/>
              <a:ext cx="92" cy="150"/>
            </a:xfrm>
            <a:custGeom>
              <a:avLst/>
              <a:gdLst>
                <a:gd name="T0" fmla="*/ 4 w 92"/>
                <a:gd name="T1" fmla="*/ 98 h 150"/>
                <a:gd name="T2" fmla="*/ 4 w 92"/>
                <a:gd name="T3" fmla="*/ 104 h 150"/>
                <a:gd name="T4" fmla="*/ 10 w 92"/>
                <a:gd name="T5" fmla="*/ 118 h 150"/>
                <a:gd name="T6" fmla="*/ 22 w 92"/>
                <a:gd name="T7" fmla="*/ 134 h 150"/>
                <a:gd name="T8" fmla="*/ 48 w 92"/>
                <a:gd name="T9" fmla="*/ 140 h 150"/>
                <a:gd name="T10" fmla="*/ 60 w 92"/>
                <a:gd name="T11" fmla="*/ 138 h 150"/>
                <a:gd name="T12" fmla="*/ 74 w 92"/>
                <a:gd name="T13" fmla="*/ 124 h 150"/>
                <a:gd name="T14" fmla="*/ 76 w 92"/>
                <a:gd name="T15" fmla="*/ 114 h 150"/>
                <a:gd name="T16" fmla="*/ 70 w 92"/>
                <a:gd name="T17" fmla="*/ 98 h 150"/>
                <a:gd name="T18" fmla="*/ 50 w 92"/>
                <a:gd name="T19" fmla="*/ 86 h 150"/>
                <a:gd name="T20" fmla="*/ 28 w 92"/>
                <a:gd name="T21" fmla="*/ 74 h 150"/>
                <a:gd name="T22" fmla="*/ 10 w 92"/>
                <a:gd name="T23" fmla="*/ 58 h 150"/>
                <a:gd name="T24" fmla="*/ 2 w 92"/>
                <a:gd name="T25" fmla="*/ 36 h 150"/>
                <a:gd name="T26" fmla="*/ 2 w 92"/>
                <a:gd name="T27" fmla="*/ 28 h 150"/>
                <a:gd name="T28" fmla="*/ 8 w 92"/>
                <a:gd name="T29" fmla="*/ 16 h 150"/>
                <a:gd name="T30" fmla="*/ 18 w 92"/>
                <a:gd name="T31" fmla="*/ 6 h 150"/>
                <a:gd name="T32" fmla="*/ 32 w 92"/>
                <a:gd name="T33" fmla="*/ 2 h 150"/>
                <a:gd name="T34" fmla="*/ 40 w 92"/>
                <a:gd name="T35" fmla="*/ 0 h 150"/>
                <a:gd name="T36" fmla="*/ 58 w 92"/>
                <a:gd name="T37" fmla="*/ 4 h 150"/>
                <a:gd name="T38" fmla="*/ 68 w 92"/>
                <a:gd name="T39" fmla="*/ 10 h 150"/>
                <a:gd name="T40" fmla="*/ 76 w 92"/>
                <a:gd name="T41" fmla="*/ 0 h 150"/>
                <a:gd name="T42" fmla="*/ 80 w 92"/>
                <a:gd name="T43" fmla="*/ 50 h 150"/>
                <a:gd name="T44" fmla="*/ 76 w 92"/>
                <a:gd name="T45" fmla="*/ 50 h 150"/>
                <a:gd name="T46" fmla="*/ 70 w 92"/>
                <a:gd name="T47" fmla="*/ 30 h 150"/>
                <a:gd name="T48" fmla="*/ 62 w 92"/>
                <a:gd name="T49" fmla="*/ 18 h 150"/>
                <a:gd name="T50" fmla="*/ 48 w 92"/>
                <a:gd name="T51" fmla="*/ 10 h 150"/>
                <a:gd name="T52" fmla="*/ 40 w 92"/>
                <a:gd name="T53" fmla="*/ 10 h 150"/>
                <a:gd name="T54" fmla="*/ 24 w 92"/>
                <a:gd name="T55" fmla="*/ 16 h 150"/>
                <a:gd name="T56" fmla="*/ 16 w 92"/>
                <a:gd name="T57" fmla="*/ 30 h 150"/>
                <a:gd name="T58" fmla="*/ 18 w 92"/>
                <a:gd name="T59" fmla="*/ 38 h 150"/>
                <a:gd name="T60" fmla="*/ 32 w 92"/>
                <a:gd name="T61" fmla="*/ 52 h 150"/>
                <a:gd name="T62" fmla="*/ 68 w 92"/>
                <a:gd name="T63" fmla="*/ 72 h 150"/>
                <a:gd name="T64" fmla="*/ 80 w 92"/>
                <a:gd name="T65" fmla="*/ 78 h 150"/>
                <a:gd name="T66" fmla="*/ 92 w 92"/>
                <a:gd name="T67" fmla="*/ 98 h 150"/>
                <a:gd name="T68" fmla="*/ 92 w 92"/>
                <a:gd name="T69" fmla="*/ 108 h 150"/>
                <a:gd name="T70" fmla="*/ 88 w 92"/>
                <a:gd name="T71" fmla="*/ 124 h 150"/>
                <a:gd name="T72" fmla="*/ 80 w 92"/>
                <a:gd name="T73" fmla="*/ 138 h 150"/>
                <a:gd name="T74" fmla="*/ 64 w 92"/>
                <a:gd name="T75" fmla="*/ 146 h 150"/>
                <a:gd name="T76" fmla="*/ 48 w 92"/>
                <a:gd name="T77" fmla="*/ 150 h 150"/>
                <a:gd name="T78" fmla="*/ 36 w 92"/>
                <a:gd name="T79" fmla="*/ 148 h 150"/>
                <a:gd name="T80" fmla="*/ 10 w 92"/>
                <a:gd name="T81" fmla="*/ 138 h 150"/>
                <a:gd name="T82" fmla="*/ 6 w 92"/>
                <a:gd name="T83" fmla="*/ 142 h 150"/>
                <a:gd name="T84" fmla="*/ 0 w 92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0" y="118"/>
                  </a:lnTo>
                  <a:lnTo>
                    <a:pt x="14" y="126"/>
                  </a:lnTo>
                  <a:lnTo>
                    <a:pt x="22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6"/>
                  </a:lnTo>
                  <a:lnTo>
                    <a:pt x="70" y="98"/>
                  </a:lnTo>
                  <a:lnTo>
                    <a:pt x="60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2" y="36"/>
                  </a:lnTo>
                  <a:lnTo>
                    <a:pt x="70" y="30"/>
                  </a:lnTo>
                  <a:lnTo>
                    <a:pt x="68" y="24"/>
                  </a:lnTo>
                  <a:lnTo>
                    <a:pt x="62" y="18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6" y="88"/>
                  </a:lnTo>
                  <a:lnTo>
                    <a:pt x="92" y="9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16"/>
                  </a:lnTo>
                  <a:lnTo>
                    <a:pt x="88" y="124"/>
                  </a:lnTo>
                  <a:lnTo>
                    <a:pt x="84" y="132"/>
                  </a:lnTo>
                  <a:lnTo>
                    <a:pt x="80" y="138"/>
                  </a:lnTo>
                  <a:lnTo>
                    <a:pt x="72" y="142"/>
                  </a:lnTo>
                  <a:lnTo>
                    <a:pt x="64" y="146"/>
                  </a:lnTo>
                  <a:lnTo>
                    <a:pt x="56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6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7" name="Freeform 93"/>
            <p:cNvSpPr>
              <a:spLocks noEditPoints="1"/>
            </p:cNvSpPr>
            <p:nvPr userDrawn="1"/>
          </p:nvSpPr>
          <p:spPr bwMode="auto">
            <a:xfrm>
              <a:off x="1651" y="1329"/>
              <a:ext cx="137" cy="142"/>
            </a:xfrm>
            <a:custGeom>
              <a:avLst/>
              <a:gdLst>
                <a:gd name="T0" fmla="*/ 0 w 137"/>
                <a:gd name="T1" fmla="*/ 136 h 142"/>
                <a:gd name="T2" fmla="*/ 16 w 137"/>
                <a:gd name="T3" fmla="*/ 134 h 142"/>
                <a:gd name="T4" fmla="*/ 22 w 137"/>
                <a:gd name="T5" fmla="*/ 124 h 142"/>
                <a:gd name="T6" fmla="*/ 22 w 137"/>
                <a:gd name="T7" fmla="*/ 32 h 142"/>
                <a:gd name="T8" fmla="*/ 22 w 137"/>
                <a:gd name="T9" fmla="*/ 18 h 142"/>
                <a:gd name="T10" fmla="*/ 16 w 137"/>
                <a:gd name="T11" fmla="*/ 8 h 142"/>
                <a:gd name="T12" fmla="*/ 0 w 137"/>
                <a:gd name="T13" fmla="*/ 6 h 142"/>
                <a:gd name="T14" fmla="*/ 62 w 137"/>
                <a:gd name="T15" fmla="*/ 0 h 142"/>
                <a:gd name="T16" fmla="*/ 74 w 137"/>
                <a:gd name="T17" fmla="*/ 2 h 142"/>
                <a:gd name="T18" fmla="*/ 92 w 137"/>
                <a:gd name="T19" fmla="*/ 8 h 142"/>
                <a:gd name="T20" fmla="*/ 105 w 137"/>
                <a:gd name="T21" fmla="*/ 18 h 142"/>
                <a:gd name="T22" fmla="*/ 111 w 137"/>
                <a:gd name="T23" fmla="*/ 32 h 142"/>
                <a:gd name="T24" fmla="*/ 111 w 137"/>
                <a:gd name="T25" fmla="*/ 40 h 142"/>
                <a:gd name="T26" fmla="*/ 109 w 137"/>
                <a:gd name="T27" fmla="*/ 54 h 142"/>
                <a:gd name="T28" fmla="*/ 102 w 137"/>
                <a:gd name="T29" fmla="*/ 66 h 142"/>
                <a:gd name="T30" fmla="*/ 88 w 137"/>
                <a:gd name="T31" fmla="*/ 76 h 142"/>
                <a:gd name="T32" fmla="*/ 70 w 137"/>
                <a:gd name="T33" fmla="*/ 80 h 142"/>
                <a:gd name="T34" fmla="*/ 94 w 137"/>
                <a:gd name="T35" fmla="*/ 106 h 142"/>
                <a:gd name="T36" fmla="*/ 115 w 137"/>
                <a:gd name="T37" fmla="*/ 128 h 142"/>
                <a:gd name="T38" fmla="*/ 137 w 137"/>
                <a:gd name="T39" fmla="*/ 136 h 142"/>
                <a:gd name="T40" fmla="*/ 98 w 137"/>
                <a:gd name="T41" fmla="*/ 142 h 142"/>
                <a:gd name="T42" fmla="*/ 40 w 137"/>
                <a:gd name="T43" fmla="*/ 80 h 142"/>
                <a:gd name="T44" fmla="*/ 40 w 137"/>
                <a:gd name="T45" fmla="*/ 108 h 142"/>
                <a:gd name="T46" fmla="*/ 44 w 137"/>
                <a:gd name="T47" fmla="*/ 132 h 142"/>
                <a:gd name="T48" fmla="*/ 52 w 137"/>
                <a:gd name="T49" fmla="*/ 136 h 142"/>
                <a:gd name="T50" fmla="*/ 64 w 137"/>
                <a:gd name="T51" fmla="*/ 142 h 142"/>
                <a:gd name="T52" fmla="*/ 0 w 137"/>
                <a:gd name="T53" fmla="*/ 136 h 142"/>
                <a:gd name="T54" fmla="*/ 62 w 137"/>
                <a:gd name="T55" fmla="*/ 72 h 142"/>
                <a:gd name="T56" fmla="*/ 74 w 137"/>
                <a:gd name="T57" fmla="*/ 68 h 142"/>
                <a:gd name="T58" fmla="*/ 84 w 137"/>
                <a:gd name="T59" fmla="*/ 62 h 142"/>
                <a:gd name="T60" fmla="*/ 92 w 137"/>
                <a:gd name="T61" fmla="*/ 40 h 142"/>
                <a:gd name="T62" fmla="*/ 90 w 137"/>
                <a:gd name="T63" fmla="*/ 28 h 142"/>
                <a:gd name="T64" fmla="*/ 80 w 137"/>
                <a:gd name="T65" fmla="*/ 14 h 142"/>
                <a:gd name="T66" fmla="*/ 68 w 137"/>
                <a:gd name="T67" fmla="*/ 10 h 142"/>
                <a:gd name="T68" fmla="*/ 40 w 137"/>
                <a:gd name="T69" fmla="*/ 10 h 142"/>
                <a:gd name="T70" fmla="*/ 62 w 137"/>
                <a:gd name="T7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2" y="8"/>
                  </a:lnTo>
                  <a:lnTo>
                    <a:pt x="100" y="12"/>
                  </a:lnTo>
                  <a:lnTo>
                    <a:pt x="105" y="18"/>
                  </a:lnTo>
                  <a:lnTo>
                    <a:pt x="109" y="24"/>
                  </a:lnTo>
                  <a:lnTo>
                    <a:pt x="111" y="32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8"/>
                  </a:lnTo>
                  <a:lnTo>
                    <a:pt x="109" y="54"/>
                  </a:lnTo>
                  <a:lnTo>
                    <a:pt x="105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88" y="76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3" y="118"/>
                  </a:lnTo>
                  <a:lnTo>
                    <a:pt x="115" y="128"/>
                  </a:lnTo>
                  <a:lnTo>
                    <a:pt x="125" y="134"/>
                  </a:lnTo>
                  <a:lnTo>
                    <a:pt x="137" y="136"/>
                  </a:lnTo>
                  <a:lnTo>
                    <a:pt x="137" y="142"/>
                  </a:lnTo>
                  <a:lnTo>
                    <a:pt x="98" y="142"/>
                  </a:lnTo>
                  <a:lnTo>
                    <a:pt x="52" y="80"/>
                  </a:lnTo>
                  <a:lnTo>
                    <a:pt x="40" y="8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24"/>
                  </a:lnTo>
                  <a:lnTo>
                    <a:pt x="44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2" y="72"/>
                  </a:moveTo>
                  <a:lnTo>
                    <a:pt x="62" y="72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4" y="62"/>
                  </a:lnTo>
                  <a:lnTo>
                    <a:pt x="90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28"/>
                  </a:lnTo>
                  <a:lnTo>
                    <a:pt x="84" y="18"/>
                  </a:lnTo>
                  <a:lnTo>
                    <a:pt x="80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40" y="10"/>
                  </a:lnTo>
                  <a:lnTo>
                    <a:pt x="40" y="72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8" name="Freeform 94"/>
            <p:cNvSpPr>
              <a:spLocks noEditPoints="1"/>
            </p:cNvSpPr>
            <p:nvPr userDrawn="1"/>
          </p:nvSpPr>
          <p:spPr bwMode="auto">
            <a:xfrm>
              <a:off x="1796" y="1273"/>
              <a:ext cx="162" cy="198"/>
            </a:xfrm>
            <a:custGeom>
              <a:avLst/>
              <a:gdLst>
                <a:gd name="T0" fmla="*/ 0 w 162"/>
                <a:gd name="T1" fmla="*/ 192 h 198"/>
                <a:gd name="T2" fmla="*/ 18 w 162"/>
                <a:gd name="T3" fmla="*/ 188 h 198"/>
                <a:gd name="T4" fmla="*/ 28 w 162"/>
                <a:gd name="T5" fmla="*/ 172 h 198"/>
                <a:gd name="T6" fmla="*/ 82 w 162"/>
                <a:gd name="T7" fmla="*/ 52 h 198"/>
                <a:gd name="T8" fmla="*/ 134 w 162"/>
                <a:gd name="T9" fmla="*/ 172 h 198"/>
                <a:gd name="T10" fmla="*/ 144 w 162"/>
                <a:gd name="T11" fmla="*/ 188 h 198"/>
                <a:gd name="T12" fmla="*/ 162 w 162"/>
                <a:gd name="T13" fmla="*/ 192 h 198"/>
                <a:gd name="T14" fmla="*/ 98 w 162"/>
                <a:gd name="T15" fmla="*/ 198 h 198"/>
                <a:gd name="T16" fmla="*/ 98 w 162"/>
                <a:gd name="T17" fmla="*/ 192 h 198"/>
                <a:gd name="T18" fmla="*/ 116 w 162"/>
                <a:gd name="T19" fmla="*/ 188 h 198"/>
                <a:gd name="T20" fmla="*/ 118 w 162"/>
                <a:gd name="T21" fmla="*/ 182 h 198"/>
                <a:gd name="T22" fmla="*/ 104 w 162"/>
                <a:gd name="T23" fmla="*/ 148 h 198"/>
                <a:gd name="T24" fmla="*/ 36 w 162"/>
                <a:gd name="T25" fmla="*/ 174 h 198"/>
                <a:gd name="T26" fmla="*/ 34 w 162"/>
                <a:gd name="T27" fmla="*/ 182 h 198"/>
                <a:gd name="T28" fmla="*/ 36 w 162"/>
                <a:gd name="T29" fmla="*/ 188 h 198"/>
                <a:gd name="T30" fmla="*/ 54 w 162"/>
                <a:gd name="T31" fmla="*/ 192 h 198"/>
                <a:gd name="T32" fmla="*/ 0 w 162"/>
                <a:gd name="T33" fmla="*/ 198 h 198"/>
                <a:gd name="T34" fmla="*/ 100 w 162"/>
                <a:gd name="T35" fmla="*/ 140 h 198"/>
                <a:gd name="T36" fmla="*/ 52 w 162"/>
                <a:gd name="T37" fmla="*/ 140 h 198"/>
                <a:gd name="T38" fmla="*/ 60 w 162"/>
                <a:gd name="T39" fmla="*/ 20 h 198"/>
                <a:gd name="T40" fmla="*/ 62 w 162"/>
                <a:gd name="T41" fmla="*/ 12 h 198"/>
                <a:gd name="T42" fmla="*/ 72 w 162"/>
                <a:gd name="T43" fmla="*/ 2 h 198"/>
                <a:gd name="T44" fmla="*/ 80 w 162"/>
                <a:gd name="T45" fmla="*/ 0 h 198"/>
                <a:gd name="T46" fmla="*/ 94 w 162"/>
                <a:gd name="T47" fmla="*/ 6 h 198"/>
                <a:gd name="T48" fmla="*/ 100 w 162"/>
                <a:gd name="T49" fmla="*/ 20 h 198"/>
                <a:gd name="T50" fmla="*/ 98 w 162"/>
                <a:gd name="T51" fmla="*/ 26 h 198"/>
                <a:gd name="T52" fmla="*/ 88 w 162"/>
                <a:gd name="T53" fmla="*/ 38 h 198"/>
                <a:gd name="T54" fmla="*/ 80 w 162"/>
                <a:gd name="T55" fmla="*/ 38 h 198"/>
                <a:gd name="T56" fmla="*/ 66 w 162"/>
                <a:gd name="T57" fmla="*/ 34 h 198"/>
                <a:gd name="T58" fmla="*/ 60 w 162"/>
                <a:gd name="T59" fmla="*/ 20 h 198"/>
                <a:gd name="T60" fmla="*/ 90 w 162"/>
                <a:gd name="T61" fmla="*/ 20 h 198"/>
                <a:gd name="T62" fmla="*/ 90 w 162"/>
                <a:gd name="T63" fmla="*/ 16 h 198"/>
                <a:gd name="T64" fmla="*/ 84 w 162"/>
                <a:gd name="T65" fmla="*/ 10 h 198"/>
                <a:gd name="T66" fmla="*/ 80 w 162"/>
                <a:gd name="T67" fmla="*/ 8 h 198"/>
                <a:gd name="T68" fmla="*/ 72 w 162"/>
                <a:gd name="T69" fmla="*/ 12 h 198"/>
                <a:gd name="T70" fmla="*/ 70 w 162"/>
                <a:gd name="T71" fmla="*/ 20 h 198"/>
                <a:gd name="T72" fmla="*/ 70 w 162"/>
                <a:gd name="T73" fmla="*/ 24 h 198"/>
                <a:gd name="T74" fmla="*/ 76 w 162"/>
                <a:gd name="T75" fmla="*/ 30 h 198"/>
                <a:gd name="T76" fmla="*/ 80 w 162"/>
                <a:gd name="T77" fmla="*/ 30 h 198"/>
                <a:gd name="T78" fmla="*/ 88 w 162"/>
                <a:gd name="T79" fmla="*/ 26 h 198"/>
                <a:gd name="T80" fmla="*/ 90 w 162"/>
                <a:gd name="T81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98">
                  <a:moveTo>
                    <a:pt x="0" y="192"/>
                  </a:moveTo>
                  <a:lnTo>
                    <a:pt x="0" y="192"/>
                  </a:lnTo>
                  <a:lnTo>
                    <a:pt x="12" y="192"/>
                  </a:lnTo>
                  <a:lnTo>
                    <a:pt x="18" y="188"/>
                  </a:lnTo>
                  <a:lnTo>
                    <a:pt x="22" y="182"/>
                  </a:lnTo>
                  <a:lnTo>
                    <a:pt x="28" y="17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8" y="182"/>
                  </a:lnTo>
                  <a:lnTo>
                    <a:pt x="144" y="18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62" y="198"/>
                  </a:lnTo>
                  <a:lnTo>
                    <a:pt x="98" y="198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108" y="192"/>
                  </a:lnTo>
                  <a:lnTo>
                    <a:pt x="116" y="188"/>
                  </a:lnTo>
                  <a:lnTo>
                    <a:pt x="118" y="186"/>
                  </a:lnTo>
                  <a:lnTo>
                    <a:pt x="118" y="182"/>
                  </a:lnTo>
                  <a:lnTo>
                    <a:pt x="116" y="174"/>
                  </a:lnTo>
                  <a:lnTo>
                    <a:pt x="104" y="148"/>
                  </a:lnTo>
                  <a:lnTo>
                    <a:pt x="48" y="148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4" y="182"/>
                  </a:lnTo>
                  <a:lnTo>
                    <a:pt x="34" y="186"/>
                  </a:lnTo>
                  <a:lnTo>
                    <a:pt x="36" y="188"/>
                  </a:lnTo>
                  <a:lnTo>
                    <a:pt x="42" y="192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0" y="198"/>
                  </a:lnTo>
                  <a:lnTo>
                    <a:pt x="0" y="192"/>
                  </a:lnTo>
                  <a:close/>
                  <a:moveTo>
                    <a:pt x="100" y="140"/>
                  </a:moveTo>
                  <a:lnTo>
                    <a:pt x="76" y="84"/>
                  </a:lnTo>
                  <a:lnTo>
                    <a:pt x="52" y="140"/>
                  </a:lnTo>
                  <a:lnTo>
                    <a:pt x="100" y="140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2" y="12"/>
                  </a:lnTo>
                  <a:lnTo>
                    <a:pt x="66" y="6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98" y="26"/>
                  </a:lnTo>
                  <a:lnTo>
                    <a:pt x="94" y="34"/>
                  </a:lnTo>
                  <a:lnTo>
                    <a:pt x="88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2" y="38"/>
                  </a:lnTo>
                  <a:lnTo>
                    <a:pt x="66" y="34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90" y="20"/>
                  </a:moveTo>
                  <a:lnTo>
                    <a:pt x="90" y="20"/>
                  </a:lnTo>
                  <a:lnTo>
                    <a:pt x="90" y="16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9" name="Freeform 95"/>
            <p:cNvSpPr>
              <a:spLocks noEditPoints="1"/>
            </p:cNvSpPr>
            <p:nvPr userDrawn="1"/>
          </p:nvSpPr>
          <p:spPr bwMode="auto">
            <a:xfrm>
              <a:off x="1976" y="1329"/>
              <a:ext cx="142" cy="142"/>
            </a:xfrm>
            <a:custGeom>
              <a:avLst/>
              <a:gdLst>
                <a:gd name="T0" fmla="*/ 0 w 142"/>
                <a:gd name="T1" fmla="*/ 136 h 142"/>
                <a:gd name="T2" fmla="*/ 16 w 142"/>
                <a:gd name="T3" fmla="*/ 134 h 142"/>
                <a:gd name="T4" fmla="*/ 22 w 142"/>
                <a:gd name="T5" fmla="*/ 124 h 142"/>
                <a:gd name="T6" fmla="*/ 22 w 142"/>
                <a:gd name="T7" fmla="*/ 32 h 142"/>
                <a:gd name="T8" fmla="*/ 22 w 142"/>
                <a:gd name="T9" fmla="*/ 18 h 142"/>
                <a:gd name="T10" fmla="*/ 16 w 142"/>
                <a:gd name="T11" fmla="*/ 8 h 142"/>
                <a:gd name="T12" fmla="*/ 0 w 142"/>
                <a:gd name="T13" fmla="*/ 6 h 142"/>
                <a:gd name="T14" fmla="*/ 64 w 142"/>
                <a:gd name="T15" fmla="*/ 0 h 142"/>
                <a:gd name="T16" fmla="*/ 82 w 142"/>
                <a:gd name="T17" fmla="*/ 2 h 142"/>
                <a:gd name="T18" fmla="*/ 112 w 142"/>
                <a:gd name="T19" fmla="*/ 12 h 142"/>
                <a:gd name="T20" fmla="*/ 132 w 142"/>
                <a:gd name="T21" fmla="*/ 32 h 142"/>
                <a:gd name="T22" fmla="*/ 140 w 142"/>
                <a:gd name="T23" fmla="*/ 56 h 142"/>
                <a:gd name="T24" fmla="*/ 142 w 142"/>
                <a:gd name="T25" fmla="*/ 70 h 142"/>
                <a:gd name="T26" fmla="*/ 138 w 142"/>
                <a:gd name="T27" fmla="*/ 98 h 142"/>
                <a:gd name="T28" fmla="*/ 124 w 142"/>
                <a:gd name="T29" fmla="*/ 120 h 142"/>
                <a:gd name="T30" fmla="*/ 98 w 142"/>
                <a:gd name="T31" fmla="*/ 136 h 142"/>
                <a:gd name="T32" fmla="*/ 64 w 142"/>
                <a:gd name="T33" fmla="*/ 142 h 142"/>
                <a:gd name="T34" fmla="*/ 0 w 142"/>
                <a:gd name="T35" fmla="*/ 136 h 142"/>
                <a:gd name="T36" fmla="*/ 64 w 142"/>
                <a:gd name="T37" fmla="*/ 132 h 142"/>
                <a:gd name="T38" fmla="*/ 92 w 142"/>
                <a:gd name="T39" fmla="*/ 126 h 142"/>
                <a:gd name="T40" fmla="*/ 108 w 142"/>
                <a:gd name="T41" fmla="*/ 112 h 142"/>
                <a:gd name="T42" fmla="*/ 118 w 142"/>
                <a:gd name="T43" fmla="*/ 92 h 142"/>
                <a:gd name="T44" fmla="*/ 120 w 142"/>
                <a:gd name="T45" fmla="*/ 70 h 142"/>
                <a:gd name="T46" fmla="*/ 118 w 142"/>
                <a:gd name="T47" fmla="*/ 60 h 142"/>
                <a:gd name="T48" fmla="*/ 114 w 142"/>
                <a:gd name="T49" fmla="*/ 40 h 142"/>
                <a:gd name="T50" fmla="*/ 102 w 142"/>
                <a:gd name="T51" fmla="*/ 22 h 142"/>
                <a:gd name="T52" fmla="*/ 80 w 142"/>
                <a:gd name="T53" fmla="*/ 10 h 142"/>
                <a:gd name="T54" fmla="*/ 40 w 142"/>
                <a:gd name="T55" fmla="*/ 10 h 142"/>
                <a:gd name="T56" fmla="*/ 40 w 142"/>
                <a:gd name="T57" fmla="*/ 106 h 142"/>
                <a:gd name="T58" fmla="*/ 44 w 142"/>
                <a:gd name="T59" fmla="*/ 128 h 142"/>
                <a:gd name="T60" fmla="*/ 52 w 142"/>
                <a:gd name="T61" fmla="*/ 132 h 142"/>
                <a:gd name="T62" fmla="*/ 64 w 142"/>
                <a:gd name="T63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98" y="6"/>
                  </a:lnTo>
                  <a:lnTo>
                    <a:pt x="112" y="12"/>
                  </a:lnTo>
                  <a:lnTo>
                    <a:pt x="124" y="22"/>
                  </a:lnTo>
                  <a:lnTo>
                    <a:pt x="132" y="32"/>
                  </a:lnTo>
                  <a:lnTo>
                    <a:pt x="138" y="44"/>
                  </a:lnTo>
                  <a:lnTo>
                    <a:pt x="140" y="56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0" y="86"/>
                  </a:lnTo>
                  <a:lnTo>
                    <a:pt x="138" y="98"/>
                  </a:lnTo>
                  <a:lnTo>
                    <a:pt x="132" y="110"/>
                  </a:lnTo>
                  <a:lnTo>
                    <a:pt x="124" y="120"/>
                  </a:lnTo>
                  <a:lnTo>
                    <a:pt x="112" y="130"/>
                  </a:lnTo>
                  <a:lnTo>
                    <a:pt x="98" y="136"/>
                  </a:lnTo>
                  <a:lnTo>
                    <a:pt x="82" y="140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4" y="132"/>
                  </a:moveTo>
                  <a:lnTo>
                    <a:pt x="64" y="132"/>
                  </a:lnTo>
                  <a:lnTo>
                    <a:pt x="80" y="132"/>
                  </a:lnTo>
                  <a:lnTo>
                    <a:pt x="92" y="126"/>
                  </a:lnTo>
                  <a:lnTo>
                    <a:pt x="102" y="120"/>
                  </a:lnTo>
                  <a:lnTo>
                    <a:pt x="108" y="112"/>
                  </a:lnTo>
                  <a:lnTo>
                    <a:pt x="114" y="102"/>
                  </a:lnTo>
                  <a:lnTo>
                    <a:pt x="118" y="92"/>
                  </a:lnTo>
                  <a:lnTo>
                    <a:pt x="118" y="8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18" y="60"/>
                  </a:lnTo>
                  <a:lnTo>
                    <a:pt x="118" y="50"/>
                  </a:lnTo>
                  <a:lnTo>
                    <a:pt x="114" y="40"/>
                  </a:lnTo>
                  <a:lnTo>
                    <a:pt x="108" y="30"/>
                  </a:lnTo>
                  <a:lnTo>
                    <a:pt x="102" y="22"/>
                  </a:lnTo>
                  <a:lnTo>
                    <a:pt x="92" y="14"/>
                  </a:lnTo>
                  <a:lnTo>
                    <a:pt x="80" y="10"/>
                  </a:lnTo>
                  <a:lnTo>
                    <a:pt x="64" y="10"/>
                  </a:lnTo>
                  <a:lnTo>
                    <a:pt x="40" y="10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6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0" name="Freeform 96"/>
            <p:cNvSpPr>
              <a:spLocks/>
            </p:cNvSpPr>
            <p:nvPr userDrawn="1"/>
          </p:nvSpPr>
          <p:spPr bwMode="auto">
            <a:xfrm>
              <a:off x="2156" y="1329"/>
              <a:ext cx="116" cy="142"/>
            </a:xfrm>
            <a:custGeom>
              <a:avLst/>
              <a:gdLst>
                <a:gd name="T0" fmla="*/ 0 w 116"/>
                <a:gd name="T1" fmla="*/ 136 h 142"/>
                <a:gd name="T2" fmla="*/ 0 w 116"/>
                <a:gd name="T3" fmla="*/ 136 h 142"/>
                <a:gd name="T4" fmla="*/ 10 w 116"/>
                <a:gd name="T5" fmla="*/ 136 h 142"/>
                <a:gd name="T6" fmla="*/ 14 w 116"/>
                <a:gd name="T7" fmla="*/ 134 h 142"/>
                <a:gd name="T8" fmla="*/ 18 w 116"/>
                <a:gd name="T9" fmla="*/ 132 h 142"/>
                <a:gd name="T10" fmla="*/ 20 w 116"/>
                <a:gd name="T11" fmla="*/ 124 h 142"/>
                <a:gd name="T12" fmla="*/ 22 w 116"/>
                <a:gd name="T13" fmla="*/ 108 h 142"/>
                <a:gd name="T14" fmla="*/ 22 w 116"/>
                <a:gd name="T15" fmla="*/ 32 h 142"/>
                <a:gd name="T16" fmla="*/ 22 w 116"/>
                <a:gd name="T17" fmla="*/ 32 h 142"/>
                <a:gd name="T18" fmla="*/ 20 w 116"/>
                <a:gd name="T19" fmla="*/ 18 h 142"/>
                <a:gd name="T20" fmla="*/ 18 w 116"/>
                <a:gd name="T21" fmla="*/ 10 h 142"/>
                <a:gd name="T22" fmla="*/ 14 w 116"/>
                <a:gd name="T23" fmla="*/ 8 h 142"/>
                <a:gd name="T24" fmla="*/ 10 w 116"/>
                <a:gd name="T25" fmla="*/ 6 h 142"/>
                <a:gd name="T26" fmla="*/ 0 w 116"/>
                <a:gd name="T27" fmla="*/ 6 h 142"/>
                <a:gd name="T28" fmla="*/ 0 w 116"/>
                <a:gd name="T29" fmla="*/ 0 h 142"/>
                <a:gd name="T30" fmla="*/ 106 w 116"/>
                <a:gd name="T31" fmla="*/ 0 h 142"/>
                <a:gd name="T32" fmla="*/ 108 w 116"/>
                <a:gd name="T33" fmla="*/ 32 h 142"/>
                <a:gd name="T34" fmla="*/ 104 w 116"/>
                <a:gd name="T35" fmla="*/ 32 h 142"/>
                <a:gd name="T36" fmla="*/ 102 w 116"/>
                <a:gd name="T37" fmla="*/ 26 h 142"/>
                <a:gd name="T38" fmla="*/ 102 w 116"/>
                <a:gd name="T39" fmla="*/ 26 h 142"/>
                <a:gd name="T40" fmla="*/ 100 w 116"/>
                <a:gd name="T41" fmla="*/ 18 h 142"/>
                <a:gd name="T42" fmla="*/ 96 w 116"/>
                <a:gd name="T43" fmla="*/ 14 h 142"/>
                <a:gd name="T44" fmla="*/ 88 w 116"/>
                <a:gd name="T45" fmla="*/ 10 h 142"/>
                <a:gd name="T46" fmla="*/ 74 w 116"/>
                <a:gd name="T47" fmla="*/ 10 h 142"/>
                <a:gd name="T48" fmla="*/ 40 w 116"/>
                <a:gd name="T49" fmla="*/ 10 h 142"/>
                <a:gd name="T50" fmla="*/ 40 w 116"/>
                <a:gd name="T51" fmla="*/ 62 h 142"/>
                <a:gd name="T52" fmla="*/ 52 w 116"/>
                <a:gd name="T53" fmla="*/ 62 h 142"/>
                <a:gd name="T54" fmla="*/ 52 w 116"/>
                <a:gd name="T55" fmla="*/ 62 h 142"/>
                <a:gd name="T56" fmla="*/ 66 w 116"/>
                <a:gd name="T57" fmla="*/ 62 h 142"/>
                <a:gd name="T58" fmla="*/ 74 w 116"/>
                <a:gd name="T59" fmla="*/ 58 h 142"/>
                <a:gd name="T60" fmla="*/ 76 w 116"/>
                <a:gd name="T61" fmla="*/ 56 h 142"/>
                <a:gd name="T62" fmla="*/ 78 w 116"/>
                <a:gd name="T63" fmla="*/ 52 h 142"/>
                <a:gd name="T64" fmla="*/ 80 w 116"/>
                <a:gd name="T65" fmla="*/ 40 h 142"/>
                <a:gd name="T66" fmla="*/ 84 w 116"/>
                <a:gd name="T67" fmla="*/ 40 h 142"/>
                <a:gd name="T68" fmla="*/ 84 w 116"/>
                <a:gd name="T69" fmla="*/ 94 h 142"/>
                <a:gd name="T70" fmla="*/ 80 w 116"/>
                <a:gd name="T71" fmla="*/ 94 h 142"/>
                <a:gd name="T72" fmla="*/ 80 w 116"/>
                <a:gd name="T73" fmla="*/ 94 h 142"/>
                <a:gd name="T74" fmla="*/ 78 w 116"/>
                <a:gd name="T75" fmla="*/ 82 h 142"/>
                <a:gd name="T76" fmla="*/ 76 w 116"/>
                <a:gd name="T77" fmla="*/ 78 h 142"/>
                <a:gd name="T78" fmla="*/ 74 w 116"/>
                <a:gd name="T79" fmla="*/ 74 h 142"/>
                <a:gd name="T80" fmla="*/ 66 w 116"/>
                <a:gd name="T81" fmla="*/ 72 h 142"/>
                <a:gd name="T82" fmla="*/ 52 w 116"/>
                <a:gd name="T83" fmla="*/ 72 h 142"/>
                <a:gd name="T84" fmla="*/ 40 w 116"/>
                <a:gd name="T85" fmla="*/ 72 h 142"/>
                <a:gd name="T86" fmla="*/ 40 w 116"/>
                <a:gd name="T87" fmla="*/ 106 h 142"/>
                <a:gd name="T88" fmla="*/ 40 w 116"/>
                <a:gd name="T89" fmla="*/ 106 h 142"/>
                <a:gd name="T90" fmla="*/ 40 w 116"/>
                <a:gd name="T91" fmla="*/ 120 h 142"/>
                <a:gd name="T92" fmla="*/ 44 w 116"/>
                <a:gd name="T93" fmla="*/ 128 h 142"/>
                <a:gd name="T94" fmla="*/ 46 w 116"/>
                <a:gd name="T95" fmla="*/ 130 h 142"/>
                <a:gd name="T96" fmla="*/ 50 w 116"/>
                <a:gd name="T97" fmla="*/ 132 h 142"/>
                <a:gd name="T98" fmla="*/ 62 w 116"/>
                <a:gd name="T99" fmla="*/ 132 h 142"/>
                <a:gd name="T100" fmla="*/ 82 w 116"/>
                <a:gd name="T101" fmla="*/ 132 h 142"/>
                <a:gd name="T102" fmla="*/ 82 w 116"/>
                <a:gd name="T103" fmla="*/ 132 h 142"/>
                <a:gd name="T104" fmla="*/ 96 w 116"/>
                <a:gd name="T105" fmla="*/ 132 h 142"/>
                <a:gd name="T106" fmla="*/ 104 w 116"/>
                <a:gd name="T107" fmla="*/ 128 h 142"/>
                <a:gd name="T108" fmla="*/ 108 w 116"/>
                <a:gd name="T109" fmla="*/ 122 h 142"/>
                <a:gd name="T110" fmla="*/ 110 w 116"/>
                <a:gd name="T111" fmla="*/ 114 h 142"/>
                <a:gd name="T112" fmla="*/ 112 w 116"/>
                <a:gd name="T113" fmla="*/ 110 h 142"/>
                <a:gd name="T114" fmla="*/ 116 w 116"/>
                <a:gd name="T115" fmla="*/ 110 h 142"/>
                <a:gd name="T116" fmla="*/ 114 w 116"/>
                <a:gd name="T117" fmla="*/ 142 h 142"/>
                <a:gd name="T118" fmla="*/ 0 w 116"/>
                <a:gd name="T119" fmla="*/ 142 h 142"/>
                <a:gd name="T120" fmla="*/ 0 w 116"/>
                <a:gd name="T12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42">
                  <a:moveTo>
                    <a:pt x="0" y="136"/>
                  </a:moveTo>
                  <a:lnTo>
                    <a:pt x="0" y="136"/>
                  </a:lnTo>
                  <a:lnTo>
                    <a:pt x="10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8" y="32"/>
                  </a:lnTo>
                  <a:lnTo>
                    <a:pt x="104" y="32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18"/>
                  </a:lnTo>
                  <a:lnTo>
                    <a:pt x="96" y="14"/>
                  </a:lnTo>
                  <a:lnTo>
                    <a:pt x="88" y="10"/>
                  </a:lnTo>
                  <a:lnTo>
                    <a:pt x="74" y="10"/>
                  </a:lnTo>
                  <a:lnTo>
                    <a:pt x="40" y="10"/>
                  </a:lnTo>
                  <a:lnTo>
                    <a:pt x="40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66" y="62"/>
                  </a:lnTo>
                  <a:lnTo>
                    <a:pt x="74" y="58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66" y="72"/>
                  </a:lnTo>
                  <a:lnTo>
                    <a:pt x="52" y="72"/>
                  </a:lnTo>
                  <a:lnTo>
                    <a:pt x="40" y="7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20"/>
                  </a:lnTo>
                  <a:lnTo>
                    <a:pt x="44" y="128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62" y="132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96" y="132"/>
                  </a:lnTo>
                  <a:lnTo>
                    <a:pt x="104" y="128"/>
                  </a:lnTo>
                  <a:lnTo>
                    <a:pt x="108" y="122"/>
                  </a:lnTo>
                  <a:lnTo>
                    <a:pt x="110" y="114"/>
                  </a:lnTo>
                  <a:lnTo>
                    <a:pt x="112" y="110"/>
                  </a:lnTo>
                  <a:lnTo>
                    <a:pt x="116" y="110"/>
                  </a:lnTo>
                  <a:lnTo>
                    <a:pt x="11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1" name="Freeform 97"/>
            <p:cNvSpPr>
              <a:spLocks/>
            </p:cNvSpPr>
            <p:nvPr userDrawn="1"/>
          </p:nvSpPr>
          <p:spPr bwMode="auto">
            <a:xfrm>
              <a:off x="2302" y="132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6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2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6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2" name="Freeform 98"/>
            <p:cNvSpPr>
              <a:spLocks/>
            </p:cNvSpPr>
            <p:nvPr userDrawn="1"/>
          </p:nvSpPr>
          <p:spPr bwMode="auto">
            <a:xfrm>
              <a:off x="2480" y="132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2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8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0" y="68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6" y="46"/>
                  </a:lnTo>
                  <a:lnTo>
                    <a:pt x="34" y="52"/>
                  </a:lnTo>
                  <a:lnTo>
                    <a:pt x="48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4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3" name="Freeform 99"/>
            <p:cNvSpPr>
              <a:spLocks/>
            </p:cNvSpPr>
            <p:nvPr userDrawn="1"/>
          </p:nvSpPr>
          <p:spPr bwMode="auto">
            <a:xfrm>
              <a:off x="2672" y="1329"/>
              <a:ext cx="164" cy="142"/>
            </a:xfrm>
            <a:custGeom>
              <a:avLst/>
              <a:gdLst>
                <a:gd name="T0" fmla="*/ 0 w 164"/>
                <a:gd name="T1" fmla="*/ 136 h 142"/>
                <a:gd name="T2" fmla="*/ 16 w 164"/>
                <a:gd name="T3" fmla="*/ 134 h 142"/>
                <a:gd name="T4" fmla="*/ 22 w 164"/>
                <a:gd name="T5" fmla="*/ 124 h 142"/>
                <a:gd name="T6" fmla="*/ 22 w 164"/>
                <a:gd name="T7" fmla="*/ 32 h 142"/>
                <a:gd name="T8" fmla="*/ 22 w 164"/>
                <a:gd name="T9" fmla="*/ 18 h 142"/>
                <a:gd name="T10" fmla="*/ 16 w 164"/>
                <a:gd name="T11" fmla="*/ 8 h 142"/>
                <a:gd name="T12" fmla="*/ 0 w 164"/>
                <a:gd name="T13" fmla="*/ 6 h 142"/>
                <a:gd name="T14" fmla="*/ 64 w 164"/>
                <a:gd name="T15" fmla="*/ 0 h 142"/>
                <a:gd name="T16" fmla="*/ 64 w 164"/>
                <a:gd name="T17" fmla="*/ 6 h 142"/>
                <a:gd name="T18" fmla="*/ 48 w 164"/>
                <a:gd name="T19" fmla="*/ 8 h 142"/>
                <a:gd name="T20" fmla="*/ 42 w 164"/>
                <a:gd name="T21" fmla="*/ 18 h 142"/>
                <a:gd name="T22" fmla="*/ 42 w 164"/>
                <a:gd name="T23" fmla="*/ 66 h 142"/>
                <a:gd name="T24" fmla="*/ 90 w 164"/>
                <a:gd name="T25" fmla="*/ 24 h 142"/>
                <a:gd name="T26" fmla="*/ 100 w 164"/>
                <a:gd name="T27" fmla="*/ 10 h 142"/>
                <a:gd name="T28" fmla="*/ 98 w 164"/>
                <a:gd name="T29" fmla="*/ 6 h 142"/>
                <a:gd name="T30" fmla="*/ 90 w 164"/>
                <a:gd name="T31" fmla="*/ 0 h 142"/>
                <a:gd name="T32" fmla="*/ 144 w 164"/>
                <a:gd name="T33" fmla="*/ 6 h 142"/>
                <a:gd name="T34" fmla="*/ 132 w 164"/>
                <a:gd name="T35" fmla="*/ 6 h 142"/>
                <a:gd name="T36" fmla="*/ 112 w 164"/>
                <a:gd name="T37" fmla="*/ 16 h 142"/>
                <a:gd name="T38" fmla="*/ 60 w 164"/>
                <a:gd name="T39" fmla="*/ 60 h 142"/>
                <a:gd name="T40" fmla="*/ 134 w 164"/>
                <a:gd name="T41" fmla="*/ 122 h 142"/>
                <a:gd name="T42" fmla="*/ 150 w 164"/>
                <a:gd name="T43" fmla="*/ 132 h 142"/>
                <a:gd name="T44" fmla="*/ 164 w 164"/>
                <a:gd name="T45" fmla="*/ 136 h 142"/>
                <a:gd name="T46" fmla="*/ 98 w 164"/>
                <a:gd name="T47" fmla="*/ 142 h 142"/>
                <a:gd name="T48" fmla="*/ 98 w 164"/>
                <a:gd name="T49" fmla="*/ 136 h 142"/>
                <a:gd name="T50" fmla="*/ 112 w 164"/>
                <a:gd name="T51" fmla="*/ 132 h 142"/>
                <a:gd name="T52" fmla="*/ 106 w 164"/>
                <a:gd name="T53" fmla="*/ 122 h 142"/>
                <a:gd name="T54" fmla="*/ 42 w 164"/>
                <a:gd name="T55" fmla="*/ 76 h 142"/>
                <a:gd name="T56" fmla="*/ 42 w 164"/>
                <a:gd name="T57" fmla="*/ 108 h 142"/>
                <a:gd name="T58" fmla="*/ 46 w 164"/>
                <a:gd name="T59" fmla="*/ 132 h 142"/>
                <a:gd name="T60" fmla="*/ 52 w 164"/>
                <a:gd name="T61" fmla="*/ 136 h 142"/>
                <a:gd name="T62" fmla="*/ 64 w 164"/>
                <a:gd name="T63" fmla="*/ 142 h 142"/>
                <a:gd name="T64" fmla="*/ 0 w 1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6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8" y="16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2" y="6"/>
                  </a:lnTo>
                  <a:lnTo>
                    <a:pt x="122" y="10"/>
                  </a:lnTo>
                  <a:lnTo>
                    <a:pt x="112" y="16"/>
                  </a:lnTo>
                  <a:lnTo>
                    <a:pt x="102" y="24"/>
                  </a:lnTo>
                  <a:lnTo>
                    <a:pt x="60" y="60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42" y="128"/>
                  </a:lnTo>
                  <a:lnTo>
                    <a:pt x="150" y="132"/>
                  </a:lnTo>
                  <a:lnTo>
                    <a:pt x="158" y="136"/>
                  </a:lnTo>
                  <a:lnTo>
                    <a:pt x="164" y="136"/>
                  </a:lnTo>
                  <a:lnTo>
                    <a:pt x="164" y="142"/>
                  </a:lnTo>
                  <a:lnTo>
                    <a:pt x="98" y="142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08" y="136"/>
                  </a:lnTo>
                  <a:lnTo>
                    <a:pt x="112" y="132"/>
                  </a:lnTo>
                  <a:lnTo>
                    <a:pt x="112" y="128"/>
                  </a:lnTo>
                  <a:lnTo>
                    <a:pt x="106" y="122"/>
                  </a:lnTo>
                  <a:lnTo>
                    <a:pt x="48" y="72"/>
                  </a:lnTo>
                  <a:lnTo>
                    <a:pt x="42" y="7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4" name="Freeform 100"/>
            <p:cNvSpPr>
              <a:spLocks noEditPoints="1"/>
            </p:cNvSpPr>
            <p:nvPr userDrawn="1"/>
          </p:nvSpPr>
          <p:spPr bwMode="auto">
            <a:xfrm>
              <a:off x="2844" y="1325"/>
              <a:ext cx="161" cy="146"/>
            </a:xfrm>
            <a:custGeom>
              <a:avLst/>
              <a:gdLst>
                <a:gd name="T0" fmla="*/ 0 w 161"/>
                <a:gd name="T1" fmla="*/ 140 h 146"/>
                <a:gd name="T2" fmla="*/ 0 w 161"/>
                <a:gd name="T3" fmla="*/ 140 h 146"/>
                <a:gd name="T4" fmla="*/ 12 w 161"/>
                <a:gd name="T5" fmla="*/ 140 h 146"/>
                <a:gd name="T6" fmla="*/ 18 w 161"/>
                <a:gd name="T7" fmla="*/ 136 h 146"/>
                <a:gd name="T8" fmla="*/ 22 w 161"/>
                <a:gd name="T9" fmla="*/ 130 h 146"/>
                <a:gd name="T10" fmla="*/ 28 w 161"/>
                <a:gd name="T11" fmla="*/ 120 h 146"/>
                <a:gd name="T12" fmla="*/ 79 w 161"/>
                <a:gd name="T13" fmla="*/ 0 h 146"/>
                <a:gd name="T14" fmla="*/ 81 w 161"/>
                <a:gd name="T15" fmla="*/ 0 h 146"/>
                <a:gd name="T16" fmla="*/ 133 w 161"/>
                <a:gd name="T17" fmla="*/ 120 h 146"/>
                <a:gd name="T18" fmla="*/ 133 w 161"/>
                <a:gd name="T19" fmla="*/ 120 h 146"/>
                <a:gd name="T20" fmla="*/ 137 w 161"/>
                <a:gd name="T21" fmla="*/ 130 h 146"/>
                <a:gd name="T22" fmla="*/ 143 w 161"/>
                <a:gd name="T23" fmla="*/ 136 h 146"/>
                <a:gd name="T24" fmla="*/ 149 w 161"/>
                <a:gd name="T25" fmla="*/ 140 h 146"/>
                <a:gd name="T26" fmla="*/ 161 w 161"/>
                <a:gd name="T27" fmla="*/ 140 h 146"/>
                <a:gd name="T28" fmla="*/ 161 w 161"/>
                <a:gd name="T29" fmla="*/ 146 h 146"/>
                <a:gd name="T30" fmla="*/ 97 w 161"/>
                <a:gd name="T31" fmla="*/ 146 h 146"/>
                <a:gd name="T32" fmla="*/ 97 w 161"/>
                <a:gd name="T33" fmla="*/ 140 h 146"/>
                <a:gd name="T34" fmla="*/ 97 w 161"/>
                <a:gd name="T35" fmla="*/ 140 h 146"/>
                <a:gd name="T36" fmla="*/ 107 w 161"/>
                <a:gd name="T37" fmla="*/ 140 h 146"/>
                <a:gd name="T38" fmla="*/ 115 w 161"/>
                <a:gd name="T39" fmla="*/ 136 h 146"/>
                <a:gd name="T40" fmla="*/ 117 w 161"/>
                <a:gd name="T41" fmla="*/ 134 h 146"/>
                <a:gd name="T42" fmla="*/ 117 w 161"/>
                <a:gd name="T43" fmla="*/ 130 h 146"/>
                <a:gd name="T44" fmla="*/ 115 w 161"/>
                <a:gd name="T45" fmla="*/ 122 h 146"/>
                <a:gd name="T46" fmla="*/ 103 w 161"/>
                <a:gd name="T47" fmla="*/ 96 h 146"/>
                <a:gd name="T48" fmla="*/ 48 w 161"/>
                <a:gd name="T49" fmla="*/ 96 h 146"/>
                <a:gd name="T50" fmla="*/ 36 w 161"/>
                <a:gd name="T51" fmla="*/ 122 h 146"/>
                <a:gd name="T52" fmla="*/ 36 w 161"/>
                <a:gd name="T53" fmla="*/ 122 h 146"/>
                <a:gd name="T54" fmla="*/ 34 w 161"/>
                <a:gd name="T55" fmla="*/ 130 h 146"/>
                <a:gd name="T56" fmla="*/ 34 w 161"/>
                <a:gd name="T57" fmla="*/ 134 h 146"/>
                <a:gd name="T58" fmla="*/ 36 w 161"/>
                <a:gd name="T59" fmla="*/ 136 h 146"/>
                <a:gd name="T60" fmla="*/ 42 w 161"/>
                <a:gd name="T61" fmla="*/ 140 h 146"/>
                <a:gd name="T62" fmla="*/ 53 w 161"/>
                <a:gd name="T63" fmla="*/ 140 h 146"/>
                <a:gd name="T64" fmla="*/ 53 w 161"/>
                <a:gd name="T65" fmla="*/ 146 h 146"/>
                <a:gd name="T66" fmla="*/ 0 w 161"/>
                <a:gd name="T67" fmla="*/ 146 h 146"/>
                <a:gd name="T68" fmla="*/ 0 w 161"/>
                <a:gd name="T69" fmla="*/ 140 h 146"/>
                <a:gd name="T70" fmla="*/ 99 w 161"/>
                <a:gd name="T71" fmla="*/ 88 h 146"/>
                <a:gd name="T72" fmla="*/ 75 w 161"/>
                <a:gd name="T73" fmla="*/ 32 h 146"/>
                <a:gd name="T74" fmla="*/ 51 w 161"/>
                <a:gd name="T75" fmla="*/ 88 h 146"/>
                <a:gd name="T76" fmla="*/ 99 w 161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7" y="130"/>
                  </a:lnTo>
                  <a:lnTo>
                    <a:pt x="143" y="136"/>
                  </a:lnTo>
                  <a:lnTo>
                    <a:pt x="149" y="140"/>
                  </a:lnTo>
                  <a:lnTo>
                    <a:pt x="161" y="140"/>
                  </a:lnTo>
                  <a:lnTo>
                    <a:pt x="161" y="146"/>
                  </a:lnTo>
                  <a:lnTo>
                    <a:pt x="97" y="146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7" y="140"/>
                  </a:lnTo>
                  <a:lnTo>
                    <a:pt x="115" y="136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5" y="122"/>
                  </a:lnTo>
                  <a:lnTo>
                    <a:pt x="103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3" y="140"/>
                  </a:lnTo>
                  <a:lnTo>
                    <a:pt x="53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99" y="88"/>
                  </a:moveTo>
                  <a:lnTo>
                    <a:pt x="75" y="32"/>
                  </a:lnTo>
                  <a:lnTo>
                    <a:pt x="51" y="88"/>
                  </a:lnTo>
                  <a:lnTo>
                    <a:pt x="99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5" name="Freeform 101"/>
            <p:cNvSpPr>
              <a:spLocks/>
            </p:cNvSpPr>
            <p:nvPr userDrawn="1"/>
          </p:nvSpPr>
          <p:spPr bwMode="auto">
            <a:xfrm>
              <a:off x="3023" y="1329"/>
              <a:ext cx="154" cy="146"/>
            </a:xfrm>
            <a:custGeom>
              <a:avLst/>
              <a:gdLst>
                <a:gd name="T0" fmla="*/ 30 w 154"/>
                <a:gd name="T1" fmla="*/ 28 h 146"/>
                <a:gd name="T2" fmla="*/ 30 w 154"/>
                <a:gd name="T3" fmla="*/ 108 h 146"/>
                <a:gd name="T4" fmla="*/ 30 w 154"/>
                <a:gd name="T5" fmla="*/ 108 h 146"/>
                <a:gd name="T6" fmla="*/ 32 w 154"/>
                <a:gd name="T7" fmla="*/ 124 h 146"/>
                <a:gd name="T8" fmla="*/ 34 w 154"/>
                <a:gd name="T9" fmla="*/ 132 h 146"/>
                <a:gd name="T10" fmla="*/ 38 w 154"/>
                <a:gd name="T11" fmla="*/ 134 h 146"/>
                <a:gd name="T12" fmla="*/ 42 w 154"/>
                <a:gd name="T13" fmla="*/ 136 h 146"/>
                <a:gd name="T14" fmla="*/ 54 w 154"/>
                <a:gd name="T15" fmla="*/ 136 h 146"/>
                <a:gd name="T16" fmla="*/ 54 w 154"/>
                <a:gd name="T17" fmla="*/ 142 h 146"/>
                <a:gd name="T18" fmla="*/ 0 w 154"/>
                <a:gd name="T19" fmla="*/ 142 h 146"/>
                <a:gd name="T20" fmla="*/ 0 w 154"/>
                <a:gd name="T21" fmla="*/ 136 h 146"/>
                <a:gd name="T22" fmla="*/ 0 w 154"/>
                <a:gd name="T23" fmla="*/ 136 h 146"/>
                <a:gd name="T24" fmla="*/ 12 w 154"/>
                <a:gd name="T25" fmla="*/ 136 h 146"/>
                <a:gd name="T26" fmla="*/ 16 w 154"/>
                <a:gd name="T27" fmla="*/ 134 h 146"/>
                <a:gd name="T28" fmla="*/ 18 w 154"/>
                <a:gd name="T29" fmla="*/ 132 h 146"/>
                <a:gd name="T30" fmla="*/ 22 w 154"/>
                <a:gd name="T31" fmla="*/ 124 h 146"/>
                <a:gd name="T32" fmla="*/ 22 w 154"/>
                <a:gd name="T33" fmla="*/ 108 h 146"/>
                <a:gd name="T34" fmla="*/ 22 w 154"/>
                <a:gd name="T35" fmla="*/ 32 h 146"/>
                <a:gd name="T36" fmla="*/ 22 w 154"/>
                <a:gd name="T37" fmla="*/ 32 h 146"/>
                <a:gd name="T38" fmla="*/ 22 w 154"/>
                <a:gd name="T39" fmla="*/ 18 h 146"/>
                <a:gd name="T40" fmla="*/ 18 w 154"/>
                <a:gd name="T41" fmla="*/ 10 h 146"/>
                <a:gd name="T42" fmla="*/ 16 w 154"/>
                <a:gd name="T43" fmla="*/ 8 h 146"/>
                <a:gd name="T44" fmla="*/ 12 w 154"/>
                <a:gd name="T45" fmla="*/ 6 h 146"/>
                <a:gd name="T46" fmla="*/ 0 w 154"/>
                <a:gd name="T47" fmla="*/ 6 h 146"/>
                <a:gd name="T48" fmla="*/ 0 w 154"/>
                <a:gd name="T49" fmla="*/ 0 h 146"/>
                <a:gd name="T50" fmla="*/ 32 w 154"/>
                <a:gd name="T51" fmla="*/ 0 h 146"/>
                <a:gd name="T52" fmla="*/ 124 w 154"/>
                <a:gd name="T53" fmla="*/ 112 h 146"/>
                <a:gd name="T54" fmla="*/ 124 w 154"/>
                <a:gd name="T55" fmla="*/ 32 h 146"/>
                <a:gd name="T56" fmla="*/ 124 w 154"/>
                <a:gd name="T57" fmla="*/ 32 h 146"/>
                <a:gd name="T58" fmla="*/ 122 w 154"/>
                <a:gd name="T59" fmla="*/ 18 h 146"/>
                <a:gd name="T60" fmla="*/ 120 w 154"/>
                <a:gd name="T61" fmla="*/ 10 h 146"/>
                <a:gd name="T62" fmla="*/ 116 w 154"/>
                <a:gd name="T63" fmla="*/ 8 h 146"/>
                <a:gd name="T64" fmla="*/ 112 w 154"/>
                <a:gd name="T65" fmla="*/ 6 h 146"/>
                <a:gd name="T66" fmla="*/ 100 w 154"/>
                <a:gd name="T67" fmla="*/ 6 h 146"/>
                <a:gd name="T68" fmla="*/ 100 w 154"/>
                <a:gd name="T69" fmla="*/ 0 h 146"/>
                <a:gd name="T70" fmla="*/ 154 w 154"/>
                <a:gd name="T71" fmla="*/ 0 h 146"/>
                <a:gd name="T72" fmla="*/ 154 w 154"/>
                <a:gd name="T73" fmla="*/ 6 h 146"/>
                <a:gd name="T74" fmla="*/ 154 w 154"/>
                <a:gd name="T75" fmla="*/ 6 h 146"/>
                <a:gd name="T76" fmla="*/ 142 w 154"/>
                <a:gd name="T77" fmla="*/ 6 h 146"/>
                <a:gd name="T78" fmla="*/ 138 w 154"/>
                <a:gd name="T79" fmla="*/ 8 h 146"/>
                <a:gd name="T80" fmla="*/ 136 w 154"/>
                <a:gd name="T81" fmla="*/ 10 h 146"/>
                <a:gd name="T82" fmla="*/ 132 w 154"/>
                <a:gd name="T83" fmla="*/ 18 h 146"/>
                <a:gd name="T84" fmla="*/ 132 w 154"/>
                <a:gd name="T85" fmla="*/ 32 h 146"/>
                <a:gd name="T86" fmla="*/ 132 w 154"/>
                <a:gd name="T87" fmla="*/ 146 h 146"/>
                <a:gd name="T88" fmla="*/ 126 w 154"/>
                <a:gd name="T89" fmla="*/ 146 h 146"/>
                <a:gd name="T90" fmla="*/ 30 w 154"/>
                <a:gd name="T91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46">
                  <a:moveTo>
                    <a:pt x="30" y="28"/>
                  </a:moveTo>
                  <a:lnTo>
                    <a:pt x="30" y="108"/>
                  </a:lnTo>
                  <a:lnTo>
                    <a:pt x="30" y="108"/>
                  </a:lnTo>
                  <a:lnTo>
                    <a:pt x="32" y="124"/>
                  </a:lnTo>
                  <a:lnTo>
                    <a:pt x="34" y="132"/>
                  </a:lnTo>
                  <a:lnTo>
                    <a:pt x="38" y="134"/>
                  </a:lnTo>
                  <a:lnTo>
                    <a:pt x="42" y="136"/>
                  </a:lnTo>
                  <a:lnTo>
                    <a:pt x="54" y="136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24" y="11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2" y="18"/>
                  </a:lnTo>
                  <a:lnTo>
                    <a:pt x="120" y="10"/>
                  </a:lnTo>
                  <a:lnTo>
                    <a:pt x="116" y="8"/>
                  </a:lnTo>
                  <a:lnTo>
                    <a:pt x="112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32" y="18"/>
                  </a:lnTo>
                  <a:lnTo>
                    <a:pt x="132" y="32"/>
                  </a:lnTo>
                  <a:lnTo>
                    <a:pt x="132" y="146"/>
                  </a:lnTo>
                  <a:lnTo>
                    <a:pt x="126" y="146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6" name="Freeform 102"/>
            <p:cNvSpPr>
              <a:spLocks/>
            </p:cNvSpPr>
            <p:nvPr userDrawn="1"/>
          </p:nvSpPr>
          <p:spPr bwMode="auto">
            <a:xfrm>
              <a:off x="3217" y="132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4" y="52"/>
                  </a:lnTo>
                  <a:lnTo>
                    <a:pt x="46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7" name="Freeform 103"/>
            <p:cNvSpPr>
              <a:spLocks/>
            </p:cNvSpPr>
            <p:nvPr userDrawn="1"/>
          </p:nvSpPr>
          <p:spPr bwMode="auto">
            <a:xfrm>
              <a:off x="3351" y="1329"/>
              <a:ext cx="124" cy="142"/>
            </a:xfrm>
            <a:custGeom>
              <a:avLst/>
              <a:gdLst>
                <a:gd name="T0" fmla="*/ 0 w 124"/>
                <a:gd name="T1" fmla="*/ 136 h 142"/>
                <a:gd name="T2" fmla="*/ 0 w 124"/>
                <a:gd name="T3" fmla="*/ 136 h 142"/>
                <a:gd name="T4" fmla="*/ 12 w 124"/>
                <a:gd name="T5" fmla="*/ 136 h 142"/>
                <a:gd name="T6" fmla="*/ 14 w 124"/>
                <a:gd name="T7" fmla="*/ 134 h 142"/>
                <a:gd name="T8" fmla="*/ 18 w 124"/>
                <a:gd name="T9" fmla="*/ 132 h 142"/>
                <a:gd name="T10" fmla="*/ 20 w 124"/>
                <a:gd name="T11" fmla="*/ 124 h 142"/>
                <a:gd name="T12" fmla="*/ 22 w 124"/>
                <a:gd name="T13" fmla="*/ 108 h 142"/>
                <a:gd name="T14" fmla="*/ 22 w 124"/>
                <a:gd name="T15" fmla="*/ 32 h 142"/>
                <a:gd name="T16" fmla="*/ 22 w 124"/>
                <a:gd name="T17" fmla="*/ 32 h 142"/>
                <a:gd name="T18" fmla="*/ 20 w 124"/>
                <a:gd name="T19" fmla="*/ 18 h 142"/>
                <a:gd name="T20" fmla="*/ 18 w 124"/>
                <a:gd name="T21" fmla="*/ 10 h 142"/>
                <a:gd name="T22" fmla="*/ 14 w 124"/>
                <a:gd name="T23" fmla="*/ 8 h 142"/>
                <a:gd name="T24" fmla="*/ 12 w 124"/>
                <a:gd name="T25" fmla="*/ 6 h 142"/>
                <a:gd name="T26" fmla="*/ 0 w 124"/>
                <a:gd name="T27" fmla="*/ 6 h 142"/>
                <a:gd name="T28" fmla="*/ 0 w 124"/>
                <a:gd name="T29" fmla="*/ 0 h 142"/>
                <a:gd name="T30" fmla="*/ 62 w 124"/>
                <a:gd name="T31" fmla="*/ 0 h 142"/>
                <a:gd name="T32" fmla="*/ 62 w 124"/>
                <a:gd name="T33" fmla="*/ 6 h 142"/>
                <a:gd name="T34" fmla="*/ 62 w 124"/>
                <a:gd name="T35" fmla="*/ 6 h 142"/>
                <a:gd name="T36" fmla="*/ 52 w 124"/>
                <a:gd name="T37" fmla="*/ 6 h 142"/>
                <a:gd name="T38" fmla="*/ 48 w 124"/>
                <a:gd name="T39" fmla="*/ 8 h 142"/>
                <a:gd name="T40" fmla="*/ 44 w 124"/>
                <a:gd name="T41" fmla="*/ 10 h 142"/>
                <a:gd name="T42" fmla="*/ 42 w 124"/>
                <a:gd name="T43" fmla="*/ 18 h 142"/>
                <a:gd name="T44" fmla="*/ 40 w 124"/>
                <a:gd name="T45" fmla="*/ 32 h 142"/>
                <a:gd name="T46" fmla="*/ 40 w 124"/>
                <a:gd name="T47" fmla="*/ 106 h 142"/>
                <a:gd name="T48" fmla="*/ 40 w 124"/>
                <a:gd name="T49" fmla="*/ 106 h 142"/>
                <a:gd name="T50" fmla="*/ 42 w 124"/>
                <a:gd name="T51" fmla="*/ 120 h 142"/>
                <a:gd name="T52" fmla="*/ 44 w 124"/>
                <a:gd name="T53" fmla="*/ 128 h 142"/>
                <a:gd name="T54" fmla="*/ 48 w 124"/>
                <a:gd name="T55" fmla="*/ 130 h 142"/>
                <a:gd name="T56" fmla="*/ 52 w 124"/>
                <a:gd name="T57" fmla="*/ 132 h 142"/>
                <a:gd name="T58" fmla="*/ 62 w 124"/>
                <a:gd name="T59" fmla="*/ 132 h 142"/>
                <a:gd name="T60" fmla="*/ 92 w 124"/>
                <a:gd name="T61" fmla="*/ 132 h 142"/>
                <a:gd name="T62" fmla="*/ 92 w 124"/>
                <a:gd name="T63" fmla="*/ 132 h 142"/>
                <a:gd name="T64" fmla="*/ 104 w 124"/>
                <a:gd name="T65" fmla="*/ 132 h 142"/>
                <a:gd name="T66" fmla="*/ 112 w 124"/>
                <a:gd name="T67" fmla="*/ 128 h 142"/>
                <a:gd name="T68" fmla="*/ 116 w 124"/>
                <a:gd name="T69" fmla="*/ 122 h 142"/>
                <a:gd name="T70" fmla="*/ 118 w 124"/>
                <a:gd name="T71" fmla="*/ 114 h 142"/>
                <a:gd name="T72" fmla="*/ 120 w 124"/>
                <a:gd name="T73" fmla="*/ 110 h 142"/>
                <a:gd name="T74" fmla="*/ 124 w 124"/>
                <a:gd name="T75" fmla="*/ 110 h 142"/>
                <a:gd name="T76" fmla="*/ 122 w 124"/>
                <a:gd name="T77" fmla="*/ 142 h 142"/>
                <a:gd name="T78" fmla="*/ 0 w 124"/>
                <a:gd name="T79" fmla="*/ 142 h 142"/>
                <a:gd name="T80" fmla="*/ 0 w 124"/>
                <a:gd name="T8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40" y="3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104" y="132"/>
                  </a:lnTo>
                  <a:lnTo>
                    <a:pt x="112" y="128"/>
                  </a:lnTo>
                  <a:lnTo>
                    <a:pt x="116" y="122"/>
                  </a:lnTo>
                  <a:lnTo>
                    <a:pt x="118" y="114"/>
                  </a:lnTo>
                  <a:lnTo>
                    <a:pt x="120" y="110"/>
                  </a:lnTo>
                  <a:lnTo>
                    <a:pt x="124" y="110"/>
                  </a:lnTo>
                  <a:lnTo>
                    <a:pt x="122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8" name="Freeform 104"/>
            <p:cNvSpPr>
              <a:spLocks/>
            </p:cNvSpPr>
            <p:nvPr userDrawn="1"/>
          </p:nvSpPr>
          <p:spPr bwMode="auto">
            <a:xfrm>
              <a:off x="3503" y="1329"/>
              <a:ext cx="64" cy="142"/>
            </a:xfrm>
            <a:custGeom>
              <a:avLst/>
              <a:gdLst>
                <a:gd name="T0" fmla="*/ 0 w 64"/>
                <a:gd name="T1" fmla="*/ 136 h 142"/>
                <a:gd name="T2" fmla="*/ 0 w 64"/>
                <a:gd name="T3" fmla="*/ 136 h 142"/>
                <a:gd name="T4" fmla="*/ 12 w 64"/>
                <a:gd name="T5" fmla="*/ 136 h 142"/>
                <a:gd name="T6" fmla="*/ 16 w 64"/>
                <a:gd name="T7" fmla="*/ 134 h 142"/>
                <a:gd name="T8" fmla="*/ 18 w 64"/>
                <a:gd name="T9" fmla="*/ 132 h 142"/>
                <a:gd name="T10" fmla="*/ 22 w 64"/>
                <a:gd name="T11" fmla="*/ 124 h 142"/>
                <a:gd name="T12" fmla="*/ 22 w 64"/>
                <a:gd name="T13" fmla="*/ 108 h 142"/>
                <a:gd name="T14" fmla="*/ 22 w 64"/>
                <a:gd name="T15" fmla="*/ 32 h 142"/>
                <a:gd name="T16" fmla="*/ 22 w 64"/>
                <a:gd name="T17" fmla="*/ 32 h 142"/>
                <a:gd name="T18" fmla="*/ 22 w 64"/>
                <a:gd name="T19" fmla="*/ 18 h 142"/>
                <a:gd name="T20" fmla="*/ 18 w 64"/>
                <a:gd name="T21" fmla="*/ 10 h 142"/>
                <a:gd name="T22" fmla="*/ 16 w 64"/>
                <a:gd name="T23" fmla="*/ 8 h 142"/>
                <a:gd name="T24" fmla="*/ 12 w 64"/>
                <a:gd name="T25" fmla="*/ 6 h 142"/>
                <a:gd name="T26" fmla="*/ 0 w 64"/>
                <a:gd name="T27" fmla="*/ 6 h 142"/>
                <a:gd name="T28" fmla="*/ 0 w 64"/>
                <a:gd name="T29" fmla="*/ 0 h 142"/>
                <a:gd name="T30" fmla="*/ 64 w 64"/>
                <a:gd name="T31" fmla="*/ 0 h 142"/>
                <a:gd name="T32" fmla="*/ 64 w 64"/>
                <a:gd name="T33" fmla="*/ 6 h 142"/>
                <a:gd name="T34" fmla="*/ 64 w 64"/>
                <a:gd name="T35" fmla="*/ 6 h 142"/>
                <a:gd name="T36" fmla="*/ 52 w 64"/>
                <a:gd name="T37" fmla="*/ 6 h 142"/>
                <a:gd name="T38" fmla="*/ 48 w 64"/>
                <a:gd name="T39" fmla="*/ 8 h 142"/>
                <a:gd name="T40" fmla="*/ 46 w 64"/>
                <a:gd name="T41" fmla="*/ 10 h 142"/>
                <a:gd name="T42" fmla="*/ 42 w 64"/>
                <a:gd name="T43" fmla="*/ 18 h 142"/>
                <a:gd name="T44" fmla="*/ 42 w 64"/>
                <a:gd name="T45" fmla="*/ 32 h 142"/>
                <a:gd name="T46" fmla="*/ 42 w 64"/>
                <a:gd name="T47" fmla="*/ 108 h 142"/>
                <a:gd name="T48" fmla="*/ 42 w 64"/>
                <a:gd name="T49" fmla="*/ 108 h 142"/>
                <a:gd name="T50" fmla="*/ 42 w 64"/>
                <a:gd name="T51" fmla="*/ 124 h 142"/>
                <a:gd name="T52" fmla="*/ 46 w 64"/>
                <a:gd name="T53" fmla="*/ 132 h 142"/>
                <a:gd name="T54" fmla="*/ 48 w 64"/>
                <a:gd name="T55" fmla="*/ 134 h 142"/>
                <a:gd name="T56" fmla="*/ 52 w 64"/>
                <a:gd name="T57" fmla="*/ 136 h 142"/>
                <a:gd name="T58" fmla="*/ 64 w 64"/>
                <a:gd name="T59" fmla="*/ 136 h 142"/>
                <a:gd name="T60" fmla="*/ 64 w 64"/>
                <a:gd name="T61" fmla="*/ 142 h 142"/>
                <a:gd name="T62" fmla="*/ 0 w 64"/>
                <a:gd name="T63" fmla="*/ 142 h 142"/>
                <a:gd name="T64" fmla="*/ 0 w 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9" name="Freeform 105"/>
            <p:cNvSpPr>
              <a:spLocks noEditPoints="1"/>
            </p:cNvSpPr>
            <p:nvPr userDrawn="1"/>
          </p:nvSpPr>
          <p:spPr bwMode="auto">
            <a:xfrm>
              <a:off x="40" y="784"/>
              <a:ext cx="675" cy="923"/>
            </a:xfrm>
            <a:custGeom>
              <a:avLst/>
              <a:gdLst>
                <a:gd name="T0" fmla="*/ 526 w 675"/>
                <a:gd name="T1" fmla="*/ 865 h 923"/>
                <a:gd name="T2" fmla="*/ 200 w 675"/>
                <a:gd name="T3" fmla="*/ 823 h 923"/>
                <a:gd name="T4" fmla="*/ 348 w 675"/>
                <a:gd name="T5" fmla="*/ 545 h 923"/>
                <a:gd name="T6" fmla="*/ 314 w 675"/>
                <a:gd name="T7" fmla="*/ 609 h 923"/>
                <a:gd name="T8" fmla="*/ 128 w 675"/>
                <a:gd name="T9" fmla="*/ 651 h 923"/>
                <a:gd name="T10" fmla="*/ 118 w 675"/>
                <a:gd name="T11" fmla="*/ 681 h 923"/>
                <a:gd name="T12" fmla="*/ 182 w 675"/>
                <a:gd name="T13" fmla="*/ 717 h 923"/>
                <a:gd name="T14" fmla="*/ 150 w 675"/>
                <a:gd name="T15" fmla="*/ 761 h 923"/>
                <a:gd name="T16" fmla="*/ 222 w 675"/>
                <a:gd name="T17" fmla="*/ 767 h 923"/>
                <a:gd name="T18" fmla="*/ 294 w 675"/>
                <a:gd name="T19" fmla="*/ 695 h 923"/>
                <a:gd name="T20" fmla="*/ 400 w 675"/>
                <a:gd name="T21" fmla="*/ 669 h 923"/>
                <a:gd name="T22" fmla="*/ 44 w 675"/>
                <a:gd name="T23" fmla="*/ 807 h 923"/>
                <a:gd name="T24" fmla="*/ 146 w 675"/>
                <a:gd name="T25" fmla="*/ 891 h 923"/>
                <a:gd name="T26" fmla="*/ 196 w 675"/>
                <a:gd name="T27" fmla="*/ 841 h 923"/>
                <a:gd name="T28" fmla="*/ 194 w 675"/>
                <a:gd name="T29" fmla="*/ 783 h 923"/>
                <a:gd name="T30" fmla="*/ 54 w 675"/>
                <a:gd name="T31" fmla="*/ 773 h 923"/>
                <a:gd name="T32" fmla="*/ 150 w 675"/>
                <a:gd name="T33" fmla="*/ 116 h 923"/>
                <a:gd name="T34" fmla="*/ 94 w 675"/>
                <a:gd name="T35" fmla="*/ 74 h 923"/>
                <a:gd name="T36" fmla="*/ 124 w 675"/>
                <a:gd name="T37" fmla="*/ 130 h 923"/>
                <a:gd name="T38" fmla="*/ 166 w 675"/>
                <a:gd name="T39" fmla="*/ 78 h 923"/>
                <a:gd name="T40" fmla="*/ 102 w 675"/>
                <a:gd name="T41" fmla="*/ 180 h 923"/>
                <a:gd name="T42" fmla="*/ 190 w 675"/>
                <a:gd name="T43" fmla="*/ 362 h 923"/>
                <a:gd name="T44" fmla="*/ 178 w 675"/>
                <a:gd name="T45" fmla="*/ 118 h 923"/>
                <a:gd name="T46" fmla="*/ 228 w 675"/>
                <a:gd name="T47" fmla="*/ 88 h 923"/>
                <a:gd name="T48" fmla="*/ 462 w 675"/>
                <a:gd name="T49" fmla="*/ 66 h 923"/>
                <a:gd name="T50" fmla="*/ 406 w 675"/>
                <a:gd name="T51" fmla="*/ 76 h 923"/>
                <a:gd name="T52" fmla="*/ 380 w 675"/>
                <a:gd name="T53" fmla="*/ 40 h 923"/>
                <a:gd name="T54" fmla="*/ 328 w 675"/>
                <a:gd name="T55" fmla="*/ 46 h 923"/>
                <a:gd name="T56" fmla="*/ 386 w 675"/>
                <a:gd name="T57" fmla="*/ 90 h 923"/>
                <a:gd name="T58" fmla="*/ 506 w 675"/>
                <a:gd name="T59" fmla="*/ 234 h 923"/>
                <a:gd name="T60" fmla="*/ 591 w 675"/>
                <a:gd name="T61" fmla="*/ 180 h 923"/>
                <a:gd name="T62" fmla="*/ 286 w 675"/>
                <a:gd name="T63" fmla="*/ 146 h 923"/>
                <a:gd name="T64" fmla="*/ 603 w 675"/>
                <a:gd name="T65" fmla="*/ 312 h 923"/>
                <a:gd name="T66" fmla="*/ 506 w 675"/>
                <a:gd name="T67" fmla="*/ 174 h 923"/>
                <a:gd name="T68" fmla="*/ 508 w 675"/>
                <a:gd name="T69" fmla="*/ 418 h 923"/>
                <a:gd name="T70" fmla="*/ 556 w 675"/>
                <a:gd name="T71" fmla="*/ 320 h 923"/>
                <a:gd name="T72" fmla="*/ 566 w 675"/>
                <a:gd name="T73" fmla="*/ 467 h 923"/>
                <a:gd name="T74" fmla="*/ 414 w 675"/>
                <a:gd name="T75" fmla="*/ 292 h 923"/>
                <a:gd name="T76" fmla="*/ 452 w 675"/>
                <a:gd name="T77" fmla="*/ 226 h 923"/>
                <a:gd name="T78" fmla="*/ 382 w 675"/>
                <a:gd name="T79" fmla="*/ 100 h 923"/>
                <a:gd name="T80" fmla="*/ 246 w 675"/>
                <a:gd name="T81" fmla="*/ 190 h 923"/>
                <a:gd name="T82" fmla="*/ 316 w 675"/>
                <a:gd name="T83" fmla="*/ 204 h 923"/>
                <a:gd name="T84" fmla="*/ 220 w 675"/>
                <a:gd name="T85" fmla="*/ 234 h 923"/>
                <a:gd name="T86" fmla="*/ 272 w 675"/>
                <a:gd name="T87" fmla="*/ 230 h 923"/>
                <a:gd name="T88" fmla="*/ 284 w 675"/>
                <a:gd name="T89" fmla="*/ 312 h 923"/>
                <a:gd name="T90" fmla="*/ 24 w 675"/>
                <a:gd name="T91" fmla="*/ 376 h 923"/>
                <a:gd name="T92" fmla="*/ 22 w 675"/>
                <a:gd name="T93" fmla="*/ 398 h 923"/>
                <a:gd name="T94" fmla="*/ 74 w 675"/>
                <a:gd name="T95" fmla="*/ 434 h 923"/>
                <a:gd name="T96" fmla="*/ 86 w 675"/>
                <a:gd name="T97" fmla="*/ 462 h 923"/>
                <a:gd name="T98" fmla="*/ 140 w 675"/>
                <a:gd name="T99" fmla="*/ 465 h 923"/>
                <a:gd name="T100" fmla="*/ 278 w 675"/>
                <a:gd name="T101" fmla="*/ 428 h 923"/>
                <a:gd name="T102" fmla="*/ 488 w 675"/>
                <a:gd name="T103" fmla="*/ 535 h 923"/>
                <a:gd name="T104" fmla="*/ 516 w 675"/>
                <a:gd name="T105" fmla="*/ 685 h 923"/>
                <a:gd name="T106" fmla="*/ 540 w 675"/>
                <a:gd name="T107" fmla="*/ 761 h 923"/>
                <a:gd name="T108" fmla="*/ 564 w 675"/>
                <a:gd name="T109" fmla="*/ 801 h 923"/>
                <a:gd name="T110" fmla="*/ 526 w 675"/>
                <a:gd name="T111" fmla="*/ 843 h 923"/>
                <a:gd name="T112" fmla="*/ 570 w 675"/>
                <a:gd name="T113" fmla="*/ 871 h 923"/>
                <a:gd name="T114" fmla="*/ 627 w 675"/>
                <a:gd name="T115" fmla="*/ 821 h 923"/>
                <a:gd name="T116" fmla="*/ 635 w 675"/>
                <a:gd name="T117" fmla="*/ 749 h 923"/>
                <a:gd name="T118" fmla="*/ 655 w 675"/>
                <a:gd name="T119" fmla="*/ 651 h 923"/>
                <a:gd name="T120" fmla="*/ 599 w 675"/>
                <a:gd name="T121" fmla="*/ 593 h 923"/>
                <a:gd name="T122" fmla="*/ 633 w 675"/>
                <a:gd name="T123" fmla="*/ 47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5" h="923">
                  <a:moveTo>
                    <a:pt x="184" y="861"/>
                  </a:moveTo>
                  <a:lnTo>
                    <a:pt x="184" y="861"/>
                  </a:lnTo>
                  <a:lnTo>
                    <a:pt x="206" y="875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62" y="901"/>
                  </a:lnTo>
                  <a:lnTo>
                    <a:pt x="282" y="909"/>
                  </a:lnTo>
                  <a:lnTo>
                    <a:pt x="308" y="915"/>
                  </a:lnTo>
                  <a:lnTo>
                    <a:pt x="334" y="919"/>
                  </a:lnTo>
                  <a:lnTo>
                    <a:pt x="364" y="923"/>
                  </a:lnTo>
                  <a:lnTo>
                    <a:pt x="398" y="923"/>
                  </a:lnTo>
                  <a:lnTo>
                    <a:pt x="432" y="921"/>
                  </a:lnTo>
                  <a:lnTo>
                    <a:pt x="432" y="921"/>
                  </a:lnTo>
                  <a:lnTo>
                    <a:pt x="464" y="917"/>
                  </a:lnTo>
                  <a:lnTo>
                    <a:pt x="492" y="911"/>
                  </a:lnTo>
                  <a:lnTo>
                    <a:pt x="514" y="905"/>
                  </a:lnTo>
                  <a:lnTo>
                    <a:pt x="534" y="897"/>
                  </a:lnTo>
                  <a:lnTo>
                    <a:pt x="558" y="885"/>
                  </a:lnTo>
                  <a:lnTo>
                    <a:pt x="566" y="881"/>
                  </a:lnTo>
                  <a:lnTo>
                    <a:pt x="566" y="881"/>
                  </a:lnTo>
                  <a:lnTo>
                    <a:pt x="556" y="875"/>
                  </a:lnTo>
                  <a:lnTo>
                    <a:pt x="546" y="869"/>
                  </a:lnTo>
                  <a:lnTo>
                    <a:pt x="528" y="857"/>
                  </a:lnTo>
                  <a:lnTo>
                    <a:pt x="528" y="857"/>
                  </a:lnTo>
                  <a:lnTo>
                    <a:pt x="526" y="865"/>
                  </a:lnTo>
                  <a:lnTo>
                    <a:pt x="526" y="865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16" y="875"/>
                  </a:lnTo>
                  <a:lnTo>
                    <a:pt x="516" y="875"/>
                  </a:lnTo>
                  <a:lnTo>
                    <a:pt x="512" y="873"/>
                  </a:lnTo>
                  <a:lnTo>
                    <a:pt x="506" y="867"/>
                  </a:lnTo>
                  <a:lnTo>
                    <a:pt x="502" y="859"/>
                  </a:lnTo>
                  <a:lnTo>
                    <a:pt x="498" y="849"/>
                  </a:lnTo>
                  <a:lnTo>
                    <a:pt x="498" y="849"/>
                  </a:lnTo>
                  <a:lnTo>
                    <a:pt x="498" y="845"/>
                  </a:lnTo>
                  <a:lnTo>
                    <a:pt x="498" y="845"/>
                  </a:lnTo>
                  <a:lnTo>
                    <a:pt x="482" y="853"/>
                  </a:lnTo>
                  <a:lnTo>
                    <a:pt x="460" y="859"/>
                  </a:lnTo>
                  <a:lnTo>
                    <a:pt x="436" y="863"/>
                  </a:lnTo>
                  <a:lnTo>
                    <a:pt x="408" y="867"/>
                  </a:lnTo>
                  <a:lnTo>
                    <a:pt x="408" y="867"/>
                  </a:lnTo>
                  <a:lnTo>
                    <a:pt x="360" y="865"/>
                  </a:lnTo>
                  <a:lnTo>
                    <a:pt x="336" y="863"/>
                  </a:lnTo>
                  <a:lnTo>
                    <a:pt x="312" y="859"/>
                  </a:lnTo>
                  <a:lnTo>
                    <a:pt x="288" y="853"/>
                  </a:lnTo>
                  <a:lnTo>
                    <a:pt x="266" y="847"/>
                  </a:lnTo>
                  <a:lnTo>
                    <a:pt x="242" y="839"/>
                  </a:lnTo>
                  <a:lnTo>
                    <a:pt x="218" y="831"/>
                  </a:lnTo>
                  <a:lnTo>
                    <a:pt x="218" y="831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9"/>
                  </a:lnTo>
                  <a:lnTo>
                    <a:pt x="204" y="837"/>
                  </a:lnTo>
                  <a:lnTo>
                    <a:pt x="212" y="851"/>
                  </a:lnTo>
                  <a:lnTo>
                    <a:pt x="212" y="851"/>
                  </a:lnTo>
                  <a:lnTo>
                    <a:pt x="202" y="849"/>
                  </a:lnTo>
                  <a:lnTo>
                    <a:pt x="194" y="851"/>
                  </a:lnTo>
                  <a:lnTo>
                    <a:pt x="194" y="851"/>
                  </a:lnTo>
                  <a:lnTo>
                    <a:pt x="188" y="857"/>
                  </a:lnTo>
                  <a:lnTo>
                    <a:pt x="184" y="861"/>
                  </a:lnTo>
                  <a:close/>
                  <a:moveTo>
                    <a:pt x="474" y="535"/>
                  </a:moveTo>
                  <a:lnTo>
                    <a:pt x="474" y="535"/>
                  </a:lnTo>
                  <a:lnTo>
                    <a:pt x="464" y="527"/>
                  </a:lnTo>
                  <a:lnTo>
                    <a:pt x="456" y="523"/>
                  </a:lnTo>
                  <a:lnTo>
                    <a:pt x="438" y="513"/>
                  </a:lnTo>
                  <a:lnTo>
                    <a:pt x="438" y="513"/>
                  </a:lnTo>
                  <a:lnTo>
                    <a:pt x="444" y="509"/>
                  </a:lnTo>
                  <a:lnTo>
                    <a:pt x="448" y="505"/>
                  </a:lnTo>
                  <a:lnTo>
                    <a:pt x="450" y="503"/>
                  </a:lnTo>
                  <a:lnTo>
                    <a:pt x="450" y="503"/>
                  </a:lnTo>
                  <a:lnTo>
                    <a:pt x="442" y="501"/>
                  </a:lnTo>
                  <a:lnTo>
                    <a:pt x="440" y="499"/>
                  </a:lnTo>
                  <a:lnTo>
                    <a:pt x="440" y="499"/>
                  </a:lnTo>
                  <a:lnTo>
                    <a:pt x="406" y="513"/>
                  </a:lnTo>
                  <a:lnTo>
                    <a:pt x="374" y="529"/>
                  </a:lnTo>
                  <a:lnTo>
                    <a:pt x="348" y="545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0" y="561"/>
                  </a:lnTo>
                  <a:lnTo>
                    <a:pt x="312" y="563"/>
                  </a:lnTo>
                  <a:lnTo>
                    <a:pt x="300" y="561"/>
                  </a:lnTo>
                  <a:lnTo>
                    <a:pt x="292" y="559"/>
                  </a:lnTo>
                  <a:lnTo>
                    <a:pt x="288" y="557"/>
                  </a:lnTo>
                  <a:lnTo>
                    <a:pt x="286" y="573"/>
                  </a:lnTo>
                  <a:lnTo>
                    <a:pt x="286" y="573"/>
                  </a:lnTo>
                  <a:lnTo>
                    <a:pt x="296" y="579"/>
                  </a:lnTo>
                  <a:lnTo>
                    <a:pt x="304" y="581"/>
                  </a:lnTo>
                  <a:lnTo>
                    <a:pt x="304" y="581"/>
                  </a:lnTo>
                  <a:lnTo>
                    <a:pt x="294" y="585"/>
                  </a:lnTo>
                  <a:lnTo>
                    <a:pt x="288" y="587"/>
                  </a:lnTo>
                  <a:lnTo>
                    <a:pt x="284" y="591"/>
                  </a:lnTo>
                  <a:lnTo>
                    <a:pt x="290" y="607"/>
                  </a:lnTo>
                  <a:lnTo>
                    <a:pt x="290" y="607"/>
                  </a:lnTo>
                  <a:lnTo>
                    <a:pt x="296" y="603"/>
                  </a:lnTo>
                  <a:lnTo>
                    <a:pt x="304" y="601"/>
                  </a:lnTo>
                  <a:lnTo>
                    <a:pt x="314" y="599"/>
                  </a:lnTo>
                  <a:lnTo>
                    <a:pt x="314" y="599"/>
                  </a:lnTo>
                  <a:lnTo>
                    <a:pt x="314" y="601"/>
                  </a:lnTo>
                  <a:lnTo>
                    <a:pt x="314" y="601"/>
                  </a:lnTo>
                  <a:lnTo>
                    <a:pt x="314" y="609"/>
                  </a:lnTo>
                  <a:lnTo>
                    <a:pt x="310" y="617"/>
                  </a:lnTo>
                  <a:lnTo>
                    <a:pt x="304" y="627"/>
                  </a:lnTo>
                  <a:lnTo>
                    <a:pt x="298" y="635"/>
                  </a:lnTo>
                  <a:lnTo>
                    <a:pt x="278" y="649"/>
                  </a:lnTo>
                  <a:lnTo>
                    <a:pt x="268" y="657"/>
                  </a:lnTo>
                  <a:lnTo>
                    <a:pt x="258" y="661"/>
                  </a:lnTo>
                  <a:lnTo>
                    <a:pt x="258" y="661"/>
                  </a:lnTo>
                  <a:lnTo>
                    <a:pt x="238" y="667"/>
                  </a:lnTo>
                  <a:lnTo>
                    <a:pt x="222" y="671"/>
                  </a:lnTo>
                  <a:lnTo>
                    <a:pt x="210" y="671"/>
                  </a:lnTo>
                  <a:lnTo>
                    <a:pt x="202" y="669"/>
                  </a:lnTo>
                  <a:lnTo>
                    <a:pt x="202" y="669"/>
                  </a:lnTo>
                  <a:lnTo>
                    <a:pt x="192" y="659"/>
                  </a:lnTo>
                  <a:lnTo>
                    <a:pt x="184" y="649"/>
                  </a:lnTo>
                  <a:lnTo>
                    <a:pt x="180" y="643"/>
                  </a:lnTo>
                  <a:lnTo>
                    <a:pt x="176" y="639"/>
                  </a:lnTo>
                  <a:lnTo>
                    <a:pt x="174" y="637"/>
                  </a:lnTo>
                  <a:lnTo>
                    <a:pt x="174" y="637"/>
                  </a:lnTo>
                  <a:lnTo>
                    <a:pt x="170" y="639"/>
                  </a:lnTo>
                  <a:lnTo>
                    <a:pt x="164" y="641"/>
                  </a:lnTo>
                  <a:lnTo>
                    <a:pt x="164" y="641"/>
                  </a:lnTo>
                  <a:lnTo>
                    <a:pt x="154" y="639"/>
                  </a:lnTo>
                  <a:lnTo>
                    <a:pt x="142" y="641"/>
                  </a:lnTo>
                  <a:lnTo>
                    <a:pt x="134" y="645"/>
                  </a:lnTo>
                  <a:lnTo>
                    <a:pt x="130" y="647"/>
                  </a:lnTo>
                  <a:lnTo>
                    <a:pt x="128" y="651"/>
                  </a:lnTo>
                  <a:lnTo>
                    <a:pt x="128" y="651"/>
                  </a:lnTo>
                  <a:lnTo>
                    <a:pt x="144" y="651"/>
                  </a:lnTo>
                  <a:lnTo>
                    <a:pt x="150" y="653"/>
                  </a:lnTo>
                  <a:lnTo>
                    <a:pt x="152" y="655"/>
                  </a:lnTo>
                  <a:lnTo>
                    <a:pt x="148" y="657"/>
                  </a:lnTo>
                  <a:lnTo>
                    <a:pt x="148" y="657"/>
                  </a:lnTo>
                  <a:lnTo>
                    <a:pt x="146" y="661"/>
                  </a:lnTo>
                  <a:lnTo>
                    <a:pt x="146" y="665"/>
                  </a:lnTo>
                  <a:lnTo>
                    <a:pt x="150" y="669"/>
                  </a:lnTo>
                  <a:lnTo>
                    <a:pt x="156" y="673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2" y="687"/>
                  </a:lnTo>
                  <a:lnTo>
                    <a:pt x="182" y="689"/>
                  </a:lnTo>
                  <a:lnTo>
                    <a:pt x="180" y="689"/>
                  </a:lnTo>
                  <a:lnTo>
                    <a:pt x="180" y="689"/>
                  </a:lnTo>
                  <a:lnTo>
                    <a:pt x="172" y="687"/>
                  </a:lnTo>
                  <a:lnTo>
                    <a:pt x="162" y="685"/>
                  </a:lnTo>
                  <a:lnTo>
                    <a:pt x="142" y="677"/>
                  </a:lnTo>
                  <a:lnTo>
                    <a:pt x="142" y="677"/>
                  </a:lnTo>
                  <a:lnTo>
                    <a:pt x="136" y="675"/>
                  </a:lnTo>
                  <a:lnTo>
                    <a:pt x="132" y="677"/>
                  </a:lnTo>
                  <a:lnTo>
                    <a:pt x="130" y="681"/>
                  </a:lnTo>
                  <a:lnTo>
                    <a:pt x="130" y="681"/>
                  </a:lnTo>
                  <a:lnTo>
                    <a:pt x="124" y="681"/>
                  </a:lnTo>
                  <a:lnTo>
                    <a:pt x="118" y="681"/>
                  </a:lnTo>
                  <a:lnTo>
                    <a:pt x="112" y="685"/>
                  </a:lnTo>
                  <a:lnTo>
                    <a:pt x="106" y="687"/>
                  </a:lnTo>
                  <a:lnTo>
                    <a:pt x="102" y="693"/>
                  </a:lnTo>
                  <a:lnTo>
                    <a:pt x="98" y="699"/>
                  </a:lnTo>
                  <a:lnTo>
                    <a:pt x="98" y="705"/>
                  </a:lnTo>
                  <a:lnTo>
                    <a:pt x="100" y="711"/>
                  </a:lnTo>
                  <a:lnTo>
                    <a:pt x="100" y="711"/>
                  </a:lnTo>
                  <a:lnTo>
                    <a:pt x="108" y="705"/>
                  </a:lnTo>
                  <a:lnTo>
                    <a:pt x="114" y="699"/>
                  </a:lnTo>
                  <a:lnTo>
                    <a:pt x="118" y="699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22" y="701"/>
                  </a:lnTo>
                  <a:lnTo>
                    <a:pt x="122" y="707"/>
                  </a:lnTo>
                  <a:lnTo>
                    <a:pt x="122" y="711"/>
                  </a:lnTo>
                  <a:lnTo>
                    <a:pt x="124" y="713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32" y="717"/>
                  </a:lnTo>
                  <a:lnTo>
                    <a:pt x="138" y="717"/>
                  </a:lnTo>
                  <a:lnTo>
                    <a:pt x="156" y="717"/>
                  </a:lnTo>
                  <a:lnTo>
                    <a:pt x="172" y="715"/>
                  </a:lnTo>
                  <a:lnTo>
                    <a:pt x="178" y="715"/>
                  </a:lnTo>
                  <a:lnTo>
                    <a:pt x="182" y="715"/>
                  </a:lnTo>
                  <a:lnTo>
                    <a:pt x="182" y="715"/>
                  </a:lnTo>
                  <a:lnTo>
                    <a:pt x="182" y="717"/>
                  </a:lnTo>
                  <a:lnTo>
                    <a:pt x="178" y="719"/>
                  </a:lnTo>
                  <a:lnTo>
                    <a:pt x="164" y="721"/>
                  </a:lnTo>
                  <a:lnTo>
                    <a:pt x="146" y="723"/>
                  </a:lnTo>
                  <a:lnTo>
                    <a:pt x="142" y="725"/>
                  </a:lnTo>
                  <a:lnTo>
                    <a:pt x="138" y="729"/>
                  </a:lnTo>
                  <a:lnTo>
                    <a:pt x="138" y="729"/>
                  </a:lnTo>
                  <a:lnTo>
                    <a:pt x="140" y="733"/>
                  </a:lnTo>
                  <a:lnTo>
                    <a:pt x="140" y="733"/>
                  </a:lnTo>
                  <a:lnTo>
                    <a:pt x="138" y="737"/>
                  </a:lnTo>
                  <a:lnTo>
                    <a:pt x="134" y="741"/>
                  </a:lnTo>
                  <a:lnTo>
                    <a:pt x="132" y="747"/>
                  </a:lnTo>
                  <a:lnTo>
                    <a:pt x="128" y="757"/>
                  </a:lnTo>
                  <a:lnTo>
                    <a:pt x="128" y="757"/>
                  </a:lnTo>
                  <a:lnTo>
                    <a:pt x="130" y="761"/>
                  </a:lnTo>
                  <a:lnTo>
                    <a:pt x="132" y="765"/>
                  </a:lnTo>
                  <a:lnTo>
                    <a:pt x="136" y="773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4" y="775"/>
                  </a:lnTo>
                  <a:lnTo>
                    <a:pt x="144" y="769"/>
                  </a:lnTo>
                  <a:lnTo>
                    <a:pt x="144" y="763"/>
                  </a:lnTo>
                  <a:lnTo>
                    <a:pt x="144" y="761"/>
                  </a:lnTo>
                  <a:lnTo>
                    <a:pt x="146" y="759"/>
                  </a:lnTo>
                  <a:lnTo>
                    <a:pt x="146" y="759"/>
                  </a:lnTo>
                  <a:lnTo>
                    <a:pt x="148" y="759"/>
                  </a:lnTo>
                  <a:lnTo>
                    <a:pt x="150" y="761"/>
                  </a:lnTo>
                  <a:lnTo>
                    <a:pt x="154" y="765"/>
                  </a:lnTo>
                  <a:lnTo>
                    <a:pt x="158" y="765"/>
                  </a:lnTo>
                  <a:lnTo>
                    <a:pt x="158" y="765"/>
                  </a:lnTo>
                  <a:lnTo>
                    <a:pt x="164" y="765"/>
                  </a:lnTo>
                  <a:lnTo>
                    <a:pt x="168" y="763"/>
                  </a:lnTo>
                  <a:lnTo>
                    <a:pt x="176" y="755"/>
                  </a:lnTo>
                  <a:lnTo>
                    <a:pt x="186" y="745"/>
                  </a:lnTo>
                  <a:lnTo>
                    <a:pt x="192" y="739"/>
                  </a:lnTo>
                  <a:lnTo>
                    <a:pt x="200" y="735"/>
                  </a:lnTo>
                  <a:lnTo>
                    <a:pt x="200" y="735"/>
                  </a:lnTo>
                  <a:lnTo>
                    <a:pt x="210" y="731"/>
                  </a:lnTo>
                  <a:lnTo>
                    <a:pt x="216" y="729"/>
                  </a:lnTo>
                  <a:lnTo>
                    <a:pt x="218" y="731"/>
                  </a:lnTo>
                  <a:lnTo>
                    <a:pt x="218" y="733"/>
                  </a:lnTo>
                  <a:lnTo>
                    <a:pt x="216" y="739"/>
                  </a:lnTo>
                  <a:lnTo>
                    <a:pt x="216" y="743"/>
                  </a:lnTo>
                  <a:lnTo>
                    <a:pt x="220" y="745"/>
                  </a:lnTo>
                  <a:lnTo>
                    <a:pt x="220" y="745"/>
                  </a:lnTo>
                  <a:lnTo>
                    <a:pt x="224" y="747"/>
                  </a:lnTo>
                  <a:lnTo>
                    <a:pt x="228" y="749"/>
                  </a:lnTo>
                  <a:lnTo>
                    <a:pt x="228" y="753"/>
                  </a:lnTo>
                  <a:lnTo>
                    <a:pt x="226" y="757"/>
                  </a:lnTo>
                  <a:lnTo>
                    <a:pt x="220" y="763"/>
                  </a:lnTo>
                  <a:lnTo>
                    <a:pt x="216" y="765"/>
                  </a:lnTo>
                  <a:lnTo>
                    <a:pt x="216" y="765"/>
                  </a:lnTo>
                  <a:lnTo>
                    <a:pt x="222" y="767"/>
                  </a:lnTo>
                  <a:lnTo>
                    <a:pt x="230" y="763"/>
                  </a:lnTo>
                  <a:lnTo>
                    <a:pt x="240" y="757"/>
                  </a:lnTo>
                  <a:lnTo>
                    <a:pt x="242" y="753"/>
                  </a:lnTo>
                  <a:lnTo>
                    <a:pt x="246" y="747"/>
                  </a:lnTo>
                  <a:lnTo>
                    <a:pt x="246" y="747"/>
                  </a:lnTo>
                  <a:lnTo>
                    <a:pt x="248" y="743"/>
                  </a:lnTo>
                  <a:lnTo>
                    <a:pt x="250" y="743"/>
                  </a:lnTo>
                  <a:lnTo>
                    <a:pt x="252" y="741"/>
                  </a:lnTo>
                  <a:lnTo>
                    <a:pt x="254" y="739"/>
                  </a:lnTo>
                  <a:lnTo>
                    <a:pt x="254" y="739"/>
                  </a:lnTo>
                  <a:lnTo>
                    <a:pt x="256" y="735"/>
                  </a:lnTo>
                  <a:lnTo>
                    <a:pt x="256" y="731"/>
                  </a:lnTo>
                  <a:lnTo>
                    <a:pt x="256" y="727"/>
                  </a:lnTo>
                  <a:lnTo>
                    <a:pt x="258" y="725"/>
                  </a:lnTo>
                  <a:lnTo>
                    <a:pt x="258" y="725"/>
                  </a:lnTo>
                  <a:lnTo>
                    <a:pt x="260" y="721"/>
                  </a:lnTo>
                  <a:lnTo>
                    <a:pt x="262" y="719"/>
                  </a:lnTo>
                  <a:lnTo>
                    <a:pt x="272" y="717"/>
                  </a:lnTo>
                  <a:lnTo>
                    <a:pt x="278" y="715"/>
                  </a:lnTo>
                  <a:lnTo>
                    <a:pt x="280" y="713"/>
                  </a:lnTo>
                  <a:lnTo>
                    <a:pt x="280" y="711"/>
                  </a:lnTo>
                  <a:lnTo>
                    <a:pt x="280" y="711"/>
                  </a:lnTo>
                  <a:lnTo>
                    <a:pt x="282" y="703"/>
                  </a:lnTo>
                  <a:lnTo>
                    <a:pt x="284" y="699"/>
                  </a:lnTo>
                  <a:lnTo>
                    <a:pt x="290" y="697"/>
                  </a:lnTo>
                  <a:lnTo>
                    <a:pt x="294" y="695"/>
                  </a:lnTo>
                  <a:lnTo>
                    <a:pt x="294" y="695"/>
                  </a:lnTo>
                  <a:lnTo>
                    <a:pt x="296" y="697"/>
                  </a:lnTo>
                  <a:lnTo>
                    <a:pt x="300" y="703"/>
                  </a:lnTo>
                  <a:lnTo>
                    <a:pt x="306" y="709"/>
                  </a:lnTo>
                  <a:lnTo>
                    <a:pt x="310" y="713"/>
                  </a:lnTo>
                  <a:lnTo>
                    <a:pt x="318" y="715"/>
                  </a:lnTo>
                  <a:lnTo>
                    <a:pt x="318" y="715"/>
                  </a:lnTo>
                  <a:lnTo>
                    <a:pt x="342" y="705"/>
                  </a:lnTo>
                  <a:lnTo>
                    <a:pt x="342" y="705"/>
                  </a:lnTo>
                  <a:lnTo>
                    <a:pt x="350" y="701"/>
                  </a:lnTo>
                  <a:lnTo>
                    <a:pt x="356" y="697"/>
                  </a:lnTo>
                  <a:lnTo>
                    <a:pt x="356" y="697"/>
                  </a:lnTo>
                  <a:lnTo>
                    <a:pt x="352" y="691"/>
                  </a:lnTo>
                  <a:lnTo>
                    <a:pt x="348" y="687"/>
                  </a:lnTo>
                  <a:lnTo>
                    <a:pt x="344" y="679"/>
                  </a:lnTo>
                  <a:lnTo>
                    <a:pt x="344" y="679"/>
                  </a:lnTo>
                  <a:lnTo>
                    <a:pt x="342" y="673"/>
                  </a:lnTo>
                  <a:lnTo>
                    <a:pt x="342" y="671"/>
                  </a:lnTo>
                  <a:lnTo>
                    <a:pt x="342" y="671"/>
                  </a:lnTo>
                  <a:lnTo>
                    <a:pt x="350" y="679"/>
                  </a:lnTo>
                  <a:lnTo>
                    <a:pt x="358" y="685"/>
                  </a:lnTo>
                  <a:lnTo>
                    <a:pt x="366" y="691"/>
                  </a:lnTo>
                  <a:lnTo>
                    <a:pt x="366" y="691"/>
                  </a:lnTo>
                  <a:lnTo>
                    <a:pt x="396" y="673"/>
                  </a:lnTo>
                  <a:lnTo>
                    <a:pt x="396" y="673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398" y="665"/>
                  </a:lnTo>
                  <a:lnTo>
                    <a:pt x="390" y="659"/>
                  </a:lnTo>
                  <a:lnTo>
                    <a:pt x="384" y="651"/>
                  </a:lnTo>
                  <a:lnTo>
                    <a:pt x="384" y="647"/>
                  </a:lnTo>
                  <a:lnTo>
                    <a:pt x="386" y="645"/>
                  </a:lnTo>
                  <a:lnTo>
                    <a:pt x="386" y="645"/>
                  </a:lnTo>
                  <a:lnTo>
                    <a:pt x="390" y="643"/>
                  </a:lnTo>
                  <a:lnTo>
                    <a:pt x="390" y="637"/>
                  </a:lnTo>
                  <a:lnTo>
                    <a:pt x="384" y="627"/>
                  </a:lnTo>
                  <a:lnTo>
                    <a:pt x="380" y="617"/>
                  </a:lnTo>
                  <a:lnTo>
                    <a:pt x="382" y="611"/>
                  </a:lnTo>
                  <a:lnTo>
                    <a:pt x="384" y="609"/>
                  </a:lnTo>
                  <a:lnTo>
                    <a:pt x="384" y="609"/>
                  </a:lnTo>
                  <a:lnTo>
                    <a:pt x="440" y="581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6" y="549"/>
                  </a:lnTo>
                  <a:lnTo>
                    <a:pt x="482" y="543"/>
                  </a:lnTo>
                  <a:lnTo>
                    <a:pt x="474" y="535"/>
                  </a:lnTo>
                  <a:close/>
                  <a:moveTo>
                    <a:pt x="44" y="797"/>
                  </a:moveTo>
                  <a:lnTo>
                    <a:pt x="44" y="797"/>
                  </a:lnTo>
                  <a:lnTo>
                    <a:pt x="44" y="803"/>
                  </a:lnTo>
                  <a:lnTo>
                    <a:pt x="44" y="807"/>
                  </a:lnTo>
                  <a:lnTo>
                    <a:pt x="48" y="811"/>
                  </a:lnTo>
                  <a:lnTo>
                    <a:pt x="48" y="811"/>
                  </a:lnTo>
                  <a:lnTo>
                    <a:pt x="56" y="815"/>
                  </a:lnTo>
                  <a:lnTo>
                    <a:pt x="60" y="815"/>
                  </a:lnTo>
                  <a:lnTo>
                    <a:pt x="62" y="815"/>
                  </a:lnTo>
                  <a:lnTo>
                    <a:pt x="62" y="815"/>
                  </a:lnTo>
                  <a:lnTo>
                    <a:pt x="64" y="811"/>
                  </a:lnTo>
                  <a:lnTo>
                    <a:pt x="64" y="807"/>
                  </a:lnTo>
                  <a:lnTo>
                    <a:pt x="66" y="803"/>
                  </a:lnTo>
                  <a:lnTo>
                    <a:pt x="66" y="797"/>
                  </a:lnTo>
                  <a:lnTo>
                    <a:pt x="66" y="797"/>
                  </a:lnTo>
                  <a:lnTo>
                    <a:pt x="68" y="797"/>
                  </a:lnTo>
                  <a:lnTo>
                    <a:pt x="70" y="795"/>
                  </a:lnTo>
                  <a:lnTo>
                    <a:pt x="70" y="795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96" y="805"/>
                  </a:lnTo>
                  <a:lnTo>
                    <a:pt x="118" y="817"/>
                  </a:lnTo>
                  <a:lnTo>
                    <a:pt x="160" y="845"/>
                  </a:lnTo>
                  <a:lnTo>
                    <a:pt x="160" y="845"/>
                  </a:lnTo>
                  <a:lnTo>
                    <a:pt x="164" y="847"/>
                  </a:lnTo>
                  <a:lnTo>
                    <a:pt x="164" y="847"/>
                  </a:lnTo>
                  <a:lnTo>
                    <a:pt x="160" y="861"/>
                  </a:lnTo>
                  <a:lnTo>
                    <a:pt x="160" y="861"/>
                  </a:lnTo>
                  <a:lnTo>
                    <a:pt x="150" y="881"/>
                  </a:lnTo>
                  <a:lnTo>
                    <a:pt x="146" y="891"/>
                  </a:lnTo>
                  <a:lnTo>
                    <a:pt x="146" y="897"/>
                  </a:lnTo>
                  <a:lnTo>
                    <a:pt x="146" y="897"/>
                  </a:lnTo>
                  <a:lnTo>
                    <a:pt x="146" y="903"/>
                  </a:lnTo>
                  <a:lnTo>
                    <a:pt x="150" y="907"/>
                  </a:lnTo>
                  <a:lnTo>
                    <a:pt x="154" y="909"/>
                  </a:lnTo>
                  <a:lnTo>
                    <a:pt x="158" y="909"/>
                  </a:lnTo>
                  <a:lnTo>
                    <a:pt x="158" y="909"/>
                  </a:lnTo>
                  <a:lnTo>
                    <a:pt x="162" y="909"/>
                  </a:lnTo>
                  <a:lnTo>
                    <a:pt x="168" y="907"/>
                  </a:lnTo>
                  <a:lnTo>
                    <a:pt x="170" y="903"/>
                  </a:lnTo>
                  <a:lnTo>
                    <a:pt x="172" y="899"/>
                  </a:lnTo>
                  <a:lnTo>
                    <a:pt x="172" y="899"/>
                  </a:lnTo>
                  <a:lnTo>
                    <a:pt x="172" y="895"/>
                  </a:lnTo>
                  <a:lnTo>
                    <a:pt x="172" y="891"/>
                  </a:lnTo>
                  <a:lnTo>
                    <a:pt x="168" y="887"/>
                  </a:lnTo>
                  <a:lnTo>
                    <a:pt x="164" y="885"/>
                  </a:lnTo>
                  <a:lnTo>
                    <a:pt x="162" y="885"/>
                  </a:lnTo>
                  <a:lnTo>
                    <a:pt x="162" y="885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72" y="861"/>
                  </a:lnTo>
                  <a:lnTo>
                    <a:pt x="178" y="853"/>
                  </a:lnTo>
                  <a:lnTo>
                    <a:pt x="182" y="847"/>
                  </a:lnTo>
                  <a:lnTo>
                    <a:pt x="186" y="845"/>
                  </a:lnTo>
                  <a:lnTo>
                    <a:pt x="194" y="841"/>
                  </a:lnTo>
                  <a:lnTo>
                    <a:pt x="196" y="841"/>
                  </a:lnTo>
                  <a:lnTo>
                    <a:pt x="196" y="841"/>
                  </a:lnTo>
                  <a:lnTo>
                    <a:pt x="194" y="839"/>
                  </a:lnTo>
                  <a:lnTo>
                    <a:pt x="192" y="833"/>
                  </a:lnTo>
                  <a:lnTo>
                    <a:pt x="190" y="827"/>
                  </a:lnTo>
                  <a:lnTo>
                    <a:pt x="190" y="821"/>
                  </a:lnTo>
                  <a:lnTo>
                    <a:pt x="192" y="813"/>
                  </a:lnTo>
                  <a:lnTo>
                    <a:pt x="198" y="805"/>
                  </a:lnTo>
                  <a:lnTo>
                    <a:pt x="198" y="805"/>
                  </a:lnTo>
                  <a:lnTo>
                    <a:pt x="206" y="785"/>
                  </a:lnTo>
                  <a:lnTo>
                    <a:pt x="210" y="769"/>
                  </a:lnTo>
                  <a:lnTo>
                    <a:pt x="210" y="769"/>
                  </a:lnTo>
                  <a:lnTo>
                    <a:pt x="210" y="765"/>
                  </a:lnTo>
                  <a:lnTo>
                    <a:pt x="206" y="761"/>
                  </a:lnTo>
                  <a:lnTo>
                    <a:pt x="202" y="757"/>
                  </a:lnTo>
                  <a:lnTo>
                    <a:pt x="198" y="755"/>
                  </a:lnTo>
                  <a:lnTo>
                    <a:pt x="198" y="755"/>
                  </a:lnTo>
                  <a:lnTo>
                    <a:pt x="192" y="755"/>
                  </a:lnTo>
                  <a:lnTo>
                    <a:pt x="188" y="759"/>
                  </a:lnTo>
                  <a:lnTo>
                    <a:pt x="184" y="763"/>
                  </a:lnTo>
                  <a:lnTo>
                    <a:pt x="182" y="767"/>
                  </a:lnTo>
                  <a:lnTo>
                    <a:pt x="182" y="767"/>
                  </a:lnTo>
                  <a:lnTo>
                    <a:pt x="182" y="771"/>
                  </a:lnTo>
                  <a:lnTo>
                    <a:pt x="184" y="775"/>
                  </a:lnTo>
                  <a:lnTo>
                    <a:pt x="188" y="781"/>
                  </a:lnTo>
                  <a:lnTo>
                    <a:pt x="192" y="781"/>
                  </a:lnTo>
                  <a:lnTo>
                    <a:pt x="194" y="783"/>
                  </a:lnTo>
                  <a:lnTo>
                    <a:pt x="194" y="783"/>
                  </a:lnTo>
                  <a:lnTo>
                    <a:pt x="188" y="801"/>
                  </a:lnTo>
                  <a:lnTo>
                    <a:pt x="180" y="811"/>
                  </a:lnTo>
                  <a:lnTo>
                    <a:pt x="180" y="811"/>
                  </a:lnTo>
                  <a:lnTo>
                    <a:pt x="172" y="807"/>
                  </a:lnTo>
                  <a:lnTo>
                    <a:pt x="172" y="807"/>
                  </a:lnTo>
                  <a:lnTo>
                    <a:pt x="130" y="785"/>
                  </a:lnTo>
                  <a:lnTo>
                    <a:pt x="110" y="777"/>
                  </a:lnTo>
                  <a:lnTo>
                    <a:pt x="86" y="769"/>
                  </a:lnTo>
                  <a:lnTo>
                    <a:pt x="86" y="769"/>
                  </a:lnTo>
                  <a:lnTo>
                    <a:pt x="88" y="765"/>
                  </a:lnTo>
                  <a:lnTo>
                    <a:pt x="88" y="765"/>
                  </a:lnTo>
                  <a:lnTo>
                    <a:pt x="94" y="755"/>
                  </a:lnTo>
                  <a:lnTo>
                    <a:pt x="96" y="751"/>
                  </a:lnTo>
                  <a:lnTo>
                    <a:pt x="96" y="751"/>
                  </a:lnTo>
                  <a:lnTo>
                    <a:pt x="92" y="751"/>
                  </a:lnTo>
                  <a:lnTo>
                    <a:pt x="84" y="757"/>
                  </a:lnTo>
                  <a:lnTo>
                    <a:pt x="84" y="757"/>
                  </a:lnTo>
                  <a:lnTo>
                    <a:pt x="76" y="761"/>
                  </a:lnTo>
                  <a:lnTo>
                    <a:pt x="68" y="763"/>
                  </a:lnTo>
                  <a:lnTo>
                    <a:pt x="68" y="763"/>
                  </a:lnTo>
                  <a:lnTo>
                    <a:pt x="64" y="763"/>
                  </a:lnTo>
                  <a:lnTo>
                    <a:pt x="60" y="761"/>
                  </a:lnTo>
                  <a:lnTo>
                    <a:pt x="60" y="761"/>
                  </a:lnTo>
                  <a:lnTo>
                    <a:pt x="56" y="765"/>
                  </a:lnTo>
                  <a:lnTo>
                    <a:pt x="54" y="773"/>
                  </a:lnTo>
                  <a:lnTo>
                    <a:pt x="54" y="773"/>
                  </a:lnTo>
                  <a:lnTo>
                    <a:pt x="48" y="787"/>
                  </a:lnTo>
                  <a:lnTo>
                    <a:pt x="48" y="787"/>
                  </a:lnTo>
                  <a:lnTo>
                    <a:pt x="44" y="793"/>
                  </a:lnTo>
                  <a:lnTo>
                    <a:pt x="44" y="797"/>
                  </a:lnTo>
                  <a:close/>
                  <a:moveTo>
                    <a:pt x="52" y="132"/>
                  </a:moveTo>
                  <a:lnTo>
                    <a:pt x="52" y="132"/>
                  </a:lnTo>
                  <a:lnTo>
                    <a:pt x="70" y="130"/>
                  </a:lnTo>
                  <a:lnTo>
                    <a:pt x="78" y="12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6" y="86"/>
                  </a:lnTo>
                  <a:lnTo>
                    <a:pt x="42" y="88"/>
                  </a:lnTo>
                  <a:lnTo>
                    <a:pt x="40" y="92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close/>
                  <a:moveTo>
                    <a:pt x="150" y="116"/>
                  </a:moveTo>
                  <a:lnTo>
                    <a:pt x="150" y="116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48" y="74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82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18" y="82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2" y="8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4" y="128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20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6" y="132"/>
                  </a:lnTo>
                  <a:lnTo>
                    <a:pt x="110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8" y="122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4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8" y="122"/>
                  </a:lnTo>
                  <a:lnTo>
                    <a:pt x="150" y="116"/>
                  </a:lnTo>
                  <a:close/>
                  <a:moveTo>
                    <a:pt x="172" y="136"/>
                  </a:moveTo>
                  <a:lnTo>
                    <a:pt x="172" y="124"/>
                  </a:lnTo>
                  <a:lnTo>
                    <a:pt x="172" y="124"/>
                  </a:lnTo>
                  <a:lnTo>
                    <a:pt x="170" y="120"/>
                  </a:lnTo>
                  <a:lnTo>
                    <a:pt x="168" y="116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8" y="104"/>
                  </a:lnTo>
                  <a:lnTo>
                    <a:pt x="168" y="98"/>
                  </a:lnTo>
                  <a:lnTo>
                    <a:pt x="172" y="94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6" y="78"/>
                  </a:lnTo>
                  <a:lnTo>
                    <a:pt x="162" y="76"/>
                  </a:lnTo>
                  <a:lnTo>
                    <a:pt x="160" y="76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58" y="126"/>
                  </a:lnTo>
                  <a:lnTo>
                    <a:pt x="152" y="132"/>
                  </a:lnTo>
                  <a:lnTo>
                    <a:pt x="146" y="136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24" y="140"/>
                  </a:lnTo>
                  <a:lnTo>
                    <a:pt x="110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102" y="158"/>
                  </a:lnTo>
                  <a:lnTo>
                    <a:pt x="104" y="160"/>
                  </a:lnTo>
                  <a:lnTo>
                    <a:pt x="158" y="160"/>
                  </a:lnTo>
                  <a:lnTo>
                    <a:pt x="172" y="136"/>
                  </a:lnTo>
                  <a:close/>
                  <a:moveTo>
                    <a:pt x="104" y="190"/>
                  </a:moveTo>
                  <a:lnTo>
                    <a:pt x="158" y="190"/>
                  </a:lnTo>
                  <a:lnTo>
                    <a:pt x="158" y="190"/>
                  </a:lnTo>
                  <a:lnTo>
                    <a:pt x="162" y="178"/>
                  </a:lnTo>
                  <a:lnTo>
                    <a:pt x="158" y="170"/>
                  </a:lnTo>
                  <a:lnTo>
                    <a:pt x="104" y="170"/>
                  </a:lnTo>
                  <a:lnTo>
                    <a:pt x="102" y="180"/>
                  </a:lnTo>
                  <a:lnTo>
                    <a:pt x="104" y="190"/>
                  </a:lnTo>
                  <a:close/>
                  <a:moveTo>
                    <a:pt x="158" y="200"/>
                  </a:moveTo>
                  <a:lnTo>
                    <a:pt x="106" y="200"/>
                  </a:lnTo>
                  <a:lnTo>
                    <a:pt x="106" y="268"/>
                  </a:lnTo>
                  <a:lnTo>
                    <a:pt x="150" y="270"/>
                  </a:lnTo>
                  <a:lnTo>
                    <a:pt x="164" y="258"/>
                  </a:lnTo>
                  <a:lnTo>
                    <a:pt x="158" y="200"/>
                  </a:lnTo>
                  <a:close/>
                  <a:moveTo>
                    <a:pt x="182" y="286"/>
                  </a:moveTo>
                  <a:lnTo>
                    <a:pt x="182" y="286"/>
                  </a:lnTo>
                  <a:lnTo>
                    <a:pt x="172" y="278"/>
                  </a:lnTo>
                  <a:lnTo>
                    <a:pt x="172" y="278"/>
                  </a:lnTo>
                  <a:lnTo>
                    <a:pt x="170" y="266"/>
                  </a:lnTo>
                  <a:lnTo>
                    <a:pt x="154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9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16" y="328"/>
                  </a:lnTo>
                  <a:lnTo>
                    <a:pt x="130" y="338"/>
                  </a:lnTo>
                  <a:lnTo>
                    <a:pt x="164" y="294"/>
                  </a:lnTo>
                  <a:lnTo>
                    <a:pt x="182" y="286"/>
                  </a:lnTo>
                  <a:close/>
                  <a:moveTo>
                    <a:pt x="170" y="302"/>
                  </a:moveTo>
                  <a:lnTo>
                    <a:pt x="140" y="34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214" y="350"/>
                  </a:lnTo>
                  <a:lnTo>
                    <a:pt x="236" y="336"/>
                  </a:lnTo>
                  <a:lnTo>
                    <a:pt x="260" y="320"/>
                  </a:lnTo>
                  <a:lnTo>
                    <a:pt x="188" y="294"/>
                  </a:lnTo>
                  <a:lnTo>
                    <a:pt x="170" y="302"/>
                  </a:lnTo>
                  <a:close/>
                  <a:moveTo>
                    <a:pt x="198" y="96"/>
                  </a:moveTo>
                  <a:lnTo>
                    <a:pt x="198" y="96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4"/>
                  </a:lnTo>
                  <a:lnTo>
                    <a:pt x="180" y="96"/>
                  </a:lnTo>
                  <a:lnTo>
                    <a:pt x="180" y="96"/>
                  </a:lnTo>
                  <a:lnTo>
                    <a:pt x="178" y="98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4"/>
                  </a:lnTo>
                  <a:lnTo>
                    <a:pt x="178" y="118"/>
                  </a:lnTo>
                  <a:lnTo>
                    <a:pt x="180" y="124"/>
                  </a:lnTo>
                  <a:lnTo>
                    <a:pt x="180" y="158"/>
                  </a:lnTo>
                  <a:lnTo>
                    <a:pt x="180" y="158"/>
                  </a:lnTo>
                  <a:lnTo>
                    <a:pt x="178" y="160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58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2" y="118"/>
                  </a:lnTo>
                  <a:lnTo>
                    <a:pt x="204" y="114"/>
                  </a:lnTo>
                  <a:lnTo>
                    <a:pt x="204" y="110"/>
                  </a:lnTo>
                  <a:lnTo>
                    <a:pt x="204" y="110"/>
                  </a:lnTo>
                  <a:lnTo>
                    <a:pt x="202" y="100"/>
                  </a:lnTo>
                  <a:lnTo>
                    <a:pt x="198" y="96"/>
                  </a:lnTo>
                  <a:close/>
                  <a:moveTo>
                    <a:pt x="250" y="130"/>
                  </a:moveTo>
                  <a:lnTo>
                    <a:pt x="290" y="90"/>
                  </a:lnTo>
                  <a:lnTo>
                    <a:pt x="290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28" y="88"/>
                  </a:lnTo>
                  <a:lnTo>
                    <a:pt x="220" y="84"/>
                  </a:lnTo>
                  <a:lnTo>
                    <a:pt x="214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8"/>
                  </a:lnTo>
                  <a:lnTo>
                    <a:pt x="212" y="10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2" y="116"/>
                  </a:lnTo>
                  <a:lnTo>
                    <a:pt x="210" y="120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20" y="13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50" y="130"/>
                  </a:lnTo>
                  <a:close/>
                  <a:moveTo>
                    <a:pt x="424" y="130"/>
                  </a:moveTo>
                  <a:lnTo>
                    <a:pt x="474" y="66"/>
                  </a:lnTo>
                  <a:lnTo>
                    <a:pt x="474" y="66"/>
                  </a:lnTo>
                  <a:lnTo>
                    <a:pt x="470" y="64"/>
                  </a:lnTo>
                  <a:lnTo>
                    <a:pt x="466" y="66"/>
                  </a:lnTo>
                  <a:lnTo>
                    <a:pt x="462" y="66"/>
                  </a:lnTo>
                  <a:lnTo>
                    <a:pt x="462" y="66"/>
                  </a:lnTo>
                  <a:lnTo>
                    <a:pt x="458" y="70"/>
                  </a:lnTo>
                  <a:lnTo>
                    <a:pt x="454" y="76"/>
                  </a:lnTo>
                  <a:lnTo>
                    <a:pt x="454" y="82"/>
                  </a:lnTo>
                  <a:lnTo>
                    <a:pt x="454" y="82"/>
                  </a:lnTo>
                  <a:lnTo>
                    <a:pt x="452" y="78"/>
                  </a:lnTo>
                  <a:lnTo>
                    <a:pt x="448" y="76"/>
                  </a:lnTo>
                  <a:lnTo>
                    <a:pt x="442" y="74"/>
                  </a:lnTo>
                  <a:lnTo>
                    <a:pt x="436" y="76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38" y="88"/>
                  </a:lnTo>
                  <a:lnTo>
                    <a:pt x="436" y="94"/>
                  </a:lnTo>
                  <a:lnTo>
                    <a:pt x="434" y="98"/>
                  </a:lnTo>
                  <a:lnTo>
                    <a:pt x="428" y="98"/>
                  </a:lnTo>
                  <a:lnTo>
                    <a:pt x="428" y="98"/>
                  </a:lnTo>
                  <a:lnTo>
                    <a:pt x="424" y="94"/>
                  </a:lnTo>
                  <a:lnTo>
                    <a:pt x="422" y="90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16" y="88"/>
                  </a:lnTo>
                  <a:lnTo>
                    <a:pt x="410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4" y="80"/>
                  </a:lnTo>
                  <a:lnTo>
                    <a:pt x="406" y="76"/>
                  </a:lnTo>
                  <a:lnTo>
                    <a:pt x="412" y="72"/>
                  </a:lnTo>
                  <a:lnTo>
                    <a:pt x="422" y="72"/>
                  </a:lnTo>
                  <a:lnTo>
                    <a:pt x="422" y="72"/>
                  </a:lnTo>
                  <a:lnTo>
                    <a:pt x="422" y="66"/>
                  </a:lnTo>
                  <a:lnTo>
                    <a:pt x="420" y="62"/>
                  </a:lnTo>
                  <a:lnTo>
                    <a:pt x="414" y="58"/>
                  </a:lnTo>
                  <a:lnTo>
                    <a:pt x="414" y="58"/>
                  </a:lnTo>
                  <a:lnTo>
                    <a:pt x="410" y="56"/>
                  </a:lnTo>
                  <a:lnTo>
                    <a:pt x="404" y="56"/>
                  </a:lnTo>
                  <a:lnTo>
                    <a:pt x="400" y="58"/>
                  </a:lnTo>
                  <a:lnTo>
                    <a:pt x="400" y="58"/>
                  </a:lnTo>
                  <a:lnTo>
                    <a:pt x="402" y="54"/>
                  </a:lnTo>
                  <a:lnTo>
                    <a:pt x="406" y="52"/>
                  </a:lnTo>
                  <a:lnTo>
                    <a:pt x="406" y="48"/>
                  </a:lnTo>
                  <a:lnTo>
                    <a:pt x="406" y="48"/>
                  </a:lnTo>
                  <a:lnTo>
                    <a:pt x="406" y="38"/>
                  </a:lnTo>
                  <a:lnTo>
                    <a:pt x="404" y="34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394" y="30"/>
                  </a:lnTo>
                  <a:lnTo>
                    <a:pt x="390" y="30"/>
                  </a:lnTo>
                  <a:lnTo>
                    <a:pt x="382" y="36"/>
                  </a:lnTo>
                  <a:lnTo>
                    <a:pt x="382" y="36"/>
                  </a:lnTo>
                  <a:lnTo>
                    <a:pt x="380" y="40"/>
                  </a:lnTo>
                  <a:lnTo>
                    <a:pt x="380" y="44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78" y="44"/>
                  </a:lnTo>
                  <a:lnTo>
                    <a:pt x="374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64" y="38"/>
                  </a:lnTo>
                  <a:lnTo>
                    <a:pt x="358" y="40"/>
                  </a:lnTo>
                  <a:lnTo>
                    <a:pt x="354" y="42"/>
                  </a:lnTo>
                  <a:lnTo>
                    <a:pt x="354" y="42"/>
                  </a:lnTo>
                  <a:lnTo>
                    <a:pt x="360" y="50"/>
                  </a:lnTo>
                  <a:lnTo>
                    <a:pt x="362" y="56"/>
                  </a:lnTo>
                  <a:lnTo>
                    <a:pt x="360" y="62"/>
                  </a:lnTo>
                  <a:lnTo>
                    <a:pt x="356" y="64"/>
                  </a:lnTo>
                  <a:lnTo>
                    <a:pt x="356" y="64"/>
                  </a:lnTo>
                  <a:lnTo>
                    <a:pt x="350" y="62"/>
                  </a:lnTo>
                  <a:lnTo>
                    <a:pt x="346" y="58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40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28" y="52"/>
                  </a:lnTo>
                  <a:lnTo>
                    <a:pt x="328" y="46"/>
                  </a:lnTo>
                  <a:lnTo>
                    <a:pt x="332" y="42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2" y="34"/>
                  </a:lnTo>
                  <a:lnTo>
                    <a:pt x="338" y="30"/>
                  </a:lnTo>
                  <a:lnTo>
                    <a:pt x="334" y="26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30" y="20"/>
                  </a:lnTo>
                  <a:lnTo>
                    <a:pt x="332" y="16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0" y="4"/>
                  </a:lnTo>
                  <a:lnTo>
                    <a:pt x="326" y="2"/>
                  </a:lnTo>
                  <a:lnTo>
                    <a:pt x="324" y="0"/>
                  </a:lnTo>
                  <a:lnTo>
                    <a:pt x="310" y="80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58" y="88"/>
                  </a:lnTo>
                  <a:lnTo>
                    <a:pt x="358" y="88"/>
                  </a:lnTo>
                  <a:lnTo>
                    <a:pt x="366" y="86"/>
                  </a:lnTo>
                  <a:lnTo>
                    <a:pt x="372" y="86"/>
                  </a:lnTo>
                  <a:lnTo>
                    <a:pt x="380" y="86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94" y="94"/>
                  </a:lnTo>
                  <a:lnTo>
                    <a:pt x="398" y="98"/>
                  </a:lnTo>
                  <a:lnTo>
                    <a:pt x="400" y="102"/>
                  </a:lnTo>
                  <a:lnTo>
                    <a:pt x="402" y="108"/>
                  </a:lnTo>
                  <a:lnTo>
                    <a:pt x="402" y="108"/>
                  </a:lnTo>
                  <a:lnTo>
                    <a:pt x="400" y="114"/>
                  </a:lnTo>
                  <a:lnTo>
                    <a:pt x="398" y="118"/>
                  </a:lnTo>
                  <a:lnTo>
                    <a:pt x="424" y="130"/>
                  </a:lnTo>
                  <a:close/>
                  <a:moveTo>
                    <a:pt x="609" y="120"/>
                  </a:moveTo>
                  <a:lnTo>
                    <a:pt x="641" y="104"/>
                  </a:lnTo>
                  <a:lnTo>
                    <a:pt x="607" y="92"/>
                  </a:lnTo>
                  <a:lnTo>
                    <a:pt x="607" y="92"/>
                  </a:lnTo>
                  <a:lnTo>
                    <a:pt x="554" y="90"/>
                  </a:lnTo>
                  <a:lnTo>
                    <a:pt x="468" y="90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609" y="120"/>
                  </a:lnTo>
                  <a:close/>
                  <a:moveTo>
                    <a:pt x="568" y="290"/>
                  </a:moveTo>
                  <a:lnTo>
                    <a:pt x="568" y="290"/>
                  </a:lnTo>
                  <a:lnTo>
                    <a:pt x="550" y="282"/>
                  </a:lnTo>
                  <a:lnTo>
                    <a:pt x="534" y="272"/>
                  </a:lnTo>
                  <a:lnTo>
                    <a:pt x="520" y="262"/>
                  </a:lnTo>
                  <a:lnTo>
                    <a:pt x="510" y="250"/>
                  </a:lnTo>
                  <a:lnTo>
                    <a:pt x="510" y="250"/>
                  </a:lnTo>
                  <a:lnTo>
                    <a:pt x="508" y="244"/>
                  </a:lnTo>
                  <a:lnTo>
                    <a:pt x="506" y="234"/>
                  </a:lnTo>
                  <a:lnTo>
                    <a:pt x="506" y="226"/>
                  </a:lnTo>
                  <a:lnTo>
                    <a:pt x="508" y="216"/>
                  </a:lnTo>
                  <a:lnTo>
                    <a:pt x="510" y="206"/>
                  </a:lnTo>
                  <a:lnTo>
                    <a:pt x="516" y="198"/>
                  </a:lnTo>
                  <a:lnTo>
                    <a:pt x="522" y="190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6" y="196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86"/>
                  </a:lnTo>
                  <a:lnTo>
                    <a:pt x="562" y="180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8" y="182"/>
                  </a:lnTo>
                  <a:lnTo>
                    <a:pt x="571" y="188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97" y="196"/>
                  </a:lnTo>
                  <a:lnTo>
                    <a:pt x="597" y="196"/>
                  </a:lnTo>
                  <a:lnTo>
                    <a:pt x="595" y="186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601" y="184"/>
                  </a:lnTo>
                  <a:lnTo>
                    <a:pt x="607" y="190"/>
                  </a:lnTo>
                  <a:lnTo>
                    <a:pt x="613" y="196"/>
                  </a:lnTo>
                  <a:lnTo>
                    <a:pt x="617" y="204"/>
                  </a:lnTo>
                  <a:lnTo>
                    <a:pt x="623" y="218"/>
                  </a:lnTo>
                  <a:lnTo>
                    <a:pt x="623" y="228"/>
                  </a:lnTo>
                  <a:lnTo>
                    <a:pt x="623" y="228"/>
                  </a:lnTo>
                  <a:lnTo>
                    <a:pt x="621" y="242"/>
                  </a:lnTo>
                  <a:lnTo>
                    <a:pt x="617" y="256"/>
                  </a:lnTo>
                  <a:lnTo>
                    <a:pt x="609" y="266"/>
                  </a:lnTo>
                  <a:lnTo>
                    <a:pt x="599" y="274"/>
                  </a:lnTo>
                  <a:lnTo>
                    <a:pt x="599" y="274"/>
                  </a:lnTo>
                  <a:lnTo>
                    <a:pt x="581" y="284"/>
                  </a:lnTo>
                  <a:lnTo>
                    <a:pt x="568" y="290"/>
                  </a:lnTo>
                  <a:close/>
                  <a:moveTo>
                    <a:pt x="542" y="462"/>
                  </a:moveTo>
                  <a:lnTo>
                    <a:pt x="542" y="462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2" y="462"/>
                  </a:lnTo>
                  <a:close/>
                  <a:moveTo>
                    <a:pt x="308" y="144"/>
                  </a:moveTo>
                  <a:lnTo>
                    <a:pt x="308" y="144"/>
                  </a:lnTo>
                  <a:lnTo>
                    <a:pt x="304" y="144"/>
                  </a:lnTo>
                  <a:lnTo>
                    <a:pt x="298" y="146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4" y="140"/>
                  </a:lnTo>
                  <a:lnTo>
                    <a:pt x="286" y="134"/>
                  </a:lnTo>
                  <a:lnTo>
                    <a:pt x="286" y="134"/>
                  </a:lnTo>
                  <a:lnTo>
                    <a:pt x="290" y="134"/>
                  </a:lnTo>
                  <a:lnTo>
                    <a:pt x="296" y="136"/>
                  </a:lnTo>
                  <a:lnTo>
                    <a:pt x="304" y="138"/>
                  </a:lnTo>
                  <a:lnTo>
                    <a:pt x="308" y="144"/>
                  </a:lnTo>
                  <a:close/>
                  <a:moveTo>
                    <a:pt x="657" y="396"/>
                  </a:moveTo>
                  <a:lnTo>
                    <a:pt x="657" y="396"/>
                  </a:lnTo>
                  <a:lnTo>
                    <a:pt x="667" y="398"/>
                  </a:lnTo>
                  <a:lnTo>
                    <a:pt x="675" y="394"/>
                  </a:lnTo>
                  <a:lnTo>
                    <a:pt x="675" y="394"/>
                  </a:lnTo>
                  <a:lnTo>
                    <a:pt x="673" y="384"/>
                  </a:lnTo>
                  <a:lnTo>
                    <a:pt x="671" y="366"/>
                  </a:lnTo>
                  <a:lnTo>
                    <a:pt x="671" y="366"/>
                  </a:lnTo>
                  <a:lnTo>
                    <a:pt x="665" y="366"/>
                  </a:lnTo>
                  <a:lnTo>
                    <a:pt x="659" y="366"/>
                  </a:lnTo>
                  <a:lnTo>
                    <a:pt x="653" y="362"/>
                  </a:lnTo>
                  <a:lnTo>
                    <a:pt x="647" y="356"/>
                  </a:lnTo>
                  <a:lnTo>
                    <a:pt x="647" y="356"/>
                  </a:lnTo>
                  <a:lnTo>
                    <a:pt x="641" y="350"/>
                  </a:lnTo>
                  <a:lnTo>
                    <a:pt x="641" y="350"/>
                  </a:lnTo>
                  <a:lnTo>
                    <a:pt x="629" y="334"/>
                  </a:lnTo>
                  <a:lnTo>
                    <a:pt x="617" y="322"/>
                  </a:lnTo>
                  <a:lnTo>
                    <a:pt x="603" y="312"/>
                  </a:lnTo>
                  <a:lnTo>
                    <a:pt x="589" y="302"/>
                  </a:lnTo>
                  <a:lnTo>
                    <a:pt x="589" y="302"/>
                  </a:lnTo>
                  <a:lnTo>
                    <a:pt x="611" y="290"/>
                  </a:lnTo>
                  <a:lnTo>
                    <a:pt x="625" y="280"/>
                  </a:lnTo>
                  <a:lnTo>
                    <a:pt x="633" y="270"/>
                  </a:lnTo>
                  <a:lnTo>
                    <a:pt x="639" y="262"/>
                  </a:lnTo>
                  <a:lnTo>
                    <a:pt x="639" y="262"/>
                  </a:lnTo>
                  <a:lnTo>
                    <a:pt x="643" y="254"/>
                  </a:lnTo>
                  <a:lnTo>
                    <a:pt x="645" y="242"/>
                  </a:lnTo>
                  <a:lnTo>
                    <a:pt x="647" y="230"/>
                  </a:lnTo>
                  <a:lnTo>
                    <a:pt x="645" y="216"/>
                  </a:lnTo>
                  <a:lnTo>
                    <a:pt x="643" y="202"/>
                  </a:lnTo>
                  <a:lnTo>
                    <a:pt x="635" y="188"/>
                  </a:lnTo>
                  <a:lnTo>
                    <a:pt x="625" y="174"/>
                  </a:lnTo>
                  <a:lnTo>
                    <a:pt x="619" y="170"/>
                  </a:lnTo>
                  <a:lnTo>
                    <a:pt x="609" y="164"/>
                  </a:lnTo>
                  <a:lnTo>
                    <a:pt x="609" y="164"/>
                  </a:lnTo>
                  <a:lnTo>
                    <a:pt x="597" y="158"/>
                  </a:lnTo>
                  <a:lnTo>
                    <a:pt x="585" y="154"/>
                  </a:lnTo>
                  <a:lnTo>
                    <a:pt x="571" y="152"/>
                  </a:lnTo>
                  <a:lnTo>
                    <a:pt x="560" y="152"/>
                  </a:lnTo>
                  <a:lnTo>
                    <a:pt x="540" y="156"/>
                  </a:lnTo>
                  <a:lnTo>
                    <a:pt x="526" y="160"/>
                  </a:lnTo>
                  <a:lnTo>
                    <a:pt x="526" y="160"/>
                  </a:lnTo>
                  <a:lnTo>
                    <a:pt x="516" y="166"/>
                  </a:lnTo>
                  <a:lnTo>
                    <a:pt x="506" y="174"/>
                  </a:lnTo>
                  <a:lnTo>
                    <a:pt x="498" y="182"/>
                  </a:lnTo>
                  <a:lnTo>
                    <a:pt x="490" y="192"/>
                  </a:lnTo>
                  <a:lnTo>
                    <a:pt x="486" y="204"/>
                  </a:lnTo>
                  <a:lnTo>
                    <a:pt x="482" y="216"/>
                  </a:lnTo>
                  <a:lnTo>
                    <a:pt x="482" y="228"/>
                  </a:lnTo>
                  <a:lnTo>
                    <a:pt x="484" y="242"/>
                  </a:lnTo>
                  <a:lnTo>
                    <a:pt x="484" y="242"/>
                  </a:lnTo>
                  <a:lnTo>
                    <a:pt x="486" y="254"/>
                  </a:lnTo>
                  <a:lnTo>
                    <a:pt x="490" y="264"/>
                  </a:lnTo>
                  <a:lnTo>
                    <a:pt x="496" y="272"/>
                  </a:lnTo>
                  <a:lnTo>
                    <a:pt x="504" y="280"/>
                  </a:lnTo>
                  <a:lnTo>
                    <a:pt x="520" y="292"/>
                  </a:lnTo>
                  <a:lnTo>
                    <a:pt x="540" y="302"/>
                  </a:lnTo>
                  <a:lnTo>
                    <a:pt x="540" y="302"/>
                  </a:lnTo>
                  <a:lnTo>
                    <a:pt x="526" y="312"/>
                  </a:lnTo>
                  <a:lnTo>
                    <a:pt x="514" y="324"/>
                  </a:lnTo>
                  <a:lnTo>
                    <a:pt x="510" y="330"/>
                  </a:lnTo>
                  <a:lnTo>
                    <a:pt x="506" y="338"/>
                  </a:lnTo>
                  <a:lnTo>
                    <a:pt x="504" y="346"/>
                  </a:lnTo>
                  <a:lnTo>
                    <a:pt x="504" y="354"/>
                  </a:lnTo>
                  <a:lnTo>
                    <a:pt x="504" y="354"/>
                  </a:lnTo>
                  <a:lnTo>
                    <a:pt x="506" y="368"/>
                  </a:lnTo>
                  <a:lnTo>
                    <a:pt x="508" y="380"/>
                  </a:lnTo>
                  <a:lnTo>
                    <a:pt x="512" y="398"/>
                  </a:lnTo>
                  <a:lnTo>
                    <a:pt x="510" y="40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12" y="418"/>
                  </a:lnTo>
                  <a:lnTo>
                    <a:pt x="518" y="414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4" y="396"/>
                  </a:lnTo>
                  <a:lnTo>
                    <a:pt x="534" y="384"/>
                  </a:lnTo>
                  <a:lnTo>
                    <a:pt x="534" y="370"/>
                  </a:lnTo>
                  <a:lnTo>
                    <a:pt x="534" y="370"/>
                  </a:lnTo>
                  <a:lnTo>
                    <a:pt x="538" y="376"/>
                  </a:lnTo>
                  <a:lnTo>
                    <a:pt x="540" y="384"/>
                  </a:lnTo>
                  <a:lnTo>
                    <a:pt x="540" y="394"/>
                  </a:lnTo>
                  <a:lnTo>
                    <a:pt x="540" y="402"/>
                  </a:lnTo>
                  <a:lnTo>
                    <a:pt x="540" y="402"/>
                  </a:lnTo>
                  <a:lnTo>
                    <a:pt x="546" y="398"/>
                  </a:lnTo>
                  <a:lnTo>
                    <a:pt x="552" y="394"/>
                  </a:lnTo>
                  <a:lnTo>
                    <a:pt x="554" y="390"/>
                  </a:lnTo>
                  <a:lnTo>
                    <a:pt x="554" y="390"/>
                  </a:lnTo>
                  <a:lnTo>
                    <a:pt x="558" y="374"/>
                  </a:lnTo>
                  <a:lnTo>
                    <a:pt x="556" y="362"/>
                  </a:lnTo>
                  <a:lnTo>
                    <a:pt x="554" y="352"/>
                  </a:lnTo>
                  <a:lnTo>
                    <a:pt x="550" y="344"/>
                  </a:lnTo>
                  <a:lnTo>
                    <a:pt x="550" y="344"/>
                  </a:lnTo>
                  <a:lnTo>
                    <a:pt x="548" y="336"/>
                  </a:lnTo>
                  <a:lnTo>
                    <a:pt x="552" y="328"/>
                  </a:lnTo>
                  <a:lnTo>
                    <a:pt x="556" y="320"/>
                  </a:lnTo>
                  <a:lnTo>
                    <a:pt x="564" y="314"/>
                  </a:lnTo>
                  <a:lnTo>
                    <a:pt x="564" y="314"/>
                  </a:lnTo>
                  <a:lnTo>
                    <a:pt x="583" y="326"/>
                  </a:lnTo>
                  <a:lnTo>
                    <a:pt x="583" y="326"/>
                  </a:lnTo>
                  <a:lnTo>
                    <a:pt x="589" y="332"/>
                  </a:lnTo>
                  <a:lnTo>
                    <a:pt x="601" y="342"/>
                  </a:lnTo>
                  <a:lnTo>
                    <a:pt x="615" y="356"/>
                  </a:lnTo>
                  <a:lnTo>
                    <a:pt x="619" y="364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29" y="386"/>
                  </a:lnTo>
                  <a:lnTo>
                    <a:pt x="631" y="398"/>
                  </a:lnTo>
                  <a:lnTo>
                    <a:pt x="633" y="408"/>
                  </a:lnTo>
                  <a:lnTo>
                    <a:pt x="631" y="418"/>
                  </a:lnTo>
                  <a:lnTo>
                    <a:pt x="629" y="432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17" y="450"/>
                  </a:lnTo>
                  <a:lnTo>
                    <a:pt x="607" y="458"/>
                  </a:lnTo>
                  <a:lnTo>
                    <a:pt x="595" y="463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1" y="467"/>
                  </a:lnTo>
                  <a:lnTo>
                    <a:pt x="581" y="467"/>
                  </a:lnTo>
                  <a:lnTo>
                    <a:pt x="566" y="467"/>
                  </a:lnTo>
                  <a:lnTo>
                    <a:pt x="566" y="467"/>
                  </a:lnTo>
                  <a:lnTo>
                    <a:pt x="552" y="463"/>
                  </a:lnTo>
                  <a:lnTo>
                    <a:pt x="552" y="463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26" y="454"/>
                  </a:lnTo>
                  <a:lnTo>
                    <a:pt x="510" y="442"/>
                  </a:lnTo>
                  <a:lnTo>
                    <a:pt x="490" y="426"/>
                  </a:lnTo>
                  <a:lnTo>
                    <a:pt x="470" y="408"/>
                  </a:lnTo>
                  <a:lnTo>
                    <a:pt x="470" y="408"/>
                  </a:lnTo>
                  <a:lnTo>
                    <a:pt x="442" y="376"/>
                  </a:lnTo>
                  <a:lnTo>
                    <a:pt x="424" y="354"/>
                  </a:lnTo>
                  <a:lnTo>
                    <a:pt x="424" y="354"/>
                  </a:lnTo>
                  <a:lnTo>
                    <a:pt x="434" y="356"/>
                  </a:lnTo>
                  <a:lnTo>
                    <a:pt x="44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40"/>
                  </a:lnTo>
                  <a:lnTo>
                    <a:pt x="454" y="320"/>
                  </a:lnTo>
                  <a:lnTo>
                    <a:pt x="454" y="320"/>
                  </a:lnTo>
                  <a:lnTo>
                    <a:pt x="456" y="306"/>
                  </a:lnTo>
                  <a:lnTo>
                    <a:pt x="456" y="306"/>
                  </a:lnTo>
                  <a:lnTo>
                    <a:pt x="450" y="306"/>
                  </a:lnTo>
                  <a:lnTo>
                    <a:pt x="436" y="302"/>
                  </a:lnTo>
                  <a:lnTo>
                    <a:pt x="428" y="300"/>
                  </a:lnTo>
                  <a:lnTo>
                    <a:pt x="420" y="296"/>
                  </a:lnTo>
                  <a:lnTo>
                    <a:pt x="414" y="292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16" y="288"/>
                  </a:lnTo>
                  <a:lnTo>
                    <a:pt x="422" y="290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48" y="290"/>
                  </a:lnTo>
                  <a:lnTo>
                    <a:pt x="456" y="290"/>
                  </a:lnTo>
                  <a:lnTo>
                    <a:pt x="456" y="290"/>
                  </a:lnTo>
                  <a:lnTo>
                    <a:pt x="458" y="272"/>
                  </a:lnTo>
                  <a:lnTo>
                    <a:pt x="458" y="256"/>
                  </a:lnTo>
                  <a:lnTo>
                    <a:pt x="458" y="256"/>
                  </a:lnTo>
                  <a:lnTo>
                    <a:pt x="460" y="240"/>
                  </a:lnTo>
                  <a:lnTo>
                    <a:pt x="460" y="240"/>
                  </a:lnTo>
                  <a:lnTo>
                    <a:pt x="448" y="240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20" y="232"/>
                  </a:lnTo>
                  <a:lnTo>
                    <a:pt x="414" y="226"/>
                  </a:lnTo>
                  <a:lnTo>
                    <a:pt x="410" y="222"/>
                  </a:lnTo>
                  <a:lnTo>
                    <a:pt x="410" y="222"/>
                  </a:lnTo>
                  <a:lnTo>
                    <a:pt x="414" y="224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42" y="228"/>
                  </a:lnTo>
                  <a:lnTo>
                    <a:pt x="452" y="226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4"/>
                  </a:lnTo>
                  <a:lnTo>
                    <a:pt x="462" y="192"/>
                  </a:lnTo>
                  <a:lnTo>
                    <a:pt x="462" y="192"/>
                  </a:lnTo>
                  <a:lnTo>
                    <a:pt x="462" y="182"/>
                  </a:lnTo>
                  <a:lnTo>
                    <a:pt x="462" y="174"/>
                  </a:lnTo>
                  <a:lnTo>
                    <a:pt x="462" y="174"/>
                  </a:lnTo>
                  <a:lnTo>
                    <a:pt x="456" y="174"/>
                  </a:lnTo>
                  <a:lnTo>
                    <a:pt x="446" y="172"/>
                  </a:lnTo>
                  <a:lnTo>
                    <a:pt x="432" y="166"/>
                  </a:lnTo>
                  <a:lnTo>
                    <a:pt x="424" y="162"/>
                  </a:lnTo>
                  <a:lnTo>
                    <a:pt x="418" y="156"/>
                  </a:lnTo>
                  <a:lnTo>
                    <a:pt x="418" y="156"/>
                  </a:lnTo>
                  <a:lnTo>
                    <a:pt x="416" y="152"/>
                  </a:lnTo>
                  <a:lnTo>
                    <a:pt x="414" y="146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6" y="120"/>
                  </a:lnTo>
                  <a:lnTo>
                    <a:pt x="388" y="114"/>
                  </a:lnTo>
                  <a:lnTo>
                    <a:pt x="390" y="110"/>
                  </a:lnTo>
                  <a:lnTo>
                    <a:pt x="390" y="110"/>
                  </a:lnTo>
                  <a:lnTo>
                    <a:pt x="388" y="104"/>
                  </a:lnTo>
                  <a:lnTo>
                    <a:pt x="382" y="100"/>
                  </a:lnTo>
                  <a:lnTo>
                    <a:pt x="374" y="98"/>
                  </a:lnTo>
                  <a:lnTo>
                    <a:pt x="366" y="98"/>
                  </a:lnTo>
                  <a:lnTo>
                    <a:pt x="366" y="98"/>
                  </a:lnTo>
                  <a:lnTo>
                    <a:pt x="360" y="100"/>
                  </a:lnTo>
                  <a:lnTo>
                    <a:pt x="354" y="104"/>
                  </a:lnTo>
                  <a:lnTo>
                    <a:pt x="350" y="110"/>
                  </a:lnTo>
                  <a:lnTo>
                    <a:pt x="304" y="90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8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54" y="152"/>
                  </a:lnTo>
                  <a:lnTo>
                    <a:pt x="254" y="152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4" y="168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82"/>
                  </a:lnTo>
                  <a:lnTo>
                    <a:pt x="246" y="190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8" y="196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6" y="186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2" y="176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8" y="176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8" y="186"/>
                  </a:lnTo>
                  <a:lnTo>
                    <a:pt x="320" y="194"/>
                  </a:lnTo>
                  <a:lnTo>
                    <a:pt x="322" y="200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16" y="204"/>
                  </a:lnTo>
                  <a:lnTo>
                    <a:pt x="316" y="204"/>
                  </a:lnTo>
                  <a:lnTo>
                    <a:pt x="310" y="202"/>
                  </a:lnTo>
                  <a:lnTo>
                    <a:pt x="300" y="198"/>
                  </a:lnTo>
                  <a:lnTo>
                    <a:pt x="290" y="198"/>
                  </a:lnTo>
                  <a:lnTo>
                    <a:pt x="276" y="202"/>
                  </a:lnTo>
                  <a:lnTo>
                    <a:pt x="276" y="202"/>
                  </a:lnTo>
                  <a:lnTo>
                    <a:pt x="262" y="208"/>
                  </a:lnTo>
                  <a:lnTo>
                    <a:pt x="240" y="216"/>
                  </a:lnTo>
                  <a:lnTo>
                    <a:pt x="240" y="216"/>
                  </a:lnTo>
                  <a:lnTo>
                    <a:pt x="232" y="218"/>
                  </a:lnTo>
                  <a:lnTo>
                    <a:pt x="226" y="218"/>
                  </a:lnTo>
                  <a:lnTo>
                    <a:pt x="222" y="214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16" y="198"/>
                  </a:lnTo>
                  <a:lnTo>
                    <a:pt x="210" y="202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6" y="218"/>
                  </a:lnTo>
                  <a:lnTo>
                    <a:pt x="208" y="224"/>
                  </a:lnTo>
                  <a:lnTo>
                    <a:pt x="212" y="230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8" y="234"/>
                  </a:lnTo>
                  <a:lnTo>
                    <a:pt x="236" y="232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80" y="212"/>
                  </a:lnTo>
                  <a:lnTo>
                    <a:pt x="288" y="210"/>
                  </a:lnTo>
                  <a:lnTo>
                    <a:pt x="294" y="212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12" y="220"/>
                  </a:lnTo>
                  <a:lnTo>
                    <a:pt x="316" y="222"/>
                  </a:lnTo>
                  <a:lnTo>
                    <a:pt x="316" y="222"/>
                  </a:lnTo>
                  <a:lnTo>
                    <a:pt x="312" y="228"/>
                  </a:lnTo>
                  <a:lnTo>
                    <a:pt x="306" y="230"/>
                  </a:lnTo>
                  <a:lnTo>
                    <a:pt x="298" y="232"/>
                  </a:lnTo>
                  <a:lnTo>
                    <a:pt x="298" y="232"/>
                  </a:lnTo>
                  <a:lnTo>
                    <a:pt x="290" y="232"/>
                  </a:lnTo>
                  <a:lnTo>
                    <a:pt x="284" y="230"/>
                  </a:lnTo>
                  <a:lnTo>
                    <a:pt x="280" y="226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2" y="230"/>
                  </a:lnTo>
                  <a:lnTo>
                    <a:pt x="272" y="230"/>
                  </a:lnTo>
                  <a:lnTo>
                    <a:pt x="272" y="234"/>
                  </a:lnTo>
                  <a:lnTo>
                    <a:pt x="272" y="236"/>
                  </a:lnTo>
                  <a:lnTo>
                    <a:pt x="272" y="240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0" y="246"/>
                  </a:lnTo>
                  <a:lnTo>
                    <a:pt x="266" y="250"/>
                  </a:lnTo>
                  <a:lnTo>
                    <a:pt x="258" y="256"/>
                  </a:lnTo>
                  <a:lnTo>
                    <a:pt x="258" y="256"/>
                  </a:lnTo>
                  <a:lnTo>
                    <a:pt x="246" y="260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46" y="280"/>
                  </a:lnTo>
                  <a:lnTo>
                    <a:pt x="246" y="280"/>
                  </a:lnTo>
                  <a:lnTo>
                    <a:pt x="252" y="294"/>
                  </a:lnTo>
                  <a:lnTo>
                    <a:pt x="258" y="302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8" y="304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4" y="292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92" y="300"/>
                  </a:lnTo>
                  <a:lnTo>
                    <a:pt x="284" y="312"/>
                  </a:lnTo>
                  <a:lnTo>
                    <a:pt x="278" y="320"/>
                  </a:lnTo>
                  <a:lnTo>
                    <a:pt x="272" y="326"/>
                  </a:lnTo>
                  <a:lnTo>
                    <a:pt x="272" y="326"/>
                  </a:lnTo>
                  <a:lnTo>
                    <a:pt x="244" y="344"/>
                  </a:lnTo>
                  <a:lnTo>
                    <a:pt x="208" y="364"/>
                  </a:lnTo>
                  <a:lnTo>
                    <a:pt x="188" y="374"/>
                  </a:lnTo>
                  <a:lnTo>
                    <a:pt x="166" y="384"/>
                  </a:lnTo>
                  <a:lnTo>
                    <a:pt x="146" y="390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16" y="394"/>
                  </a:lnTo>
                  <a:lnTo>
                    <a:pt x="110" y="392"/>
                  </a:lnTo>
                  <a:lnTo>
                    <a:pt x="94" y="382"/>
                  </a:lnTo>
                  <a:lnTo>
                    <a:pt x="80" y="372"/>
                  </a:lnTo>
                  <a:lnTo>
                    <a:pt x="72" y="362"/>
                  </a:lnTo>
                  <a:lnTo>
                    <a:pt x="72" y="362"/>
                  </a:lnTo>
                  <a:lnTo>
                    <a:pt x="70" y="360"/>
                  </a:lnTo>
                  <a:lnTo>
                    <a:pt x="68" y="360"/>
                  </a:lnTo>
                  <a:lnTo>
                    <a:pt x="62" y="362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2" y="364"/>
                  </a:lnTo>
                  <a:lnTo>
                    <a:pt x="44" y="366"/>
                  </a:lnTo>
                  <a:lnTo>
                    <a:pt x="34" y="368"/>
                  </a:lnTo>
                  <a:lnTo>
                    <a:pt x="28" y="372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6" y="378"/>
                  </a:lnTo>
                  <a:lnTo>
                    <a:pt x="30" y="376"/>
                  </a:lnTo>
                  <a:lnTo>
                    <a:pt x="38" y="376"/>
                  </a:lnTo>
                  <a:lnTo>
                    <a:pt x="44" y="378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46" y="380"/>
                  </a:lnTo>
                  <a:lnTo>
                    <a:pt x="44" y="384"/>
                  </a:lnTo>
                  <a:lnTo>
                    <a:pt x="42" y="388"/>
                  </a:lnTo>
                  <a:lnTo>
                    <a:pt x="42" y="388"/>
                  </a:lnTo>
                  <a:lnTo>
                    <a:pt x="44" y="390"/>
                  </a:lnTo>
                  <a:lnTo>
                    <a:pt x="46" y="392"/>
                  </a:lnTo>
                  <a:lnTo>
                    <a:pt x="56" y="398"/>
                  </a:lnTo>
                  <a:lnTo>
                    <a:pt x="76" y="404"/>
                  </a:lnTo>
                  <a:lnTo>
                    <a:pt x="76" y="404"/>
                  </a:lnTo>
                  <a:lnTo>
                    <a:pt x="80" y="408"/>
                  </a:lnTo>
                  <a:lnTo>
                    <a:pt x="78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56" y="404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32" y="396"/>
                  </a:lnTo>
                  <a:lnTo>
                    <a:pt x="26" y="396"/>
                  </a:lnTo>
                  <a:lnTo>
                    <a:pt x="22" y="398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18" y="406"/>
                  </a:lnTo>
                  <a:lnTo>
                    <a:pt x="10" y="410"/>
                  </a:lnTo>
                  <a:lnTo>
                    <a:pt x="8" y="412"/>
                  </a:lnTo>
                  <a:lnTo>
                    <a:pt x="4" y="418"/>
                  </a:lnTo>
                  <a:lnTo>
                    <a:pt x="2" y="424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2" y="432"/>
                  </a:lnTo>
                  <a:lnTo>
                    <a:pt x="8" y="426"/>
                  </a:lnTo>
                  <a:lnTo>
                    <a:pt x="16" y="420"/>
                  </a:lnTo>
                  <a:lnTo>
                    <a:pt x="18" y="420"/>
                  </a:lnTo>
                  <a:lnTo>
                    <a:pt x="20" y="422"/>
                  </a:lnTo>
                  <a:lnTo>
                    <a:pt x="20" y="422"/>
                  </a:lnTo>
                  <a:lnTo>
                    <a:pt x="22" y="430"/>
                  </a:lnTo>
                  <a:lnTo>
                    <a:pt x="28" y="434"/>
                  </a:lnTo>
                  <a:lnTo>
                    <a:pt x="36" y="434"/>
                  </a:lnTo>
                  <a:lnTo>
                    <a:pt x="46" y="434"/>
                  </a:lnTo>
                  <a:lnTo>
                    <a:pt x="62" y="432"/>
                  </a:lnTo>
                  <a:lnTo>
                    <a:pt x="70" y="432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76" y="434"/>
                  </a:lnTo>
                  <a:lnTo>
                    <a:pt x="74" y="434"/>
                  </a:lnTo>
                  <a:lnTo>
                    <a:pt x="70" y="436"/>
                  </a:lnTo>
                  <a:lnTo>
                    <a:pt x="56" y="438"/>
                  </a:lnTo>
                  <a:lnTo>
                    <a:pt x="48" y="440"/>
                  </a:lnTo>
                  <a:lnTo>
                    <a:pt x="42" y="442"/>
                  </a:lnTo>
                  <a:lnTo>
                    <a:pt x="38" y="446"/>
                  </a:lnTo>
                  <a:lnTo>
                    <a:pt x="38" y="448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6" y="456"/>
                  </a:lnTo>
                  <a:lnTo>
                    <a:pt x="30" y="463"/>
                  </a:lnTo>
                  <a:lnTo>
                    <a:pt x="28" y="467"/>
                  </a:lnTo>
                  <a:lnTo>
                    <a:pt x="28" y="473"/>
                  </a:lnTo>
                  <a:lnTo>
                    <a:pt x="30" y="479"/>
                  </a:lnTo>
                  <a:lnTo>
                    <a:pt x="36" y="485"/>
                  </a:lnTo>
                  <a:lnTo>
                    <a:pt x="36" y="485"/>
                  </a:lnTo>
                  <a:lnTo>
                    <a:pt x="38" y="475"/>
                  </a:lnTo>
                  <a:lnTo>
                    <a:pt x="42" y="469"/>
                  </a:lnTo>
                  <a:lnTo>
                    <a:pt x="46" y="467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6" y="467"/>
                  </a:lnTo>
                  <a:lnTo>
                    <a:pt x="62" y="471"/>
                  </a:lnTo>
                  <a:lnTo>
                    <a:pt x="70" y="471"/>
                  </a:lnTo>
                  <a:lnTo>
                    <a:pt x="78" y="467"/>
                  </a:lnTo>
                  <a:lnTo>
                    <a:pt x="78" y="467"/>
                  </a:lnTo>
                  <a:lnTo>
                    <a:pt x="86" y="462"/>
                  </a:lnTo>
                  <a:lnTo>
                    <a:pt x="92" y="458"/>
                  </a:lnTo>
                  <a:lnTo>
                    <a:pt x="102" y="454"/>
                  </a:lnTo>
                  <a:lnTo>
                    <a:pt x="102" y="454"/>
                  </a:lnTo>
                  <a:lnTo>
                    <a:pt x="104" y="458"/>
                  </a:lnTo>
                  <a:lnTo>
                    <a:pt x="106" y="463"/>
                  </a:lnTo>
                  <a:lnTo>
                    <a:pt x="106" y="463"/>
                  </a:lnTo>
                  <a:lnTo>
                    <a:pt x="110" y="465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73"/>
                  </a:lnTo>
                  <a:lnTo>
                    <a:pt x="108" y="477"/>
                  </a:lnTo>
                  <a:lnTo>
                    <a:pt x="104" y="483"/>
                  </a:lnTo>
                  <a:lnTo>
                    <a:pt x="104" y="483"/>
                  </a:lnTo>
                  <a:lnTo>
                    <a:pt x="106" y="483"/>
                  </a:lnTo>
                  <a:lnTo>
                    <a:pt x="110" y="483"/>
                  </a:lnTo>
                  <a:lnTo>
                    <a:pt x="118" y="479"/>
                  </a:lnTo>
                  <a:lnTo>
                    <a:pt x="120" y="475"/>
                  </a:lnTo>
                  <a:lnTo>
                    <a:pt x="124" y="471"/>
                  </a:lnTo>
                  <a:lnTo>
                    <a:pt x="124" y="471"/>
                  </a:lnTo>
                  <a:lnTo>
                    <a:pt x="126" y="469"/>
                  </a:lnTo>
                  <a:lnTo>
                    <a:pt x="128" y="469"/>
                  </a:lnTo>
                  <a:lnTo>
                    <a:pt x="134" y="469"/>
                  </a:lnTo>
                  <a:lnTo>
                    <a:pt x="134" y="469"/>
                  </a:lnTo>
                  <a:lnTo>
                    <a:pt x="138" y="467"/>
                  </a:lnTo>
                  <a:lnTo>
                    <a:pt x="140" y="465"/>
                  </a:lnTo>
                  <a:lnTo>
                    <a:pt x="140" y="460"/>
                  </a:lnTo>
                  <a:lnTo>
                    <a:pt x="140" y="454"/>
                  </a:lnTo>
                  <a:lnTo>
                    <a:pt x="140" y="450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52" y="440"/>
                  </a:lnTo>
                  <a:lnTo>
                    <a:pt x="160" y="436"/>
                  </a:lnTo>
                  <a:lnTo>
                    <a:pt x="176" y="428"/>
                  </a:lnTo>
                  <a:lnTo>
                    <a:pt x="176" y="428"/>
                  </a:lnTo>
                  <a:lnTo>
                    <a:pt x="176" y="436"/>
                  </a:lnTo>
                  <a:lnTo>
                    <a:pt x="176" y="444"/>
                  </a:lnTo>
                  <a:lnTo>
                    <a:pt x="178" y="454"/>
                  </a:lnTo>
                  <a:lnTo>
                    <a:pt x="222" y="442"/>
                  </a:lnTo>
                  <a:lnTo>
                    <a:pt x="222" y="442"/>
                  </a:lnTo>
                  <a:lnTo>
                    <a:pt x="222" y="432"/>
                  </a:lnTo>
                  <a:lnTo>
                    <a:pt x="224" y="422"/>
                  </a:lnTo>
                  <a:lnTo>
                    <a:pt x="228" y="41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4" y="408"/>
                  </a:lnTo>
                  <a:lnTo>
                    <a:pt x="232" y="418"/>
                  </a:lnTo>
                  <a:lnTo>
                    <a:pt x="232" y="430"/>
                  </a:lnTo>
                  <a:lnTo>
                    <a:pt x="232" y="436"/>
                  </a:lnTo>
                  <a:lnTo>
                    <a:pt x="234" y="43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6" y="422"/>
                  </a:lnTo>
                  <a:lnTo>
                    <a:pt x="276" y="414"/>
                  </a:lnTo>
                  <a:lnTo>
                    <a:pt x="280" y="400"/>
                  </a:lnTo>
                  <a:lnTo>
                    <a:pt x="280" y="400"/>
                  </a:lnTo>
                  <a:lnTo>
                    <a:pt x="284" y="414"/>
                  </a:lnTo>
                  <a:lnTo>
                    <a:pt x="292" y="430"/>
                  </a:lnTo>
                  <a:lnTo>
                    <a:pt x="302" y="442"/>
                  </a:lnTo>
                  <a:lnTo>
                    <a:pt x="308" y="446"/>
                  </a:lnTo>
                  <a:lnTo>
                    <a:pt x="316" y="450"/>
                  </a:lnTo>
                  <a:lnTo>
                    <a:pt x="316" y="450"/>
                  </a:lnTo>
                  <a:lnTo>
                    <a:pt x="340" y="460"/>
                  </a:lnTo>
                  <a:lnTo>
                    <a:pt x="364" y="467"/>
                  </a:lnTo>
                  <a:lnTo>
                    <a:pt x="426" y="485"/>
                  </a:lnTo>
                  <a:lnTo>
                    <a:pt x="426" y="485"/>
                  </a:lnTo>
                  <a:lnTo>
                    <a:pt x="446" y="491"/>
                  </a:lnTo>
                  <a:lnTo>
                    <a:pt x="460" y="497"/>
                  </a:lnTo>
                  <a:lnTo>
                    <a:pt x="460" y="497"/>
                  </a:lnTo>
                  <a:lnTo>
                    <a:pt x="462" y="499"/>
                  </a:lnTo>
                  <a:lnTo>
                    <a:pt x="462" y="501"/>
                  </a:lnTo>
                  <a:lnTo>
                    <a:pt x="460" y="505"/>
                  </a:lnTo>
                  <a:lnTo>
                    <a:pt x="454" y="511"/>
                  </a:lnTo>
                  <a:lnTo>
                    <a:pt x="454" y="511"/>
                  </a:lnTo>
                  <a:lnTo>
                    <a:pt x="464" y="517"/>
                  </a:lnTo>
                  <a:lnTo>
                    <a:pt x="480" y="525"/>
                  </a:lnTo>
                  <a:lnTo>
                    <a:pt x="480" y="525"/>
                  </a:lnTo>
                  <a:lnTo>
                    <a:pt x="488" y="535"/>
                  </a:lnTo>
                  <a:lnTo>
                    <a:pt x="496" y="549"/>
                  </a:lnTo>
                  <a:lnTo>
                    <a:pt x="500" y="563"/>
                  </a:lnTo>
                  <a:lnTo>
                    <a:pt x="506" y="581"/>
                  </a:lnTo>
                  <a:lnTo>
                    <a:pt x="506" y="581"/>
                  </a:lnTo>
                  <a:lnTo>
                    <a:pt x="508" y="595"/>
                  </a:lnTo>
                  <a:lnTo>
                    <a:pt x="510" y="609"/>
                  </a:lnTo>
                  <a:lnTo>
                    <a:pt x="510" y="621"/>
                  </a:lnTo>
                  <a:lnTo>
                    <a:pt x="508" y="625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4" y="631"/>
                  </a:lnTo>
                  <a:lnTo>
                    <a:pt x="500" y="635"/>
                  </a:lnTo>
                  <a:lnTo>
                    <a:pt x="492" y="637"/>
                  </a:lnTo>
                  <a:lnTo>
                    <a:pt x="480" y="639"/>
                  </a:lnTo>
                  <a:lnTo>
                    <a:pt x="484" y="657"/>
                  </a:lnTo>
                  <a:lnTo>
                    <a:pt x="484" y="657"/>
                  </a:lnTo>
                  <a:lnTo>
                    <a:pt x="494" y="657"/>
                  </a:lnTo>
                  <a:lnTo>
                    <a:pt x="502" y="655"/>
                  </a:lnTo>
                  <a:lnTo>
                    <a:pt x="508" y="653"/>
                  </a:lnTo>
                  <a:lnTo>
                    <a:pt x="508" y="653"/>
                  </a:lnTo>
                  <a:lnTo>
                    <a:pt x="506" y="655"/>
                  </a:lnTo>
                  <a:lnTo>
                    <a:pt x="506" y="655"/>
                  </a:lnTo>
                  <a:lnTo>
                    <a:pt x="502" y="663"/>
                  </a:lnTo>
                  <a:lnTo>
                    <a:pt x="498" y="673"/>
                  </a:lnTo>
                  <a:lnTo>
                    <a:pt x="516" y="685"/>
                  </a:lnTo>
                  <a:lnTo>
                    <a:pt x="516" y="685"/>
                  </a:lnTo>
                  <a:lnTo>
                    <a:pt x="524" y="665"/>
                  </a:lnTo>
                  <a:lnTo>
                    <a:pt x="528" y="657"/>
                  </a:lnTo>
                  <a:lnTo>
                    <a:pt x="532" y="655"/>
                  </a:lnTo>
                  <a:lnTo>
                    <a:pt x="532" y="655"/>
                  </a:lnTo>
                  <a:lnTo>
                    <a:pt x="536" y="655"/>
                  </a:lnTo>
                  <a:lnTo>
                    <a:pt x="542" y="655"/>
                  </a:lnTo>
                  <a:lnTo>
                    <a:pt x="550" y="659"/>
                  </a:lnTo>
                  <a:lnTo>
                    <a:pt x="560" y="665"/>
                  </a:lnTo>
                  <a:lnTo>
                    <a:pt x="568" y="673"/>
                  </a:lnTo>
                  <a:lnTo>
                    <a:pt x="575" y="681"/>
                  </a:lnTo>
                  <a:lnTo>
                    <a:pt x="583" y="693"/>
                  </a:lnTo>
                  <a:lnTo>
                    <a:pt x="589" y="705"/>
                  </a:lnTo>
                  <a:lnTo>
                    <a:pt x="589" y="705"/>
                  </a:lnTo>
                  <a:lnTo>
                    <a:pt x="593" y="713"/>
                  </a:lnTo>
                  <a:lnTo>
                    <a:pt x="593" y="725"/>
                  </a:lnTo>
                  <a:lnTo>
                    <a:pt x="593" y="735"/>
                  </a:lnTo>
                  <a:lnTo>
                    <a:pt x="593" y="745"/>
                  </a:lnTo>
                  <a:lnTo>
                    <a:pt x="591" y="755"/>
                  </a:lnTo>
                  <a:lnTo>
                    <a:pt x="587" y="765"/>
                  </a:lnTo>
                  <a:lnTo>
                    <a:pt x="581" y="771"/>
                  </a:lnTo>
                  <a:lnTo>
                    <a:pt x="573" y="773"/>
                  </a:lnTo>
                  <a:lnTo>
                    <a:pt x="573" y="773"/>
                  </a:lnTo>
                  <a:lnTo>
                    <a:pt x="570" y="773"/>
                  </a:lnTo>
                  <a:lnTo>
                    <a:pt x="564" y="771"/>
                  </a:lnTo>
                  <a:lnTo>
                    <a:pt x="552" y="765"/>
                  </a:lnTo>
                  <a:lnTo>
                    <a:pt x="540" y="761"/>
                  </a:lnTo>
                  <a:lnTo>
                    <a:pt x="534" y="761"/>
                  </a:lnTo>
                  <a:lnTo>
                    <a:pt x="532" y="763"/>
                  </a:lnTo>
                  <a:lnTo>
                    <a:pt x="532" y="763"/>
                  </a:lnTo>
                  <a:lnTo>
                    <a:pt x="528" y="767"/>
                  </a:lnTo>
                  <a:lnTo>
                    <a:pt x="524" y="771"/>
                  </a:lnTo>
                  <a:lnTo>
                    <a:pt x="512" y="777"/>
                  </a:lnTo>
                  <a:lnTo>
                    <a:pt x="508" y="781"/>
                  </a:lnTo>
                  <a:lnTo>
                    <a:pt x="504" y="787"/>
                  </a:lnTo>
                  <a:lnTo>
                    <a:pt x="504" y="795"/>
                  </a:lnTo>
                  <a:lnTo>
                    <a:pt x="506" y="805"/>
                  </a:lnTo>
                  <a:lnTo>
                    <a:pt x="506" y="805"/>
                  </a:lnTo>
                  <a:lnTo>
                    <a:pt x="516" y="793"/>
                  </a:lnTo>
                  <a:lnTo>
                    <a:pt x="520" y="791"/>
                  </a:lnTo>
                  <a:lnTo>
                    <a:pt x="524" y="791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8" y="795"/>
                  </a:lnTo>
                  <a:lnTo>
                    <a:pt x="530" y="799"/>
                  </a:lnTo>
                  <a:lnTo>
                    <a:pt x="530" y="799"/>
                  </a:lnTo>
                  <a:lnTo>
                    <a:pt x="534" y="801"/>
                  </a:lnTo>
                  <a:lnTo>
                    <a:pt x="538" y="801"/>
                  </a:lnTo>
                  <a:lnTo>
                    <a:pt x="548" y="799"/>
                  </a:lnTo>
                  <a:lnTo>
                    <a:pt x="560" y="799"/>
                  </a:lnTo>
                  <a:lnTo>
                    <a:pt x="562" y="799"/>
                  </a:lnTo>
                  <a:lnTo>
                    <a:pt x="564" y="801"/>
                  </a:lnTo>
                  <a:lnTo>
                    <a:pt x="564" y="801"/>
                  </a:lnTo>
                  <a:lnTo>
                    <a:pt x="564" y="803"/>
                  </a:lnTo>
                  <a:lnTo>
                    <a:pt x="562" y="803"/>
                  </a:lnTo>
                  <a:lnTo>
                    <a:pt x="558" y="803"/>
                  </a:lnTo>
                  <a:lnTo>
                    <a:pt x="558" y="803"/>
                  </a:lnTo>
                  <a:lnTo>
                    <a:pt x="536" y="807"/>
                  </a:lnTo>
                  <a:lnTo>
                    <a:pt x="528" y="811"/>
                  </a:lnTo>
                  <a:lnTo>
                    <a:pt x="524" y="815"/>
                  </a:lnTo>
                  <a:lnTo>
                    <a:pt x="524" y="815"/>
                  </a:lnTo>
                  <a:lnTo>
                    <a:pt x="524" y="817"/>
                  </a:lnTo>
                  <a:lnTo>
                    <a:pt x="522" y="821"/>
                  </a:lnTo>
                  <a:lnTo>
                    <a:pt x="522" y="821"/>
                  </a:lnTo>
                  <a:lnTo>
                    <a:pt x="518" y="827"/>
                  </a:lnTo>
                  <a:lnTo>
                    <a:pt x="514" y="831"/>
                  </a:lnTo>
                  <a:lnTo>
                    <a:pt x="508" y="837"/>
                  </a:lnTo>
                  <a:lnTo>
                    <a:pt x="508" y="843"/>
                  </a:lnTo>
                  <a:lnTo>
                    <a:pt x="508" y="849"/>
                  </a:lnTo>
                  <a:lnTo>
                    <a:pt x="508" y="849"/>
                  </a:lnTo>
                  <a:lnTo>
                    <a:pt x="510" y="855"/>
                  </a:lnTo>
                  <a:lnTo>
                    <a:pt x="512" y="861"/>
                  </a:lnTo>
                  <a:lnTo>
                    <a:pt x="518" y="867"/>
                  </a:lnTo>
                  <a:lnTo>
                    <a:pt x="518" y="867"/>
                  </a:lnTo>
                  <a:lnTo>
                    <a:pt x="520" y="863"/>
                  </a:lnTo>
                  <a:lnTo>
                    <a:pt x="520" y="855"/>
                  </a:lnTo>
                  <a:lnTo>
                    <a:pt x="522" y="849"/>
                  </a:lnTo>
                  <a:lnTo>
                    <a:pt x="524" y="845"/>
                  </a:lnTo>
                  <a:lnTo>
                    <a:pt x="526" y="843"/>
                  </a:lnTo>
                  <a:lnTo>
                    <a:pt x="526" y="843"/>
                  </a:lnTo>
                  <a:lnTo>
                    <a:pt x="530" y="845"/>
                  </a:lnTo>
                  <a:lnTo>
                    <a:pt x="532" y="847"/>
                  </a:lnTo>
                  <a:lnTo>
                    <a:pt x="534" y="851"/>
                  </a:lnTo>
                  <a:lnTo>
                    <a:pt x="538" y="851"/>
                  </a:lnTo>
                  <a:lnTo>
                    <a:pt x="538" y="851"/>
                  </a:lnTo>
                  <a:lnTo>
                    <a:pt x="544" y="849"/>
                  </a:lnTo>
                  <a:lnTo>
                    <a:pt x="548" y="845"/>
                  </a:lnTo>
                  <a:lnTo>
                    <a:pt x="560" y="835"/>
                  </a:lnTo>
                  <a:lnTo>
                    <a:pt x="571" y="825"/>
                  </a:lnTo>
                  <a:lnTo>
                    <a:pt x="577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79" y="825"/>
                  </a:lnTo>
                  <a:lnTo>
                    <a:pt x="571" y="831"/>
                  </a:lnTo>
                  <a:lnTo>
                    <a:pt x="564" y="839"/>
                  </a:lnTo>
                  <a:lnTo>
                    <a:pt x="562" y="843"/>
                  </a:lnTo>
                  <a:lnTo>
                    <a:pt x="560" y="847"/>
                  </a:lnTo>
                  <a:lnTo>
                    <a:pt x="560" y="847"/>
                  </a:lnTo>
                  <a:lnTo>
                    <a:pt x="560" y="853"/>
                  </a:lnTo>
                  <a:lnTo>
                    <a:pt x="564" y="859"/>
                  </a:lnTo>
                  <a:lnTo>
                    <a:pt x="568" y="861"/>
                  </a:lnTo>
                  <a:lnTo>
                    <a:pt x="568" y="865"/>
                  </a:lnTo>
                  <a:lnTo>
                    <a:pt x="568" y="865"/>
                  </a:lnTo>
                  <a:lnTo>
                    <a:pt x="570" y="871"/>
                  </a:lnTo>
                  <a:lnTo>
                    <a:pt x="573" y="877"/>
                  </a:lnTo>
                  <a:lnTo>
                    <a:pt x="579" y="881"/>
                  </a:lnTo>
                  <a:lnTo>
                    <a:pt x="583" y="883"/>
                  </a:lnTo>
                  <a:lnTo>
                    <a:pt x="595" y="887"/>
                  </a:lnTo>
                  <a:lnTo>
                    <a:pt x="601" y="887"/>
                  </a:lnTo>
                  <a:lnTo>
                    <a:pt x="601" y="887"/>
                  </a:lnTo>
                  <a:lnTo>
                    <a:pt x="599" y="883"/>
                  </a:lnTo>
                  <a:lnTo>
                    <a:pt x="593" y="877"/>
                  </a:lnTo>
                  <a:lnTo>
                    <a:pt x="589" y="869"/>
                  </a:lnTo>
                  <a:lnTo>
                    <a:pt x="587" y="865"/>
                  </a:lnTo>
                  <a:lnTo>
                    <a:pt x="587" y="863"/>
                  </a:lnTo>
                  <a:lnTo>
                    <a:pt x="587" y="863"/>
                  </a:lnTo>
                  <a:lnTo>
                    <a:pt x="591" y="861"/>
                  </a:lnTo>
                  <a:lnTo>
                    <a:pt x="593" y="863"/>
                  </a:lnTo>
                  <a:lnTo>
                    <a:pt x="597" y="863"/>
                  </a:lnTo>
                  <a:lnTo>
                    <a:pt x="603" y="861"/>
                  </a:lnTo>
                  <a:lnTo>
                    <a:pt x="603" y="861"/>
                  </a:lnTo>
                  <a:lnTo>
                    <a:pt x="603" y="857"/>
                  </a:lnTo>
                  <a:lnTo>
                    <a:pt x="601" y="845"/>
                  </a:lnTo>
                  <a:lnTo>
                    <a:pt x="603" y="839"/>
                  </a:lnTo>
                  <a:lnTo>
                    <a:pt x="605" y="831"/>
                  </a:lnTo>
                  <a:lnTo>
                    <a:pt x="609" y="821"/>
                  </a:lnTo>
                  <a:lnTo>
                    <a:pt x="617" y="813"/>
                  </a:lnTo>
                  <a:lnTo>
                    <a:pt x="617" y="813"/>
                  </a:lnTo>
                  <a:lnTo>
                    <a:pt x="621" y="817"/>
                  </a:lnTo>
                  <a:lnTo>
                    <a:pt x="627" y="821"/>
                  </a:lnTo>
                  <a:lnTo>
                    <a:pt x="633" y="823"/>
                  </a:lnTo>
                  <a:lnTo>
                    <a:pt x="633" y="823"/>
                  </a:lnTo>
                  <a:lnTo>
                    <a:pt x="635" y="825"/>
                  </a:lnTo>
                  <a:lnTo>
                    <a:pt x="637" y="827"/>
                  </a:lnTo>
                  <a:lnTo>
                    <a:pt x="639" y="835"/>
                  </a:lnTo>
                  <a:lnTo>
                    <a:pt x="637" y="845"/>
                  </a:lnTo>
                  <a:lnTo>
                    <a:pt x="637" y="845"/>
                  </a:lnTo>
                  <a:lnTo>
                    <a:pt x="641" y="843"/>
                  </a:lnTo>
                  <a:lnTo>
                    <a:pt x="645" y="837"/>
                  </a:lnTo>
                  <a:lnTo>
                    <a:pt x="647" y="827"/>
                  </a:lnTo>
                  <a:lnTo>
                    <a:pt x="647" y="815"/>
                  </a:lnTo>
                  <a:lnTo>
                    <a:pt x="647" y="815"/>
                  </a:lnTo>
                  <a:lnTo>
                    <a:pt x="651" y="813"/>
                  </a:lnTo>
                  <a:lnTo>
                    <a:pt x="657" y="805"/>
                  </a:lnTo>
                  <a:lnTo>
                    <a:pt x="657" y="805"/>
                  </a:lnTo>
                  <a:lnTo>
                    <a:pt x="657" y="801"/>
                  </a:lnTo>
                  <a:lnTo>
                    <a:pt x="655" y="797"/>
                  </a:lnTo>
                  <a:lnTo>
                    <a:pt x="651" y="793"/>
                  </a:lnTo>
                  <a:lnTo>
                    <a:pt x="647" y="789"/>
                  </a:lnTo>
                  <a:lnTo>
                    <a:pt x="645" y="783"/>
                  </a:lnTo>
                  <a:lnTo>
                    <a:pt x="643" y="773"/>
                  </a:lnTo>
                  <a:lnTo>
                    <a:pt x="643" y="761"/>
                  </a:lnTo>
                  <a:lnTo>
                    <a:pt x="643" y="761"/>
                  </a:lnTo>
                  <a:lnTo>
                    <a:pt x="643" y="757"/>
                  </a:lnTo>
                  <a:lnTo>
                    <a:pt x="641" y="755"/>
                  </a:lnTo>
                  <a:lnTo>
                    <a:pt x="635" y="749"/>
                  </a:lnTo>
                  <a:lnTo>
                    <a:pt x="635" y="749"/>
                  </a:lnTo>
                  <a:lnTo>
                    <a:pt x="633" y="745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41" y="745"/>
                  </a:lnTo>
                  <a:lnTo>
                    <a:pt x="649" y="745"/>
                  </a:lnTo>
                  <a:lnTo>
                    <a:pt x="657" y="743"/>
                  </a:lnTo>
                  <a:lnTo>
                    <a:pt x="657" y="743"/>
                  </a:lnTo>
                  <a:lnTo>
                    <a:pt x="659" y="719"/>
                  </a:lnTo>
                  <a:lnTo>
                    <a:pt x="659" y="707"/>
                  </a:lnTo>
                  <a:lnTo>
                    <a:pt x="657" y="701"/>
                  </a:lnTo>
                  <a:lnTo>
                    <a:pt x="657" y="701"/>
                  </a:lnTo>
                  <a:lnTo>
                    <a:pt x="649" y="699"/>
                  </a:lnTo>
                  <a:lnTo>
                    <a:pt x="643" y="699"/>
                  </a:lnTo>
                  <a:lnTo>
                    <a:pt x="637" y="695"/>
                  </a:lnTo>
                  <a:lnTo>
                    <a:pt x="633" y="693"/>
                  </a:lnTo>
                  <a:lnTo>
                    <a:pt x="633" y="693"/>
                  </a:lnTo>
                  <a:lnTo>
                    <a:pt x="641" y="693"/>
                  </a:lnTo>
                  <a:lnTo>
                    <a:pt x="647" y="693"/>
                  </a:lnTo>
                  <a:lnTo>
                    <a:pt x="653" y="691"/>
                  </a:lnTo>
                  <a:lnTo>
                    <a:pt x="657" y="689"/>
                  </a:lnTo>
                  <a:lnTo>
                    <a:pt x="657" y="689"/>
                  </a:lnTo>
                  <a:lnTo>
                    <a:pt x="657" y="669"/>
                  </a:lnTo>
                  <a:lnTo>
                    <a:pt x="655" y="655"/>
                  </a:lnTo>
                  <a:lnTo>
                    <a:pt x="655" y="651"/>
                  </a:lnTo>
                  <a:lnTo>
                    <a:pt x="653" y="649"/>
                  </a:lnTo>
                  <a:lnTo>
                    <a:pt x="653" y="649"/>
                  </a:lnTo>
                  <a:lnTo>
                    <a:pt x="647" y="651"/>
                  </a:lnTo>
                  <a:lnTo>
                    <a:pt x="639" y="651"/>
                  </a:lnTo>
                  <a:lnTo>
                    <a:pt x="633" y="649"/>
                  </a:lnTo>
                  <a:lnTo>
                    <a:pt x="627" y="647"/>
                  </a:lnTo>
                  <a:lnTo>
                    <a:pt x="627" y="647"/>
                  </a:lnTo>
                  <a:lnTo>
                    <a:pt x="625" y="643"/>
                  </a:lnTo>
                  <a:lnTo>
                    <a:pt x="625" y="641"/>
                  </a:lnTo>
                  <a:lnTo>
                    <a:pt x="623" y="635"/>
                  </a:lnTo>
                  <a:lnTo>
                    <a:pt x="623" y="631"/>
                  </a:lnTo>
                  <a:lnTo>
                    <a:pt x="621" y="629"/>
                  </a:lnTo>
                  <a:lnTo>
                    <a:pt x="619" y="627"/>
                  </a:lnTo>
                  <a:lnTo>
                    <a:pt x="619" y="627"/>
                  </a:lnTo>
                  <a:lnTo>
                    <a:pt x="607" y="623"/>
                  </a:lnTo>
                  <a:lnTo>
                    <a:pt x="597" y="617"/>
                  </a:lnTo>
                  <a:lnTo>
                    <a:pt x="589" y="611"/>
                  </a:lnTo>
                  <a:lnTo>
                    <a:pt x="585" y="607"/>
                  </a:lnTo>
                  <a:lnTo>
                    <a:pt x="585" y="607"/>
                  </a:lnTo>
                  <a:lnTo>
                    <a:pt x="581" y="601"/>
                  </a:lnTo>
                  <a:lnTo>
                    <a:pt x="579" y="595"/>
                  </a:lnTo>
                  <a:lnTo>
                    <a:pt x="579" y="591"/>
                  </a:lnTo>
                  <a:lnTo>
                    <a:pt x="579" y="591"/>
                  </a:lnTo>
                  <a:lnTo>
                    <a:pt x="589" y="595"/>
                  </a:lnTo>
                  <a:lnTo>
                    <a:pt x="595" y="595"/>
                  </a:lnTo>
                  <a:lnTo>
                    <a:pt x="599" y="593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599" y="561"/>
                  </a:lnTo>
                  <a:lnTo>
                    <a:pt x="591" y="559"/>
                  </a:lnTo>
                  <a:lnTo>
                    <a:pt x="591" y="559"/>
                  </a:lnTo>
                  <a:lnTo>
                    <a:pt x="587" y="555"/>
                  </a:lnTo>
                  <a:lnTo>
                    <a:pt x="583" y="551"/>
                  </a:lnTo>
                  <a:lnTo>
                    <a:pt x="579" y="547"/>
                  </a:lnTo>
                  <a:lnTo>
                    <a:pt x="579" y="547"/>
                  </a:lnTo>
                  <a:lnTo>
                    <a:pt x="583" y="549"/>
                  </a:lnTo>
                  <a:lnTo>
                    <a:pt x="591" y="551"/>
                  </a:lnTo>
                  <a:lnTo>
                    <a:pt x="591" y="551"/>
                  </a:lnTo>
                  <a:lnTo>
                    <a:pt x="601" y="551"/>
                  </a:lnTo>
                  <a:lnTo>
                    <a:pt x="603" y="549"/>
                  </a:lnTo>
                  <a:lnTo>
                    <a:pt x="609" y="513"/>
                  </a:lnTo>
                  <a:lnTo>
                    <a:pt x="609" y="513"/>
                  </a:lnTo>
                  <a:lnTo>
                    <a:pt x="601" y="513"/>
                  </a:lnTo>
                  <a:lnTo>
                    <a:pt x="597" y="511"/>
                  </a:lnTo>
                  <a:lnTo>
                    <a:pt x="591" y="507"/>
                  </a:lnTo>
                  <a:lnTo>
                    <a:pt x="589" y="503"/>
                  </a:lnTo>
                  <a:lnTo>
                    <a:pt x="589" y="499"/>
                  </a:lnTo>
                  <a:lnTo>
                    <a:pt x="589" y="499"/>
                  </a:lnTo>
                  <a:lnTo>
                    <a:pt x="601" y="497"/>
                  </a:lnTo>
                  <a:lnTo>
                    <a:pt x="613" y="491"/>
                  </a:lnTo>
                  <a:lnTo>
                    <a:pt x="623" y="483"/>
                  </a:lnTo>
                  <a:lnTo>
                    <a:pt x="633" y="475"/>
                  </a:lnTo>
                  <a:lnTo>
                    <a:pt x="641" y="463"/>
                  </a:lnTo>
                  <a:lnTo>
                    <a:pt x="647" y="454"/>
                  </a:lnTo>
                  <a:lnTo>
                    <a:pt x="651" y="444"/>
                  </a:lnTo>
                  <a:lnTo>
                    <a:pt x="655" y="432"/>
                  </a:lnTo>
                  <a:lnTo>
                    <a:pt x="655" y="432"/>
                  </a:lnTo>
                  <a:lnTo>
                    <a:pt x="663" y="436"/>
                  </a:lnTo>
                  <a:lnTo>
                    <a:pt x="669" y="436"/>
                  </a:lnTo>
                  <a:lnTo>
                    <a:pt x="675" y="434"/>
                  </a:lnTo>
                  <a:lnTo>
                    <a:pt x="675" y="434"/>
                  </a:lnTo>
                  <a:lnTo>
                    <a:pt x="675" y="422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65" y="404"/>
                  </a:lnTo>
                  <a:lnTo>
                    <a:pt x="661" y="402"/>
                  </a:lnTo>
                  <a:lnTo>
                    <a:pt x="657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0" name="Freeform 106"/>
            <p:cNvSpPr>
              <a:spLocks/>
            </p:cNvSpPr>
            <p:nvPr userDrawn="1"/>
          </p:nvSpPr>
          <p:spPr bwMode="auto">
            <a:xfrm>
              <a:off x="224" y="1607"/>
              <a:ext cx="382" cy="100"/>
            </a:xfrm>
            <a:custGeom>
              <a:avLst/>
              <a:gdLst>
                <a:gd name="T0" fmla="*/ 0 w 382"/>
                <a:gd name="T1" fmla="*/ 38 h 100"/>
                <a:gd name="T2" fmla="*/ 0 w 382"/>
                <a:gd name="T3" fmla="*/ 38 h 100"/>
                <a:gd name="T4" fmla="*/ 22 w 382"/>
                <a:gd name="T5" fmla="*/ 52 h 100"/>
                <a:gd name="T6" fmla="*/ 44 w 382"/>
                <a:gd name="T7" fmla="*/ 64 h 100"/>
                <a:gd name="T8" fmla="*/ 44 w 382"/>
                <a:gd name="T9" fmla="*/ 64 h 100"/>
                <a:gd name="T10" fmla="*/ 78 w 382"/>
                <a:gd name="T11" fmla="*/ 78 h 100"/>
                <a:gd name="T12" fmla="*/ 98 w 382"/>
                <a:gd name="T13" fmla="*/ 86 h 100"/>
                <a:gd name="T14" fmla="*/ 124 w 382"/>
                <a:gd name="T15" fmla="*/ 92 h 100"/>
                <a:gd name="T16" fmla="*/ 150 w 382"/>
                <a:gd name="T17" fmla="*/ 96 h 100"/>
                <a:gd name="T18" fmla="*/ 180 w 382"/>
                <a:gd name="T19" fmla="*/ 100 h 100"/>
                <a:gd name="T20" fmla="*/ 214 w 382"/>
                <a:gd name="T21" fmla="*/ 100 h 100"/>
                <a:gd name="T22" fmla="*/ 248 w 382"/>
                <a:gd name="T23" fmla="*/ 98 h 100"/>
                <a:gd name="T24" fmla="*/ 248 w 382"/>
                <a:gd name="T25" fmla="*/ 98 h 100"/>
                <a:gd name="T26" fmla="*/ 280 w 382"/>
                <a:gd name="T27" fmla="*/ 94 h 100"/>
                <a:gd name="T28" fmla="*/ 308 w 382"/>
                <a:gd name="T29" fmla="*/ 88 h 100"/>
                <a:gd name="T30" fmla="*/ 330 w 382"/>
                <a:gd name="T31" fmla="*/ 82 h 100"/>
                <a:gd name="T32" fmla="*/ 350 w 382"/>
                <a:gd name="T33" fmla="*/ 74 h 100"/>
                <a:gd name="T34" fmla="*/ 374 w 382"/>
                <a:gd name="T35" fmla="*/ 62 h 100"/>
                <a:gd name="T36" fmla="*/ 382 w 382"/>
                <a:gd name="T37" fmla="*/ 58 h 100"/>
                <a:gd name="T38" fmla="*/ 382 w 382"/>
                <a:gd name="T39" fmla="*/ 58 h 100"/>
                <a:gd name="T40" fmla="*/ 372 w 382"/>
                <a:gd name="T41" fmla="*/ 52 h 100"/>
                <a:gd name="T42" fmla="*/ 362 w 382"/>
                <a:gd name="T43" fmla="*/ 46 h 100"/>
                <a:gd name="T44" fmla="*/ 344 w 382"/>
                <a:gd name="T45" fmla="*/ 34 h 100"/>
                <a:gd name="T46" fmla="*/ 344 w 382"/>
                <a:gd name="T47" fmla="*/ 34 h 100"/>
                <a:gd name="T48" fmla="*/ 342 w 382"/>
                <a:gd name="T49" fmla="*/ 42 h 100"/>
                <a:gd name="T50" fmla="*/ 342 w 382"/>
                <a:gd name="T51" fmla="*/ 42 h 100"/>
                <a:gd name="T52" fmla="*/ 342 w 382"/>
                <a:gd name="T53" fmla="*/ 56 h 100"/>
                <a:gd name="T54" fmla="*/ 342 w 382"/>
                <a:gd name="T55" fmla="*/ 56 h 100"/>
                <a:gd name="T56" fmla="*/ 332 w 382"/>
                <a:gd name="T57" fmla="*/ 52 h 100"/>
                <a:gd name="T58" fmla="*/ 332 w 382"/>
                <a:gd name="T59" fmla="*/ 52 h 100"/>
                <a:gd name="T60" fmla="*/ 328 w 382"/>
                <a:gd name="T61" fmla="*/ 50 h 100"/>
                <a:gd name="T62" fmla="*/ 322 w 382"/>
                <a:gd name="T63" fmla="*/ 44 h 100"/>
                <a:gd name="T64" fmla="*/ 318 w 382"/>
                <a:gd name="T65" fmla="*/ 36 h 100"/>
                <a:gd name="T66" fmla="*/ 314 w 382"/>
                <a:gd name="T67" fmla="*/ 26 h 100"/>
                <a:gd name="T68" fmla="*/ 314 w 382"/>
                <a:gd name="T69" fmla="*/ 26 h 100"/>
                <a:gd name="T70" fmla="*/ 314 w 382"/>
                <a:gd name="T71" fmla="*/ 22 h 100"/>
                <a:gd name="T72" fmla="*/ 314 w 382"/>
                <a:gd name="T73" fmla="*/ 22 h 100"/>
                <a:gd name="T74" fmla="*/ 298 w 382"/>
                <a:gd name="T75" fmla="*/ 30 h 100"/>
                <a:gd name="T76" fmla="*/ 276 w 382"/>
                <a:gd name="T77" fmla="*/ 36 h 100"/>
                <a:gd name="T78" fmla="*/ 252 w 382"/>
                <a:gd name="T79" fmla="*/ 40 h 100"/>
                <a:gd name="T80" fmla="*/ 224 w 382"/>
                <a:gd name="T81" fmla="*/ 44 h 100"/>
                <a:gd name="T82" fmla="*/ 224 w 382"/>
                <a:gd name="T83" fmla="*/ 44 h 100"/>
                <a:gd name="T84" fmla="*/ 176 w 382"/>
                <a:gd name="T85" fmla="*/ 42 h 100"/>
                <a:gd name="T86" fmla="*/ 152 w 382"/>
                <a:gd name="T87" fmla="*/ 40 h 100"/>
                <a:gd name="T88" fmla="*/ 128 w 382"/>
                <a:gd name="T89" fmla="*/ 36 h 100"/>
                <a:gd name="T90" fmla="*/ 104 w 382"/>
                <a:gd name="T91" fmla="*/ 30 h 100"/>
                <a:gd name="T92" fmla="*/ 82 w 382"/>
                <a:gd name="T93" fmla="*/ 24 h 100"/>
                <a:gd name="T94" fmla="*/ 58 w 382"/>
                <a:gd name="T95" fmla="*/ 16 h 100"/>
                <a:gd name="T96" fmla="*/ 34 w 382"/>
                <a:gd name="T97" fmla="*/ 8 h 100"/>
                <a:gd name="T98" fmla="*/ 34 w 382"/>
                <a:gd name="T99" fmla="*/ 8 h 100"/>
                <a:gd name="T100" fmla="*/ 16 w 382"/>
                <a:gd name="T101" fmla="*/ 0 h 100"/>
                <a:gd name="T102" fmla="*/ 16 w 382"/>
                <a:gd name="T103" fmla="*/ 0 h 100"/>
                <a:gd name="T104" fmla="*/ 16 w 382"/>
                <a:gd name="T105" fmla="*/ 0 h 100"/>
                <a:gd name="T106" fmla="*/ 16 w 382"/>
                <a:gd name="T107" fmla="*/ 6 h 100"/>
                <a:gd name="T108" fmla="*/ 20 w 382"/>
                <a:gd name="T109" fmla="*/ 14 h 100"/>
                <a:gd name="T110" fmla="*/ 28 w 382"/>
                <a:gd name="T111" fmla="*/ 28 h 100"/>
                <a:gd name="T112" fmla="*/ 28 w 382"/>
                <a:gd name="T113" fmla="*/ 28 h 100"/>
                <a:gd name="T114" fmla="*/ 18 w 382"/>
                <a:gd name="T115" fmla="*/ 26 h 100"/>
                <a:gd name="T116" fmla="*/ 10 w 382"/>
                <a:gd name="T117" fmla="*/ 28 h 100"/>
                <a:gd name="T118" fmla="*/ 10 w 382"/>
                <a:gd name="T119" fmla="*/ 28 h 100"/>
                <a:gd name="T120" fmla="*/ 4 w 382"/>
                <a:gd name="T121" fmla="*/ 34 h 100"/>
                <a:gd name="T122" fmla="*/ 0 w 382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100">
                  <a:moveTo>
                    <a:pt x="0" y="38"/>
                  </a:moveTo>
                  <a:lnTo>
                    <a:pt x="0" y="38"/>
                  </a:lnTo>
                  <a:lnTo>
                    <a:pt x="22" y="52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78" y="78"/>
                  </a:lnTo>
                  <a:lnTo>
                    <a:pt x="98" y="86"/>
                  </a:lnTo>
                  <a:lnTo>
                    <a:pt x="124" y="92"/>
                  </a:lnTo>
                  <a:lnTo>
                    <a:pt x="150" y="96"/>
                  </a:lnTo>
                  <a:lnTo>
                    <a:pt x="180" y="100"/>
                  </a:lnTo>
                  <a:lnTo>
                    <a:pt x="214" y="100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80" y="94"/>
                  </a:lnTo>
                  <a:lnTo>
                    <a:pt x="308" y="88"/>
                  </a:lnTo>
                  <a:lnTo>
                    <a:pt x="330" y="82"/>
                  </a:lnTo>
                  <a:lnTo>
                    <a:pt x="350" y="74"/>
                  </a:lnTo>
                  <a:lnTo>
                    <a:pt x="374" y="62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2" y="52"/>
                  </a:lnTo>
                  <a:lnTo>
                    <a:pt x="362" y="46"/>
                  </a:lnTo>
                  <a:lnTo>
                    <a:pt x="344" y="34"/>
                  </a:lnTo>
                  <a:lnTo>
                    <a:pt x="344" y="3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56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8" y="50"/>
                  </a:lnTo>
                  <a:lnTo>
                    <a:pt x="322" y="44"/>
                  </a:lnTo>
                  <a:lnTo>
                    <a:pt x="318" y="3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298" y="30"/>
                  </a:lnTo>
                  <a:lnTo>
                    <a:pt x="276" y="36"/>
                  </a:lnTo>
                  <a:lnTo>
                    <a:pt x="252" y="4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176" y="42"/>
                  </a:lnTo>
                  <a:lnTo>
                    <a:pt x="152" y="40"/>
                  </a:lnTo>
                  <a:lnTo>
                    <a:pt x="128" y="36"/>
                  </a:lnTo>
                  <a:lnTo>
                    <a:pt x="104" y="30"/>
                  </a:lnTo>
                  <a:lnTo>
                    <a:pt x="82" y="24"/>
                  </a:lnTo>
                  <a:lnTo>
                    <a:pt x="58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1" name="Freeform 107"/>
            <p:cNvSpPr>
              <a:spLocks/>
            </p:cNvSpPr>
            <p:nvPr userDrawn="1"/>
          </p:nvSpPr>
          <p:spPr bwMode="auto">
            <a:xfrm>
              <a:off x="138" y="1283"/>
              <a:ext cx="390" cy="280"/>
            </a:xfrm>
            <a:custGeom>
              <a:avLst/>
              <a:gdLst>
                <a:gd name="T0" fmla="*/ 358 w 390"/>
                <a:gd name="T1" fmla="*/ 24 h 280"/>
                <a:gd name="T2" fmla="*/ 350 w 390"/>
                <a:gd name="T3" fmla="*/ 6 h 280"/>
                <a:gd name="T4" fmla="*/ 342 w 390"/>
                <a:gd name="T5" fmla="*/ 0 h 280"/>
                <a:gd name="T6" fmla="*/ 250 w 390"/>
                <a:gd name="T7" fmla="*/ 46 h 280"/>
                <a:gd name="T8" fmla="*/ 228 w 390"/>
                <a:gd name="T9" fmla="*/ 60 h 280"/>
                <a:gd name="T10" fmla="*/ 194 w 390"/>
                <a:gd name="T11" fmla="*/ 60 h 280"/>
                <a:gd name="T12" fmla="*/ 198 w 390"/>
                <a:gd name="T13" fmla="*/ 80 h 280"/>
                <a:gd name="T14" fmla="*/ 190 w 390"/>
                <a:gd name="T15" fmla="*/ 88 h 280"/>
                <a:gd name="T16" fmla="*/ 198 w 390"/>
                <a:gd name="T17" fmla="*/ 104 h 280"/>
                <a:gd name="T18" fmla="*/ 216 w 390"/>
                <a:gd name="T19" fmla="*/ 102 h 280"/>
                <a:gd name="T20" fmla="*/ 206 w 390"/>
                <a:gd name="T21" fmla="*/ 128 h 280"/>
                <a:gd name="T22" fmla="*/ 160 w 390"/>
                <a:gd name="T23" fmla="*/ 162 h 280"/>
                <a:gd name="T24" fmla="*/ 112 w 390"/>
                <a:gd name="T25" fmla="*/ 172 h 280"/>
                <a:gd name="T26" fmla="*/ 86 w 390"/>
                <a:gd name="T27" fmla="*/ 150 h 280"/>
                <a:gd name="T28" fmla="*/ 76 w 390"/>
                <a:gd name="T29" fmla="*/ 138 h 280"/>
                <a:gd name="T30" fmla="*/ 56 w 390"/>
                <a:gd name="T31" fmla="*/ 140 h 280"/>
                <a:gd name="T32" fmla="*/ 30 w 390"/>
                <a:gd name="T33" fmla="*/ 152 h 280"/>
                <a:gd name="T34" fmla="*/ 54 w 390"/>
                <a:gd name="T35" fmla="*/ 156 h 280"/>
                <a:gd name="T36" fmla="*/ 48 w 390"/>
                <a:gd name="T37" fmla="*/ 166 h 280"/>
                <a:gd name="T38" fmla="*/ 82 w 390"/>
                <a:gd name="T39" fmla="*/ 188 h 280"/>
                <a:gd name="T40" fmla="*/ 82 w 390"/>
                <a:gd name="T41" fmla="*/ 190 h 280"/>
                <a:gd name="T42" fmla="*/ 44 w 390"/>
                <a:gd name="T43" fmla="*/ 178 h 280"/>
                <a:gd name="T44" fmla="*/ 32 w 390"/>
                <a:gd name="T45" fmla="*/ 182 h 280"/>
                <a:gd name="T46" fmla="*/ 8 w 390"/>
                <a:gd name="T47" fmla="*/ 188 h 280"/>
                <a:gd name="T48" fmla="*/ 2 w 390"/>
                <a:gd name="T49" fmla="*/ 212 h 280"/>
                <a:gd name="T50" fmla="*/ 20 w 390"/>
                <a:gd name="T51" fmla="*/ 200 h 280"/>
                <a:gd name="T52" fmla="*/ 24 w 390"/>
                <a:gd name="T53" fmla="*/ 208 h 280"/>
                <a:gd name="T54" fmla="*/ 28 w 390"/>
                <a:gd name="T55" fmla="*/ 218 h 280"/>
                <a:gd name="T56" fmla="*/ 74 w 390"/>
                <a:gd name="T57" fmla="*/ 216 h 280"/>
                <a:gd name="T58" fmla="*/ 84 w 390"/>
                <a:gd name="T59" fmla="*/ 218 h 280"/>
                <a:gd name="T60" fmla="*/ 44 w 390"/>
                <a:gd name="T61" fmla="*/ 226 h 280"/>
                <a:gd name="T62" fmla="*/ 42 w 390"/>
                <a:gd name="T63" fmla="*/ 234 h 280"/>
                <a:gd name="T64" fmla="*/ 30 w 390"/>
                <a:gd name="T65" fmla="*/ 258 h 280"/>
                <a:gd name="T66" fmla="*/ 38 w 390"/>
                <a:gd name="T67" fmla="*/ 274 h 280"/>
                <a:gd name="T68" fmla="*/ 46 w 390"/>
                <a:gd name="T69" fmla="*/ 270 h 280"/>
                <a:gd name="T70" fmla="*/ 48 w 390"/>
                <a:gd name="T71" fmla="*/ 260 h 280"/>
                <a:gd name="T72" fmla="*/ 60 w 390"/>
                <a:gd name="T73" fmla="*/ 266 h 280"/>
                <a:gd name="T74" fmla="*/ 78 w 390"/>
                <a:gd name="T75" fmla="*/ 256 h 280"/>
                <a:gd name="T76" fmla="*/ 102 w 390"/>
                <a:gd name="T77" fmla="*/ 236 h 280"/>
                <a:gd name="T78" fmla="*/ 120 w 390"/>
                <a:gd name="T79" fmla="*/ 234 h 280"/>
                <a:gd name="T80" fmla="*/ 122 w 390"/>
                <a:gd name="T81" fmla="*/ 246 h 280"/>
                <a:gd name="T82" fmla="*/ 128 w 390"/>
                <a:gd name="T83" fmla="*/ 258 h 280"/>
                <a:gd name="T84" fmla="*/ 124 w 390"/>
                <a:gd name="T85" fmla="*/ 268 h 280"/>
                <a:gd name="T86" fmla="*/ 148 w 390"/>
                <a:gd name="T87" fmla="*/ 248 h 280"/>
                <a:gd name="T88" fmla="*/ 154 w 390"/>
                <a:gd name="T89" fmla="*/ 242 h 280"/>
                <a:gd name="T90" fmla="*/ 158 w 390"/>
                <a:gd name="T91" fmla="*/ 232 h 280"/>
                <a:gd name="T92" fmla="*/ 162 w 390"/>
                <a:gd name="T93" fmla="*/ 222 h 280"/>
                <a:gd name="T94" fmla="*/ 182 w 390"/>
                <a:gd name="T95" fmla="*/ 214 h 280"/>
                <a:gd name="T96" fmla="*/ 186 w 390"/>
                <a:gd name="T97" fmla="*/ 200 h 280"/>
                <a:gd name="T98" fmla="*/ 198 w 390"/>
                <a:gd name="T99" fmla="*/ 198 h 280"/>
                <a:gd name="T100" fmla="*/ 220 w 390"/>
                <a:gd name="T101" fmla="*/ 216 h 280"/>
                <a:gd name="T102" fmla="*/ 252 w 390"/>
                <a:gd name="T103" fmla="*/ 202 h 280"/>
                <a:gd name="T104" fmla="*/ 250 w 390"/>
                <a:gd name="T105" fmla="*/ 188 h 280"/>
                <a:gd name="T106" fmla="*/ 244 w 390"/>
                <a:gd name="T107" fmla="*/ 172 h 280"/>
                <a:gd name="T108" fmla="*/ 268 w 390"/>
                <a:gd name="T109" fmla="*/ 192 h 280"/>
                <a:gd name="T110" fmla="*/ 302 w 390"/>
                <a:gd name="T111" fmla="*/ 170 h 280"/>
                <a:gd name="T112" fmla="*/ 300 w 390"/>
                <a:gd name="T113" fmla="*/ 166 h 280"/>
                <a:gd name="T114" fmla="*/ 288 w 390"/>
                <a:gd name="T115" fmla="*/ 146 h 280"/>
                <a:gd name="T116" fmla="*/ 286 w 390"/>
                <a:gd name="T117" fmla="*/ 128 h 280"/>
                <a:gd name="T118" fmla="*/ 286 w 390"/>
                <a:gd name="T119" fmla="*/ 110 h 280"/>
                <a:gd name="T120" fmla="*/ 388 w 390"/>
                <a:gd name="T121" fmla="*/ 5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280">
                  <a:moveTo>
                    <a:pt x="376" y="36"/>
                  </a:moveTo>
                  <a:lnTo>
                    <a:pt x="376" y="36"/>
                  </a:lnTo>
                  <a:lnTo>
                    <a:pt x="366" y="28"/>
                  </a:lnTo>
                  <a:lnTo>
                    <a:pt x="358" y="24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46" y="10"/>
                  </a:lnTo>
                  <a:lnTo>
                    <a:pt x="350" y="6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44" y="2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08" y="14"/>
                  </a:lnTo>
                  <a:lnTo>
                    <a:pt x="276" y="30"/>
                  </a:lnTo>
                  <a:lnTo>
                    <a:pt x="250" y="46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2" y="62"/>
                  </a:lnTo>
                  <a:lnTo>
                    <a:pt x="214" y="64"/>
                  </a:lnTo>
                  <a:lnTo>
                    <a:pt x="202" y="62"/>
                  </a:lnTo>
                  <a:lnTo>
                    <a:pt x="194" y="60"/>
                  </a:lnTo>
                  <a:lnTo>
                    <a:pt x="190" y="58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98" y="80"/>
                  </a:lnTo>
                  <a:lnTo>
                    <a:pt x="206" y="82"/>
                  </a:lnTo>
                  <a:lnTo>
                    <a:pt x="206" y="82"/>
                  </a:lnTo>
                  <a:lnTo>
                    <a:pt x="196" y="86"/>
                  </a:lnTo>
                  <a:lnTo>
                    <a:pt x="190" y="88"/>
                  </a:lnTo>
                  <a:lnTo>
                    <a:pt x="186" y="92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102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110"/>
                  </a:lnTo>
                  <a:lnTo>
                    <a:pt x="212" y="118"/>
                  </a:lnTo>
                  <a:lnTo>
                    <a:pt x="206" y="128"/>
                  </a:lnTo>
                  <a:lnTo>
                    <a:pt x="200" y="136"/>
                  </a:lnTo>
                  <a:lnTo>
                    <a:pt x="180" y="150"/>
                  </a:lnTo>
                  <a:lnTo>
                    <a:pt x="170" y="158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40" y="168"/>
                  </a:lnTo>
                  <a:lnTo>
                    <a:pt x="124" y="172"/>
                  </a:lnTo>
                  <a:lnTo>
                    <a:pt x="112" y="172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60"/>
                  </a:lnTo>
                  <a:lnTo>
                    <a:pt x="86" y="150"/>
                  </a:lnTo>
                  <a:lnTo>
                    <a:pt x="82" y="144"/>
                  </a:lnTo>
                  <a:lnTo>
                    <a:pt x="78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2" y="140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56" y="140"/>
                  </a:lnTo>
                  <a:lnTo>
                    <a:pt x="44" y="142"/>
                  </a:lnTo>
                  <a:lnTo>
                    <a:pt x="36" y="146"/>
                  </a:lnTo>
                  <a:lnTo>
                    <a:pt x="32" y="148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46" y="152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8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58" y="174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74" y="188"/>
                  </a:lnTo>
                  <a:lnTo>
                    <a:pt x="64" y="186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38" y="176"/>
                  </a:lnTo>
                  <a:lnTo>
                    <a:pt x="34" y="178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6" y="182"/>
                  </a:lnTo>
                  <a:lnTo>
                    <a:pt x="20" y="182"/>
                  </a:lnTo>
                  <a:lnTo>
                    <a:pt x="14" y="186"/>
                  </a:lnTo>
                  <a:lnTo>
                    <a:pt x="8" y="188"/>
                  </a:lnTo>
                  <a:lnTo>
                    <a:pt x="4" y="194"/>
                  </a:lnTo>
                  <a:lnTo>
                    <a:pt x="0" y="200"/>
                  </a:lnTo>
                  <a:lnTo>
                    <a:pt x="0" y="206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10" y="206"/>
                  </a:lnTo>
                  <a:lnTo>
                    <a:pt x="16" y="200"/>
                  </a:lnTo>
                  <a:lnTo>
                    <a:pt x="20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4" y="218"/>
                  </a:lnTo>
                  <a:lnTo>
                    <a:pt x="40" y="218"/>
                  </a:lnTo>
                  <a:lnTo>
                    <a:pt x="58" y="218"/>
                  </a:lnTo>
                  <a:lnTo>
                    <a:pt x="74" y="216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0" y="220"/>
                  </a:lnTo>
                  <a:lnTo>
                    <a:pt x="66" y="222"/>
                  </a:lnTo>
                  <a:lnTo>
                    <a:pt x="48" y="224"/>
                  </a:lnTo>
                  <a:lnTo>
                    <a:pt x="44" y="22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0" y="238"/>
                  </a:lnTo>
                  <a:lnTo>
                    <a:pt x="36" y="242"/>
                  </a:lnTo>
                  <a:lnTo>
                    <a:pt x="34" y="24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4" y="266"/>
                  </a:lnTo>
                  <a:lnTo>
                    <a:pt x="38" y="274"/>
                  </a:lnTo>
                  <a:lnTo>
                    <a:pt x="46" y="280"/>
                  </a:lnTo>
                  <a:lnTo>
                    <a:pt x="46" y="280"/>
                  </a:lnTo>
                  <a:lnTo>
                    <a:pt x="46" y="276"/>
                  </a:lnTo>
                  <a:lnTo>
                    <a:pt x="46" y="270"/>
                  </a:lnTo>
                  <a:lnTo>
                    <a:pt x="46" y="264"/>
                  </a:lnTo>
                  <a:lnTo>
                    <a:pt x="46" y="262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50" y="260"/>
                  </a:lnTo>
                  <a:lnTo>
                    <a:pt x="52" y="262"/>
                  </a:lnTo>
                  <a:lnTo>
                    <a:pt x="56" y="266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6" y="266"/>
                  </a:lnTo>
                  <a:lnTo>
                    <a:pt x="70" y="264"/>
                  </a:lnTo>
                  <a:lnTo>
                    <a:pt x="78" y="256"/>
                  </a:lnTo>
                  <a:lnTo>
                    <a:pt x="88" y="246"/>
                  </a:lnTo>
                  <a:lnTo>
                    <a:pt x="94" y="240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12" y="232"/>
                  </a:lnTo>
                  <a:lnTo>
                    <a:pt x="118" y="230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18" y="240"/>
                  </a:lnTo>
                  <a:lnTo>
                    <a:pt x="118" y="244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6" y="248"/>
                  </a:lnTo>
                  <a:lnTo>
                    <a:pt x="130" y="250"/>
                  </a:lnTo>
                  <a:lnTo>
                    <a:pt x="130" y="254"/>
                  </a:lnTo>
                  <a:lnTo>
                    <a:pt x="128" y="258"/>
                  </a:lnTo>
                  <a:lnTo>
                    <a:pt x="122" y="264"/>
                  </a:lnTo>
                  <a:lnTo>
                    <a:pt x="118" y="266"/>
                  </a:lnTo>
                  <a:lnTo>
                    <a:pt x="118" y="266"/>
                  </a:lnTo>
                  <a:lnTo>
                    <a:pt x="124" y="268"/>
                  </a:lnTo>
                  <a:lnTo>
                    <a:pt x="132" y="264"/>
                  </a:lnTo>
                  <a:lnTo>
                    <a:pt x="142" y="258"/>
                  </a:lnTo>
                  <a:lnTo>
                    <a:pt x="144" y="254"/>
                  </a:lnTo>
                  <a:lnTo>
                    <a:pt x="148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2" y="244"/>
                  </a:lnTo>
                  <a:lnTo>
                    <a:pt x="154" y="242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8" y="236"/>
                  </a:lnTo>
                  <a:lnTo>
                    <a:pt x="158" y="232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2"/>
                  </a:lnTo>
                  <a:lnTo>
                    <a:pt x="164" y="220"/>
                  </a:lnTo>
                  <a:lnTo>
                    <a:pt x="174" y="218"/>
                  </a:lnTo>
                  <a:lnTo>
                    <a:pt x="180" y="216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4" y="204"/>
                  </a:lnTo>
                  <a:lnTo>
                    <a:pt x="186" y="200"/>
                  </a:lnTo>
                  <a:lnTo>
                    <a:pt x="192" y="198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8"/>
                  </a:lnTo>
                  <a:lnTo>
                    <a:pt x="202" y="204"/>
                  </a:lnTo>
                  <a:lnTo>
                    <a:pt x="208" y="210"/>
                  </a:lnTo>
                  <a:lnTo>
                    <a:pt x="212" y="21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52" y="202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4" y="192"/>
                  </a:lnTo>
                  <a:lnTo>
                    <a:pt x="250" y="188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4" y="174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52" y="180"/>
                  </a:lnTo>
                  <a:lnTo>
                    <a:pt x="260" y="186"/>
                  </a:lnTo>
                  <a:lnTo>
                    <a:pt x="268" y="192"/>
                  </a:lnTo>
                  <a:lnTo>
                    <a:pt x="268" y="192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0" y="166"/>
                  </a:lnTo>
                  <a:lnTo>
                    <a:pt x="292" y="160"/>
                  </a:lnTo>
                  <a:lnTo>
                    <a:pt x="286" y="152"/>
                  </a:lnTo>
                  <a:lnTo>
                    <a:pt x="286" y="148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92" y="144"/>
                  </a:lnTo>
                  <a:lnTo>
                    <a:pt x="292" y="138"/>
                  </a:lnTo>
                  <a:lnTo>
                    <a:pt x="286" y="128"/>
                  </a:lnTo>
                  <a:lnTo>
                    <a:pt x="282" y="118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342" y="82"/>
                  </a:lnTo>
                  <a:lnTo>
                    <a:pt x="390" y="58"/>
                  </a:lnTo>
                  <a:lnTo>
                    <a:pt x="390" y="58"/>
                  </a:lnTo>
                  <a:lnTo>
                    <a:pt x="388" y="50"/>
                  </a:lnTo>
                  <a:lnTo>
                    <a:pt x="384" y="44"/>
                  </a:lnTo>
                  <a:lnTo>
                    <a:pt x="376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2" name="Freeform 108"/>
            <p:cNvSpPr>
              <a:spLocks/>
            </p:cNvSpPr>
            <p:nvPr userDrawn="1"/>
          </p:nvSpPr>
          <p:spPr bwMode="auto">
            <a:xfrm>
              <a:off x="84" y="1535"/>
              <a:ext cx="166" cy="158"/>
            </a:xfrm>
            <a:custGeom>
              <a:avLst/>
              <a:gdLst>
                <a:gd name="T0" fmla="*/ 0 w 166"/>
                <a:gd name="T1" fmla="*/ 46 h 158"/>
                <a:gd name="T2" fmla="*/ 0 w 166"/>
                <a:gd name="T3" fmla="*/ 56 h 158"/>
                <a:gd name="T4" fmla="*/ 4 w 166"/>
                <a:gd name="T5" fmla="*/ 60 h 158"/>
                <a:gd name="T6" fmla="*/ 16 w 166"/>
                <a:gd name="T7" fmla="*/ 64 h 158"/>
                <a:gd name="T8" fmla="*/ 18 w 166"/>
                <a:gd name="T9" fmla="*/ 64 h 158"/>
                <a:gd name="T10" fmla="*/ 20 w 166"/>
                <a:gd name="T11" fmla="*/ 56 h 158"/>
                <a:gd name="T12" fmla="*/ 22 w 166"/>
                <a:gd name="T13" fmla="*/ 46 h 158"/>
                <a:gd name="T14" fmla="*/ 24 w 166"/>
                <a:gd name="T15" fmla="*/ 46 h 158"/>
                <a:gd name="T16" fmla="*/ 26 w 166"/>
                <a:gd name="T17" fmla="*/ 44 h 158"/>
                <a:gd name="T18" fmla="*/ 30 w 166"/>
                <a:gd name="T19" fmla="*/ 42 h 158"/>
                <a:gd name="T20" fmla="*/ 74 w 166"/>
                <a:gd name="T21" fmla="*/ 66 h 158"/>
                <a:gd name="T22" fmla="*/ 116 w 166"/>
                <a:gd name="T23" fmla="*/ 94 h 158"/>
                <a:gd name="T24" fmla="*/ 120 w 166"/>
                <a:gd name="T25" fmla="*/ 96 h 158"/>
                <a:gd name="T26" fmla="*/ 116 w 166"/>
                <a:gd name="T27" fmla="*/ 110 h 158"/>
                <a:gd name="T28" fmla="*/ 102 w 166"/>
                <a:gd name="T29" fmla="*/ 140 h 158"/>
                <a:gd name="T30" fmla="*/ 102 w 166"/>
                <a:gd name="T31" fmla="*/ 146 h 158"/>
                <a:gd name="T32" fmla="*/ 106 w 166"/>
                <a:gd name="T33" fmla="*/ 156 h 158"/>
                <a:gd name="T34" fmla="*/ 114 w 166"/>
                <a:gd name="T35" fmla="*/ 158 h 158"/>
                <a:gd name="T36" fmla="*/ 118 w 166"/>
                <a:gd name="T37" fmla="*/ 158 h 158"/>
                <a:gd name="T38" fmla="*/ 126 w 166"/>
                <a:gd name="T39" fmla="*/ 152 h 158"/>
                <a:gd name="T40" fmla="*/ 128 w 166"/>
                <a:gd name="T41" fmla="*/ 148 h 158"/>
                <a:gd name="T42" fmla="*/ 128 w 166"/>
                <a:gd name="T43" fmla="*/ 140 h 158"/>
                <a:gd name="T44" fmla="*/ 120 w 166"/>
                <a:gd name="T45" fmla="*/ 134 h 158"/>
                <a:gd name="T46" fmla="*/ 118 w 166"/>
                <a:gd name="T47" fmla="*/ 134 h 158"/>
                <a:gd name="T48" fmla="*/ 124 w 166"/>
                <a:gd name="T49" fmla="*/ 120 h 158"/>
                <a:gd name="T50" fmla="*/ 134 w 166"/>
                <a:gd name="T51" fmla="*/ 102 h 158"/>
                <a:gd name="T52" fmla="*/ 142 w 166"/>
                <a:gd name="T53" fmla="*/ 94 h 158"/>
                <a:gd name="T54" fmla="*/ 152 w 166"/>
                <a:gd name="T55" fmla="*/ 90 h 158"/>
                <a:gd name="T56" fmla="*/ 150 w 166"/>
                <a:gd name="T57" fmla="*/ 88 h 158"/>
                <a:gd name="T58" fmla="*/ 146 w 166"/>
                <a:gd name="T59" fmla="*/ 76 h 158"/>
                <a:gd name="T60" fmla="*/ 148 w 166"/>
                <a:gd name="T61" fmla="*/ 62 h 158"/>
                <a:gd name="T62" fmla="*/ 154 w 166"/>
                <a:gd name="T63" fmla="*/ 54 h 158"/>
                <a:gd name="T64" fmla="*/ 166 w 166"/>
                <a:gd name="T65" fmla="*/ 18 h 158"/>
                <a:gd name="T66" fmla="*/ 166 w 166"/>
                <a:gd name="T67" fmla="*/ 14 h 158"/>
                <a:gd name="T68" fmla="*/ 158 w 166"/>
                <a:gd name="T69" fmla="*/ 6 h 158"/>
                <a:gd name="T70" fmla="*/ 154 w 166"/>
                <a:gd name="T71" fmla="*/ 4 h 158"/>
                <a:gd name="T72" fmla="*/ 144 w 166"/>
                <a:gd name="T73" fmla="*/ 8 h 158"/>
                <a:gd name="T74" fmla="*/ 138 w 166"/>
                <a:gd name="T75" fmla="*/ 16 h 158"/>
                <a:gd name="T76" fmla="*/ 138 w 166"/>
                <a:gd name="T77" fmla="*/ 20 h 158"/>
                <a:gd name="T78" fmla="*/ 144 w 166"/>
                <a:gd name="T79" fmla="*/ 30 h 158"/>
                <a:gd name="T80" fmla="*/ 150 w 166"/>
                <a:gd name="T81" fmla="*/ 32 h 158"/>
                <a:gd name="T82" fmla="*/ 144 w 166"/>
                <a:gd name="T83" fmla="*/ 50 h 158"/>
                <a:gd name="T84" fmla="*/ 136 w 166"/>
                <a:gd name="T85" fmla="*/ 60 h 158"/>
                <a:gd name="T86" fmla="*/ 128 w 166"/>
                <a:gd name="T87" fmla="*/ 56 h 158"/>
                <a:gd name="T88" fmla="*/ 66 w 166"/>
                <a:gd name="T89" fmla="*/ 26 h 158"/>
                <a:gd name="T90" fmla="*/ 42 w 166"/>
                <a:gd name="T91" fmla="*/ 18 h 158"/>
                <a:gd name="T92" fmla="*/ 44 w 166"/>
                <a:gd name="T93" fmla="*/ 14 h 158"/>
                <a:gd name="T94" fmla="*/ 52 w 166"/>
                <a:gd name="T95" fmla="*/ 0 h 158"/>
                <a:gd name="T96" fmla="*/ 48 w 166"/>
                <a:gd name="T97" fmla="*/ 0 h 158"/>
                <a:gd name="T98" fmla="*/ 40 w 166"/>
                <a:gd name="T99" fmla="*/ 6 h 158"/>
                <a:gd name="T100" fmla="*/ 24 w 166"/>
                <a:gd name="T101" fmla="*/ 12 h 158"/>
                <a:gd name="T102" fmla="*/ 20 w 166"/>
                <a:gd name="T103" fmla="*/ 12 h 158"/>
                <a:gd name="T104" fmla="*/ 16 w 166"/>
                <a:gd name="T105" fmla="*/ 10 h 158"/>
                <a:gd name="T106" fmla="*/ 10 w 166"/>
                <a:gd name="T107" fmla="*/ 22 h 158"/>
                <a:gd name="T108" fmla="*/ 4 w 166"/>
                <a:gd name="T109" fmla="*/ 36 h 158"/>
                <a:gd name="T110" fmla="*/ 0 w 166"/>
                <a:gd name="T111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58">
                  <a:moveTo>
                    <a:pt x="0" y="46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52" y="54"/>
                  </a:lnTo>
                  <a:lnTo>
                    <a:pt x="74" y="66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06" y="130"/>
                  </a:lnTo>
                  <a:lnTo>
                    <a:pt x="102" y="140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52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24" y="156"/>
                  </a:lnTo>
                  <a:lnTo>
                    <a:pt x="126" y="152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0"/>
                  </a:lnTo>
                  <a:lnTo>
                    <a:pt x="124" y="136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8" y="110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2" y="94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88"/>
                  </a:lnTo>
                  <a:lnTo>
                    <a:pt x="148" y="82"/>
                  </a:lnTo>
                  <a:lnTo>
                    <a:pt x="146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62" y="34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4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0" y="24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4" y="50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86" y="34"/>
                  </a:lnTo>
                  <a:lnTo>
                    <a:pt x="66" y="2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0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3" name="Freeform 109"/>
            <p:cNvSpPr>
              <a:spLocks/>
            </p:cNvSpPr>
            <p:nvPr userDrawn="1"/>
          </p:nvSpPr>
          <p:spPr bwMode="auto">
            <a:xfrm>
              <a:off x="78" y="868"/>
              <a:ext cx="40" cy="48"/>
            </a:xfrm>
            <a:custGeom>
              <a:avLst/>
              <a:gdLst>
                <a:gd name="T0" fmla="*/ 14 w 40"/>
                <a:gd name="T1" fmla="*/ 48 h 48"/>
                <a:gd name="T2" fmla="*/ 14 w 40"/>
                <a:gd name="T3" fmla="*/ 48 h 48"/>
                <a:gd name="T4" fmla="*/ 32 w 40"/>
                <a:gd name="T5" fmla="*/ 46 h 48"/>
                <a:gd name="T6" fmla="*/ 40 w 40"/>
                <a:gd name="T7" fmla="*/ 44 h 48"/>
                <a:gd name="T8" fmla="*/ 40 w 40"/>
                <a:gd name="T9" fmla="*/ 4 h 48"/>
                <a:gd name="T10" fmla="*/ 40 w 40"/>
                <a:gd name="T11" fmla="*/ 4 h 48"/>
                <a:gd name="T12" fmla="*/ 20 w 40"/>
                <a:gd name="T13" fmla="*/ 0 h 48"/>
                <a:gd name="T14" fmla="*/ 20 w 40"/>
                <a:gd name="T15" fmla="*/ 0 h 48"/>
                <a:gd name="T16" fmla="*/ 14 w 40"/>
                <a:gd name="T17" fmla="*/ 0 h 48"/>
                <a:gd name="T18" fmla="*/ 8 w 40"/>
                <a:gd name="T19" fmla="*/ 2 h 48"/>
                <a:gd name="T20" fmla="*/ 4 w 40"/>
                <a:gd name="T21" fmla="*/ 4 h 48"/>
                <a:gd name="T22" fmla="*/ 2 w 40"/>
                <a:gd name="T23" fmla="*/ 8 h 48"/>
                <a:gd name="T24" fmla="*/ 0 w 40"/>
                <a:gd name="T25" fmla="*/ 14 h 48"/>
                <a:gd name="T26" fmla="*/ 0 w 40"/>
                <a:gd name="T27" fmla="*/ 18 h 48"/>
                <a:gd name="T28" fmla="*/ 0 w 40"/>
                <a:gd name="T29" fmla="*/ 28 h 48"/>
                <a:gd name="T30" fmla="*/ 0 w 40"/>
                <a:gd name="T31" fmla="*/ 28 h 48"/>
                <a:gd name="T32" fmla="*/ 2 w 40"/>
                <a:gd name="T33" fmla="*/ 38 h 48"/>
                <a:gd name="T34" fmla="*/ 6 w 40"/>
                <a:gd name="T35" fmla="*/ 44 h 48"/>
                <a:gd name="T36" fmla="*/ 10 w 40"/>
                <a:gd name="T37" fmla="*/ 46 h 48"/>
                <a:gd name="T38" fmla="*/ 14 w 40"/>
                <a:gd name="T3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8">
                  <a:moveTo>
                    <a:pt x="14" y="48"/>
                  </a:moveTo>
                  <a:lnTo>
                    <a:pt x="14" y="48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4" name="Freeform 110"/>
            <p:cNvSpPr>
              <a:spLocks/>
            </p:cNvSpPr>
            <p:nvPr userDrawn="1"/>
          </p:nvSpPr>
          <p:spPr bwMode="auto">
            <a:xfrm>
              <a:off x="128" y="858"/>
              <a:ext cx="62" cy="58"/>
            </a:xfrm>
            <a:custGeom>
              <a:avLst/>
              <a:gdLst>
                <a:gd name="T0" fmla="*/ 62 w 62"/>
                <a:gd name="T1" fmla="*/ 42 h 58"/>
                <a:gd name="T2" fmla="*/ 62 w 62"/>
                <a:gd name="T3" fmla="*/ 30 h 58"/>
                <a:gd name="T4" fmla="*/ 62 w 62"/>
                <a:gd name="T5" fmla="*/ 8 h 58"/>
                <a:gd name="T6" fmla="*/ 60 w 62"/>
                <a:gd name="T7" fmla="*/ 0 h 58"/>
                <a:gd name="T8" fmla="*/ 58 w 62"/>
                <a:gd name="T9" fmla="*/ 0 h 58"/>
                <a:gd name="T10" fmla="*/ 50 w 62"/>
                <a:gd name="T11" fmla="*/ 0 h 58"/>
                <a:gd name="T12" fmla="*/ 44 w 62"/>
                <a:gd name="T13" fmla="*/ 0 h 58"/>
                <a:gd name="T14" fmla="*/ 34 w 62"/>
                <a:gd name="T15" fmla="*/ 0 h 58"/>
                <a:gd name="T16" fmla="*/ 30 w 62"/>
                <a:gd name="T17" fmla="*/ 8 h 58"/>
                <a:gd name="T18" fmla="*/ 28 w 62"/>
                <a:gd name="T19" fmla="*/ 0 h 58"/>
                <a:gd name="T20" fmla="*/ 18 w 62"/>
                <a:gd name="T21" fmla="*/ 0 h 58"/>
                <a:gd name="T22" fmla="*/ 12 w 62"/>
                <a:gd name="T23" fmla="*/ 0 h 58"/>
                <a:gd name="T24" fmla="*/ 6 w 62"/>
                <a:gd name="T25" fmla="*/ 0 h 58"/>
                <a:gd name="T26" fmla="*/ 4 w 62"/>
                <a:gd name="T27" fmla="*/ 2 h 58"/>
                <a:gd name="T28" fmla="*/ 0 w 62"/>
                <a:gd name="T29" fmla="*/ 8 h 58"/>
                <a:gd name="T30" fmla="*/ 0 w 62"/>
                <a:gd name="T31" fmla="*/ 30 h 58"/>
                <a:gd name="T32" fmla="*/ 2 w 62"/>
                <a:gd name="T33" fmla="*/ 54 h 58"/>
                <a:gd name="T34" fmla="*/ 6 w 62"/>
                <a:gd name="T35" fmla="*/ 54 h 58"/>
                <a:gd name="T36" fmla="*/ 10 w 62"/>
                <a:gd name="T37" fmla="*/ 52 h 58"/>
                <a:gd name="T38" fmla="*/ 14 w 62"/>
                <a:gd name="T39" fmla="*/ 42 h 58"/>
                <a:gd name="T40" fmla="*/ 14 w 62"/>
                <a:gd name="T41" fmla="*/ 56 h 58"/>
                <a:gd name="T42" fmla="*/ 18 w 62"/>
                <a:gd name="T43" fmla="*/ 58 h 58"/>
                <a:gd name="T44" fmla="*/ 26 w 62"/>
                <a:gd name="T45" fmla="*/ 54 h 58"/>
                <a:gd name="T46" fmla="*/ 30 w 62"/>
                <a:gd name="T47" fmla="*/ 48 h 58"/>
                <a:gd name="T48" fmla="*/ 30 w 62"/>
                <a:gd name="T49" fmla="*/ 42 h 58"/>
                <a:gd name="T50" fmla="*/ 32 w 62"/>
                <a:gd name="T51" fmla="*/ 56 h 58"/>
                <a:gd name="T52" fmla="*/ 42 w 62"/>
                <a:gd name="T53" fmla="*/ 54 h 58"/>
                <a:gd name="T54" fmla="*/ 46 w 62"/>
                <a:gd name="T55" fmla="*/ 48 h 58"/>
                <a:gd name="T56" fmla="*/ 48 w 62"/>
                <a:gd name="T57" fmla="*/ 42 h 58"/>
                <a:gd name="T58" fmla="*/ 48 w 62"/>
                <a:gd name="T59" fmla="*/ 52 h 58"/>
                <a:gd name="T60" fmla="*/ 52 w 62"/>
                <a:gd name="T61" fmla="*/ 52 h 58"/>
                <a:gd name="T62" fmla="*/ 56 w 62"/>
                <a:gd name="T63" fmla="*/ 50 h 58"/>
                <a:gd name="T64" fmla="*/ 62 w 62"/>
                <a:gd name="T6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58">
                  <a:moveTo>
                    <a:pt x="62" y="42"/>
                  </a:moveTo>
                  <a:lnTo>
                    <a:pt x="62" y="4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60" y="48"/>
                  </a:lnTo>
                  <a:lnTo>
                    <a:pt x="62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5" name="Freeform 111"/>
            <p:cNvSpPr>
              <a:spLocks/>
            </p:cNvSpPr>
            <p:nvPr userDrawn="1"/>
          </p:nvSpPr>
          <p:spPr bwMode="auto">
            <a:xfrm>
              <a:off x="136" y="860"/>
              <a:ext cx="76" cy="84"/>
            </a:xfrm>
            <a:custGeom>
              <a:avLst/>
              <a:gdLst>
                <a:gd name="T0" fmla="*/ 76 w 76"/>
                <a:gd name="T1" fmla="*/ 60 h 84"/>
                <a:gd name="T2" fmla="*/ 76 w 76"/>
                <a:gd name="T3" fmla="*/ 48 h 84"/>
                <a:gd name="T4" fmla="*/ 76 w 76"/>
                <a:gd name="T5" fmla="*/ 48 h 84"/>
                <a:gd name="T6" fmla="*/ 74 w 76"/>
                <a:gd name="T7" fmla="*/ 44 h 84"/>
                <a:gd name="T8" fmla="*/ 72 w 76"/>
                <a:gd name="T9" fmla="*/ 40 h 84"/>
                <a:gd name="T10" fmla="*/ 70 w 76"/>
                <a:gd name="T11" fmla="*/ 32 h 84"/>
                <a:gd name="T12" fmla="*/ 70 w 76"/>
                <a:gd name="T13" fmla="*/ 32 h 84"/>
                <a:gd name="T14" fmla="*/ 72 w 76"/>
                <a:gd name="T15" fmla="*/ 28 h 84"/>
                <a:gd name="T16" fmla="*/ 72 w 76"/>
                <a:gd name="T17" fmla="*/ 22 h 84"/>
                <a:gd name="T18" fmla="*/ 76 w 76"/>
                <a:gd name="T19" fmla="*/ 18 h 84"/>
                <a:gd name="T20" fmla="*/ 76 w 76"/>
                <a:gd name="T21" fmla="*/ 6 h 84"/>
                <a:gd name="T22" fmla="*/ 76 w 76"/>
                <a:gd name="T23" fmla="*/ 6 h 84"/>
                <a:gd name="T24" fmla="*/ 70 w 76"/>
                <a:gd name="T25" fmla="*/ 2 h 84"/>
                <a:gd name="T26" fmla="*/ 66 w 76"/>
                <a:gd name="T27" fmla="*/ 0 h 84"/>
                <a:gd name="T28" fmla="*/ 64 w 76"/>
                <a:gd name="T29" fmla="*/ 0 h 84"/>
                <a:gd name="T30" fmla="*/ 64 w 76"/>
                <a:gd name="T31" fmla="*/ 44 h 84"/>
                <a:gd name="T32" fmla="*/ 64 w 76"/>
                <a:gd name="T33" fmla="*/ 44 h 84"/>
                <a:gd name="T34" fmla="*/ 62 w 76"/>
                <a:gd name="T35" fmla="*/ 50 h 84"/>
                <a:gd name="T36" fmla="*/ 56 w 76"/>
                <a:gd name="T37" fmla="*/ 56 h 84"/>
                <a:gd name="T38" fmla="*/ 50 w 76"/>
                <a:gd name="T39" fmla="*/ 60 h 84"/>
                <a:gd name="T40" fmla="*/ 42 w 76"/>
                <a:gd name="T41" fmla="*/ 62 h 84"/>
                <a:gd name="T42" fmla="*/ 42 w 76"/>
                <a:gd name="T43" fmla="*/ 62 h 84"/>
                <a:gd name="T44" fmla="*/ 28 w 76"/>
                <a:gd name="T45" fmla="*/ 64 h 84"/>
                <a:gd name="T46" fmla="*/ 14 w 76"/>
                <a:gd name="T47" fmla="*/ 66 h 84"/>
                <a:gd name="T48" fmla="*/ 0 w 76"/>
                <a:gd name="T49" fmla="*/ 66 h 84"/>
                <a:gd name="T50" fmla="*/ 0 w 76"/>
                <a:gd name="T51" fmla="*/ 66 h 84"/>
                <a:gd name="T52" fmla="*/ 2 w 76"/>
                <a:gd name="T53" fmla="*/ 76 h 84"/>
                <a:gd name="T54" fmla="*/ 2 w 76"/>
                <a:gd name="T55" fmla="*/ 76 h 84"/>
                <a:gd name="T56" fmla="*/ 6 w 76"/>
                <a:gd name="T57" fmla="*/ 82 h 84"/>
                <a:gd name="T58" fmla="*/ 8 w 76"/>
                <a:gd name="T59" fmla="*/ 84 h 84"/>
                <a:gd name="T60" fmla="*/ 62 w 76"/>
                <a:gd name="T61" fmla="*/ 84 h 84"/>
                <a:gd name="T62" fmla="*/ 76 w 76"/>
                <a:gd name="T6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84">
                  <a:moveTo>
                    <a:pt x="76" y="60"/>
                  </a:moveTo>
                  <a:lnTo>
                    <a:pt x="76" y="48"/>
                  </a:lnTo>
                  <a:lnTo>
                    <a:pt x="76" y="48"/>
                  </a:lnTo>
                  <a:lnTo>
                    <a:pt x="74" y="44"/>
                  </a:lnTo>
                  <a:lnTo>
                    <a:pt x="72" y="4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2" y="28"/>
                  </a:lnTo>
                  <a:lnTo>
                    <a:pt x="72" y="22"/>
                  </a:lnTo>
                  <a:lnTo>
                    <a:pt x="76" y="1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28" y="64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62" y="84"/>
                  </a:lnTo>
                  <a:lnTo>
                    <a:pt x="7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6" name="Freeform 112"/>
            <p:cNvSpPr>
              <a:spLocks/>
            </p:cNvSpPr>
            <p:nvPr userDrawn="1"/>
          </p:nvSpPr>
          <p:spPr bwMode="auto">
            <a:xfrm>
              <a:off x="142" y="954"/>
              <a:ext cx="60" cy="20"/>
            </a:xfrm>
            <a:custGeom>
              <a:avLst/>
              <a:gdLst>
                <a:gd name="T0" fmla="*/ 2 w 60"/>
                <a:gd name="T1" fmla="*/ 20 h 20"/>
                <a:gd name="T2" fmla="*/ 56 w 60"/>
                <a:gd name="T3" fmla="*/ 20 h 20"/>
                <a:gd name="T4" fmla="*/ 56 w 60"/>
                <a:gd name="T5" fmla="*/ 20 h 20"/>
                <a:gd name="T6" fmla="*/ 60 w 60"/>
                <a:gd name="T7" fmla="*/ 8 h 20"/>
                <a:gd name="T8" fmla="*/ 56 w 60"/>
                <a:gd name="T9" fmla="*/ 0 h 20"/>
                <a:gd name="T10" fmla="*/ 2 w 60"/>
                <a:gd name="T11" fmla="*/ 0 h 20"/>
                <a:gd name="T12" fmla="*/ 0 w 60"/>
                <a:gd name="T13" fmla="*/ 10 h 20"/>
                <a:gd name="T14" fmla="*/ 2 w 6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0">
                  <a:moveTo>
                    <a:pt x="2" y="20"/>
                  </a:moveTo>
                  <a:lnTo>
                    <a:pt x="56" y="20"/>
                  </a:lnTo>
                  <a:lnTo>
                    <a:pt x="56" y="20"/>
                  </a:lnTo>
                  <a:lnTo>
                    <a:pt x="60" y="8"/>
                  </a:lnTo>
                  <a:lnTo>
                    <a:pt x="56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7" name="Freeform 113"/>
            <p:cNvSpPr>
              <a:spLocks/>
            </p:cNvSpPr>
            <p:nvPr userDrawn="1"/>
          </p:nvSpPr>
          <p:spPr bwMode="auto">
            <a:xfrm>
              <a:off x="146" y="984"/>
              <a:ext cx="58" cy="70"/>
            </a:xfrm>
            <a:custGeom>
              <a:avLst/>
              <a:gdLst>
                <a:gd name="T0" fmla="*/ 52 w 58"/>
                <a:gd name="T1" fmla="*/ 0 h 70"/>
                <a:gd name="T2" fmla="*/ 0 w 58"/>
                <a:gd name="T3" fmla="*/ 0 h 70"/>
                <a:gd name="T4" fmla="*/ 0 w 58"/>
                <a:gd name="T5" fmla="*/ 68 h 70"/>
                <a:gd name="T6" fmla="*/ 44 w 58"/>
                <a:gd name="T7" fmla="*/ 70 h 70"/>
                <a:gd name="T8" fmla="*/ 58 w 58"/>
                <a:gd name="T9" fmla="*/ 58 h 70"/>
                <a:gd name="T10" fmla="*/ 52 w 58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0">
                  <a:moveTo>
                    <a:pt x="52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44" y="70"/>
                  </a:lnTo>
                  <a:lnTo>
                    <a:pt x="58" y="5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8" name="Freeform 114"/>
            <p:cNvSpPr>
              <a:spLocks/>
            </p:cNvSpPr>
            <p:nvPr userDrawn="1"/>
          </p:nvSpPr>
          <p:spPr bwMode="auto">
            <a:xfrm>
              <a:off x="142" y="1050"/>
              <a:ext cx="80" cy="72"/>
            </a:xfrm>
            <a:custGeom>
              <a:avLst/>
              <a:gdLst>
                <a:gd name="T0" fmla="*/ 80 w 80"/>
                <a:gd name="T1" fmla="*/ 20 h 72"/>
                <a:gd name="T2" fmla="*/ 80 w 80"/>
                <a:gd name="T3" fmla="*/ 20 h 72"/>
                <a:gd name="T4" fmla="*/ 70 w 80"/>
                <a:gd name="T5" fmla="*/ 12 h 72"/>
                <a:gd name="T6" fmla="*/ 70 w 80"/>
                <a:gd name="T7" fmla="*/ 12 h 72"/>
                <a:gd name="T8" fmla="*/ 68 w 80"/>
                <a:gd name="T9" fmla="*/ 0 h 72"/>
                <a:gd name="T10" fmla="*/ 52 w 80"/>
                <a:gd name="T11" fmla="*/ 14 h 72"/>
                <a:gd name="T12" fmla="*/ 2 w 80"/>
                <a:gd name="T13" fmla="*/ 14 h 72"/>
                <a:gd name="T14" fmla="*/ 2 w 80"/>
                <a:gd name="T15" fmla="*/ 14 h 72"/>
                <a:gd name="T16" fmla="*/ 0 w 80"/>
                <a:gd name="T17" fmla="*/ 32 h 72"/>
                <a:gd name="T18" fmla="*/ 0 w 80"/>
                <a:gd name="T19" fmla="*/ 52 h 72"/>
                <a:gd name="T20" fmla="*/ 0 w 80"/>
                <a:gd name="T21" fmla="*/ 52 h 72"/>
                <a:gd name="T22" fmla="*/ 14 w 80"/>
                <a:gd name="T23" fmla="*/ 62 h 72"/>
                <a:gd name="T24" fmla="*/ 28 w 80"/>
                <a:gd name="T25" fmla="*/ 72 h 72"/>
                <a:gd name="T26" fmla="*/ 62 w 80"/>
                <a:gd name="T27" fmla="*/ 28 h 72"/>
                <a:gd name="T28" fmla="*/ 80 w 80"/>
                <a:gd name="T29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72">
                  <a:moveTo>
                    <a:pt x="80" y="20"/>
                  </a:moveTo>
                  <a:lnTo>
                    <a:pt x="80" y="2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0"/>
                  </a:lnTo>
                  <a:lnTo>
                    <a:pt x="5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62"/>
                  </a:lnTo>
                  <a:lnTo>
                    <a:pt x="28" y="72"/>
                  </a:lnTo>
                  <a:lnTo>
                    <a:pt x="62" y="28"/>
                  </a:lnTo>
                  <a:lnTo>
                    <a:pt x="8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9" name="Freeform 115"/>
            <p:cNvSpPr>
              <a:spLocks/>
            </p:cNvSpPr>
            <p:nvPr userDrawn="1"/>
          </p:nvSpPr>
          <p:spPr bwMode="auto">
            <a:xfrm>
              <a:off x="180" y="1078"/>
              <a:ext cx="120" cy="68"/>
            </a:xfrm>
            <a:custGeom>
              <a:avLst/>
              <a:gdLst>
                <a:gd name="T0" fmla="*/ 30 w 120"/>
                <a:gd name="T1" fmla="*/ 8 h 68"/>
                <a:gd name="T2" fmla="*/ 0 w 120"/>
                <a:gd name="T3" fmla="*/ 48 h 68"/>
                <a:gd name="T4" fmla="*/ 50 w 120"/>
                <a:gd name="T5" fmla="*/ 68 h 68"/>
                <a:gd name="T6" fmla="*/ 50 w 120"/>
                <a:gd name="T7" fmla="*/ 68 h 68"/>
                <a:gd name="T8" fmla="*/ 74 w 120"/>
                <a:gd name="T9" fmla="*/ 56 h 68"/>
                <a:gd name="T10" fmla="*/ 96 w 120"/>
                <a:gd name="T11" fmla="*/ 42 h 68"/>
                <a:gd name="T12" fmla="*/ 120 w 120"/>
                <a:gd name="T13" fmla="*/ 26 h 68"/>
                <a:gd name="T14" fmla="*/ 48 w 120"/>
                <a:gd name="T15" fmla="*/ 0 h 68"/>
                <a:gd name="T16" fmla="*/ 30 w 120"/>
                <a:gd name="T17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8">
                  <a:moveTo>
                    <a:pt x="30" y="8"/>
                  </a:moveTo>
                  <a:lnTo>
                    <a:pt x="0" y="4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74" y="56"/>
                  </a:lnTo>
                  <a:lnTo>
                    <a:pt x="96" y="42"/>
                  </a:lnTo>
                  <a:lnTo>
                    <a:pt x="120" y="26"/>
                  </a:lnTo>
                  <a:lnTo>
                    <a:pt x="48" y="0"/>
                  </a:lnTo>
                  <a:lnTo>
                    <a:pt x="3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0" name="Freeform 116"/>
            <p:cNvSpPr>
              <a:spLocks/>
            </p:cNvSpPr>
            <p:nvPr userDrawn="1"/>
          </p:nvSpPr>
          <p:spPr bwMode="auto">
            <a:xfrm>
              <a:off x="216" y="826"/>
              <a:ext cx="28" cy="126"/>
            </a:xfrm>
            <a:custGeom>
              <a:avLst/>
              <a:gdLst>
                <a:gd name="T0" fmla="*/ 22 w 28"/>
                <a:gd name="T1" fmla="*/ 54 h 126"/>
                <a:gd name="T2" fmla="*/ 22 w 28"/>
                <a:gd name="T3" fmla="*/ 54 h 126"/>
                <a:gd name="T4" fmla="*/ 22 w 28"/>
                <a:gd name="T5" fmla="*/ 10 h 126"/>
                <a:gd name="T6" fmla="*/ 22 w 28"/>
                <a:gd name="T7" fmla="*/ 10 h 126"/>
                <a:gd name="T8" fmla="*/ 24 w 28"/>
                <a:gd name="T9" fmla="*/ 8 h 126"/>
                <a:gd name="T10" fmla="*/ 24 w 28"/>
                <a:gd name="T11" fmla="*/ 8 h 126"/>
                <a:gd name="T12" fmla="*/ 26 w 28"/>
                <a:gd name="T13" fmla="*/ 2 h 126"/>
                <a:gd name="T14" fmla="*/ 24 w 28"/>
                <a:gd name="T15" fmla="*/ 0 h 126"/>
                <a:gd name="T16" fmla="*/ 0 w 28"/>
                <a:gd name="T17" fmla="*/ 0 h 126"/>
                <a:gd name="T18" fmla="*/ 0 w 28"/>
                <a:gd name="T19" fmla="*/ 0 h 126"/>
                <a:gd name="T20" fmla="*/ 0 w 28"/>
                <a:gd name="T21" fmla="*/ 6 h 126"/>
                <a:gd name="T22" fmla="*/ 0 w 28"/>
                <a:gd name="T23" fmla="*/ 6 h 126"/>
                <a:gd name="T24" fmla="*/ 2 w 28"/>
                <a:gd name="T25" fmla="*/ 10 h 126"/>
                <a:gd name="T26" fmla="*/ 4 w 28"/>
                <a:gd name="T27" fmla="*/ 12 h 126"/>
                <a:gd name="T28" fmla="*/ 4 w 28"/>
                <a:gd name="T29" fmla="*/ 54 h 126"/>
                <a:gd name="T30" fmla="*/ 4 w 28"/>
                <a:gd name="T31" fmla="*/ 54 h 126"/>
                <a:gd name="T32" fmla="*/ 2 w 28"/>
                <a:gd name="T33" fmla="*/ 56 h 126"/>
                <a:gd name="T34" fmla="*/ 0 w 28"/>
                <a:gd name="T35" fmla="*/ 66 h 126"/>
                <a:gd name="T36" fmla="*/ 0 w 28"/>
                <a:gd name="T37" fmla="*/ 66 h 126"/>
                <a:gd name="T38" fmla="*/ 0 w 28"/>
                <a:gd name="T39" fmla="*/ 72 h 126"/>
                <a:gd name="T40" fmla="*/ 2 w 28"/>
                <a:gd name="T41" fmla="*/ 76 h 126"/>
                <a:gd name="T42" fmla="*/ 4 w 28"/>
                <a:gd name="T43" fmla="*/ 82 h 126"/>
                <a:gd name="T44" fmla="*/ 4 w 28"/>
                <a:gd name="T45" fmla="*/ 116 h 126"/>
                <a:gd name="T46" fmla="*/ 4 w 28"/>
                <a:gd name="T47" fmla="*/ 116 h 126"/>
                <a:gd name="T48" fmla="*/ 2 w 28"/>
                <a:gd name="T49" fmla="*/ 118 h 126"/>
                <a:gd name="T50" fmla="*/ 2 w 28"/>
                <a:gd name="T51" fmla="*/ 122 h 126"/>
                <a:gd name="T52" fmla="*/ 2 w 28"/>
                <a:gd name="T53" fmla="*/ 122 h 126"/>
                <a:gd name="T54" fmla="*/ 2 w 28"/>
                <a:gd name="T55" fmla="*/ 126 h 126"/>
                <a:gd name="T56" fmla="*/ 24 w 28"/>
                <a:gd name="T57" fmla="*/ 126 h 126"/>
                <a:gd name="T58" fmla="*/ 24 w 28"/>
                <a:gd name="T59" fmla="*/ 126 h 126"/>
                <a:gd name="T60" fmla="*/ 24 w 28"/>
                <a:gd name="T61" fmla="*/ 120 h 126"/>
                <a:gd name="T62" fmla="*/ 24 w 28"/>
                <a:gd name="T63" fmla="*/ 120 h 126"/>
                <a:gd name="T64" fmla="*/ 22 w 28"/>
                <a:gd name="T65" fmla="*/ 116 h 126"/>
                <a:gd name="T66" fmla="*/ 22 w 28"/>
                <a:gd name="T67" fmla="*/ 82 h 126"/>
                <a:gd name="T68" fmla="*/ 22 w 28"/>
                <a:gd name="T69" fmla="*/ 82 h 126"/>
                <a:gd name="T70" fmla="*/ 26 w 28"/>
                <a:gd name="T71" fmla="*/ 76 h 126"/>
                <a:gd name="T72" fmla="*/ 28 w 28"/>
                <a:gd name="T73" fmla="*/ 72 h 126"/>
                <a:gd name="T74" fmla="*/ 28 w 28"/>
                <a:gd name="T75" fmla="*/ 68 h 126"/>
                <a:gd name="T76" fmla="*/ 28 w 28"/>
                <a:gd name="T77" fmla="*/ 68 h 126"/>
                <a:gd name="T78" fmla="*/ 26 w 28"/>
                <a:gd name="T79" fmla="*/ 58 h 126"/>
                <a:gd name="T80" fmla="*/ 22 w 28"/>
                <a:gd name="T8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26">
                  <a:moveTo>
                    <a:pt x="22" y="54"/>
                  </a:moveTo>
                  <a:lnTo>
                    <a:pt x="22" y="5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82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2" y="11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6" y="76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2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1" name="Freeform 117"/>
            <p:cNvSpPr>
              <a:spLocks/>
            </p:cNvSpPr>
            <p:nvPr userDrawn="1"/>
          </p:nvSpPr>
          <p:spPr bwMode="auto">
            <a:xfrm>
              <a:off x="246" y="864"/>
              <a:ext cx="84" cy="60"/>
            </a:xfrm>
            <a:custGeom>
              <a:avLst/>
              <a:gdLst>
                <a:gd name="T0" fmla="*/ 44 w 84"/>
                <a:gd name="T1" fmla="*/ 50 h 60"/>
                <a:gd name="T2" fmla="*/ 84 w 84"/>
                <a:gd name="T3" fmla="*/ 10 h 60"/>
                <a:gd name="T4" fmla="*/ 84 w 84"/>
                <a:gd name="T5" fmla="*/ 10 h 60"/>
                <a:gd name="T6" fmla="*/ 26 w 84"/>
                <a:gd name="T7" fmla="*/ 10 h 60"/>
                <a:gd name="T8" fmla="*/ 26 w 84"/>
                <a:gd name="T9" fmla="*/ 10 h 60"/>
                <a:gd name="T10" fmla="*/ 22 w 84"/>
                <a:gd name="T11" fmla="*/ 8 h 60"/>
                <a:gd name="T12" fmla="*/ 14 w 84"/>
                <a:gd name="T13" fmla="*/ 4 h 60"/>
                <a:gd name="T14" fmla="*/ 8 w 84"/>
                <a:gd name="T15" fmla="*/ 0 h 60"/>
                <a:gd name="T16" fmla="*/ 4 w 84"/>
                <a:gd name="T17" fmla="*/ 0 h 60"/>
                <a:gd name="T18" fmla="*/ 4 w 84"/>
                <a:gd name="T19" fmla="*/ 0 h 60"/>
                <a:gd name="T20" fmla="*/ 0 w 84"/>
                <a:gd name="T21" fmla="*/ 12 h 60"/>
                <a:gd name="T22" fmla="*/ 0 w 84"/>
                <a:gd name="T23" fmla="*/ 12 h 60"/>
                <a:gd name="T24" fmla="*/ 4 w 84"/>
                <a:gd name="T25" fmla="*/ 18 h 60"/>
                <a:gd name="T26" fmla="*/ 6 w 84"/>
                <a:gd name="T27" fmla="*/ 22 h 60"/>
                <a:gd name="T28" fmla="*/ 6 w 84"/>
                <a:gd name="T29" fmla="*/ 30 h 60"/>
                <a:gd name="T30" fmla="*/ 6 w 84"/>
                <a:gd name="T31" fmla="*/ 30 h 60"/>
                <a:gd name="T32" fmla="*/ 6 w 84"/>
                <a:gd name="T33" fmla="*/ 36 h 60"/>
                <a:gd name="T34" fmla="*/ 4 w 84"/>
                <a:gd name="T35" fmla="*/ 40 h 60"/>
                <a:gd name="T36" fmla="*/ 0 w 84"/>
                <a:gd name="T37" fmla="*/ 46 h 60"/>
                <a:gd name="T38" fmla="*/ 0 w 84"/>
                <a:gd name="T39" fmla="*/ 46 h 60"/>
                <a:gd name="T40" fmla="*/ 6 w 84"/>
                <a:gd name="T41" fmla="*/ 60 h 60"/>
                <a:gd name="T42" fmla="*/ 6 w 84"/>
                <a:gd name="T43" fmla="*/ 60 h 60"/>
                <a:gd name="T44" fmla="*/ 14 w 84"/>
                <a:gd name="T45" fmla="*/ 56 h 60"/>
                <a:gd name="T46" fmla="*/ 28 w 84"/>
                <a:gd name="T47" fmla="*/ 50 h 60"/>
                <a:gd name="T48" fmla="*/ 28 w 84"/>
                <a:gd name="T49" fmla="*/ 50 h 60"/>
                <a:gd name="T50" fmla="*/ 44 w 84"/>
                <a:gd name="T51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60">
                  <a:moveTo>
                    <a:pt x="44" y="50"/>
                  </a:moveTo>
                  <a:lnTo>
                    <a:pt x="84" y="10"/>
                  </a:lnTo>
                  <a:lnTo>
                    <a:pt x="8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14" y="56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4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2" name="Freeform 118"/>
            <p:cNvSpPr>
              <a:spLocks/>
            </p:cNvSpPr>
            <p:nvPr userDrawn="1"/>
          </p:nvSpPr>
          <p:spPr bwMode="auto">
            <a:xfrm>
              <a:off x="350" y="784"/>
              <a:ext cx="164" cy="130"/>
            </a:xfrm>
            <a:custGeom>
              <a:avLst/>
              <a:gdLst>
                <a:gd name="T0" fmla="*/ 164 w 164"/>
                <a:gd name="T1" fmla="*/ 66 h 130"/>
                <a:gd name="T2" fmla="*/ 160 w 164"/>
                <a:gd name="T3" fmla="*/ 64 h 130"/>
                <a:gd name="T4" fmla="*/ 152 w 164"/>
                <a:gd name="T5" fmla="*/ 66 h 130"/>
                <a:gd name="T6" fmla="*/ 148 w 164"/>
                <a:gd name="T7" fmla="*/ 70 h 130"/>
                <a:gd name="T8" fmla="*/ 144 w 164"/>
                <a:gd name="T9" fmla="*/ 82 h 130"/>
                <a:gd name="T10" fmla="*/ 142 w 164"/>
                <a:gd name="T11" fmla="*/ 78 h 130"/>
                <a:gd name="T12" fmla="*/ 132 w 164"/>
                <a:gd name="T13" fmla="*/ 74 h 130"/>
                <a:gd name="T14" fmla="*/ 124 w 164"/>
                <a:gd name="T15" fmla="*/ 78 h 130"/>
                <a:gd name="T16" fmla="*/ 128 w 164"/>
                <a:gd name="T17" fmla="*/ 88 h 130"/>
                <a:gd name="T18" fmla="*/ 124 w 164"/>
                <a:gd name="T19" fmla="*/ 98 h 130"/>
                <a:gd name="T20" fmla="*/ 118 w 164"/>
                <a:gd name="T21" fmla="*/ 98 h 130"/>
                <a:gd name="T22" fmla="*/ 112 w 164"/>
                <a:gd name="T23" fmla="*/ 90 h 130"/>
                <a:gd name="T24" fmla="*/ 110 w 164"/>
                <a:gd name="T25" fmla="*/ 86 h 130"/>
                <a:gd name="T26" fmla="*/ 100 w 164"/>
                <a:gd name="T27" fmla="*/ 88 h 130"/>
                <a:gd name="T28" fmla="*/ 96 w 164"/>
                <a:gd name="T29" fmla="*/ 86 h 130"/>
                <a:gd name="T30" fmla="*/ 96 w 164"/>
                <a:gd name="T31" fmla="*/ 76 h 130"/>
                <a:gd name="T32" fmla="*/ 112 w 164"/>
                <a:gd name="T33" fmla="*/ 72 h 130"/>
                <a:gd name="T34" fmla="*/ 112 w 164"/>
                <a:gd name="T35" fmla="*/ 66 h 130"/>
                <a:gd name="T36" fmla="*/ 104 w 164"/>
                <a:gd name="T37" fmla="*/ 58 h 130"/>
                <a:gd name="T38" fmla="*/ 100 w 164"/>
                <a:gd name="T39" fmla="*/ 56 h 130"/>
                <a:gd name="T40" fmla="*/ 90 w 164"/>
                <a:gd name="T41" fmla="*/ 58 h 130"/>
                <a:gd name="T42" fmla="*/ 92 w 164"/>
                <a:gd name="T43" fmla="*/ 54 h 130"/>
                <a:gd name="T44" fmla="*/ 96 w 164"/>
                <a:gd name="T45" fmla="*/ 48 h 130"/>
                <a:gd name="T46" fmla="*/ 96 w 164"/>
                <a:gd name="T47" fmla="*/ 38 h 130"/>
                <a:gd name="T48" fmla="*/ 90 w 164"/>
                <a:gd name="T49" fmla="*/ 28 h 130"/>
                <a:gd name="T50" fmla="*/ 90 w 164"/>
                <a:gd name="T51" fmla="*/ 28 h 130"/>
                <a:gd name="T52" fmla="*/ 84 w 164"/>
                <a:gd name="T53" fmla="*/ 30 h 130"/>
                <a:gd name="T54" fmla="*/ 72 w 164"/>
                <a:gd name="T55" fmla="*/ 36 h 130"/>
                <a:gd name="T56" fmla="*/ 70 w 164"/>
                <a:gd name="T57" fmla="*/ 40 h 130"/>
                <a:gd name="T58" fmla="*/ 70 w 164"/>
                <a:gd name="T59" fmla="*/ 50 h 130"/>
                <a:gd name="T60" fmla="*/ 68 w 164"/>
                <a:gd name="T61" fmla="*/ 44 h 130"/>
                <a:gd name="T62" fmla="*/ 60 w 164"/>
                <a:gd name="T63" fmla="*/ 38 h 130"/>
                <a:gd name="T64" fmla="*/ 54 w 164"/>
                <a:gd name="T65" fmla="*/ 38 h 130"/>
                <a:gd name="T66" fmla="*/ 44 w 164"/>
                <a:gd name="T67" fmla="*/ 42 h 130"/>
                <a:gd name="T68" fmla="*/ 50 w 164"/>
                <a:gd name="T69" fmla="*/ 50 h 130"/>
                <a:gd name="T70" fmla="*/ 50 w 164"/>
                <a:gd name="T71" fmla="*/ 62 h 130"/>
                <a:gd name="T72" fmla="*/ 46 w 164"/>
                <a:gd name="T73" fmla="*/ 64 h 130"/>
                <a:gd name="T74" fmla="*/ 36 w 164"/>
                <a:gd name="T75" fmla="*/ 58 h 130"/>
                <a:gd name="T76" fmla="*/ 34 w 164"/>
                <a:gd name="T77" fmla="*/ 52 h 130"/>
                <a:gd name="T78" fmla="*/ 26 w 164"/>
                <a:gd name="T79" fmla="*/ 56 h 130"/>
                <a:gd name="T80" fmla="*/ 20 w 164"/>
                <a:gd name="T81" fmla="*/ 56 h 130"/>
                <a:gd name="T82" fmla="*/ 18 w 164"/>
                <a:gd name="T83" fmla="*/ 46 h 130"/>
                <a:gd name="T84" fmla="*/ 32 w 164"/>
                <a:gd name="T85" fmla="*/ 38 h 130"/>
                <a:gd name="T86" fmla="*/ 32 w 164"/>
                <a:gd name="T87" fmla="*/ 34 h 130"/>
                <a:gd name="T88" fmla="*/ 24 w 164"/>
                <a:gd name="T89" fmla="*/ 26 h 130"/>
                <a:gd name="T90" fmla="*/ 14 w 164"/>
                <a:gd name="T91" fmla="*/ 26 h 130"/>
                <a:gd name="T92" fmla="*/ 20 w 164"/>
                <a:gd name="T93" fmla="*/ 20 h 130"/>
                <a:gd name="T94" fmla="*/ 22 w 164"/>
                <a:gd name="T95" fmla="*/ 10 h 130"/>
                <a:gd name="T96" fmla="*/ 20 w 164"/>
                <a:gd name="T97" fmla="*/ 4 h 130"/>
                <a:gd name="T98" fmla="*/ 14 w 164"/>
                <a:gd name="T99" fmla="*/ 0 h 130"/>
                <a:gd name="T100" fmla="*/ 36 w 164"/>
                <a:gd name="T101" fmla="*/ 96 h 130"/>
                <a:gd name="T102" fmla="*/ 48 w 164"/>
                <a:gd name="T103" fmla="*/ 88 h 130"/>
                <a:gd name="T104" fmla="*/ 56 w 164"/>
                <a:gd name="T105" fmla="*/ 86 h 130"/>
                <a:gd name="T106" fmla="*/ 70 w 164"/>
                <a:gd name="T107" fmla="*/ 86 h 130"/>
                <a:gd name="T108" fmla="*/ 76 w 164"/>
                <a:gd name="T109" fmla="*/ 90 h 130"/>
                <a:gd name="T110" fmla="*/ 88 w 164"/>
                <a:gd name="T111" fmla="*/ 98 h 130"/>
                <a:gd name="T112" fmla="*/ 92 w 164"/>
                <a:gd name="T113" fmla="*/ 108 h 130"/>
                <a:gd name="T114" fmla="*/ 90 w 164"/>
                <a:gd name="T115" fmla="*/ 114 h 130"/>
                <a:gd name="T116" fmla="*/ 114 w 164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30">
                  <a:moveTo>
                    <a:pt x="114" y="130"/>
                  </a:moveTo>
                  <a:lnTo>
                    <a:pt x="164" y="66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56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48" y="70"/>
                  </a:lnTo>
                  <a:lnTo>
                    <a:pt x="144" y="76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38" y="76"/>
                  </a:lnTo>
                  <a:lnTo>
                    <a:pt x="13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8" y="88"/>
                  </a:lnTo>
                  <a:lnTo>
                    <a:pt x="126" y="94"/>
                  </a:lnTo>
                  <a:lnTo>
                    <a:pt x="124" y="98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4" y="94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6" y="88"/>
                  </a:lnTo>
                  <a:lnTo>
                    <a:pt x="100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66"/>
                  </a:lnTo>
                  <a:lnTo>
                    <a:pt x="110" y="62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44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48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0" y="62"/>
                  </a:lnTo>
                  <a:lnTo>
                    <a:pt x="36" y="5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0" y="8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2" y="86"/>
                  </a:lnTo>
                  <a:lnTo>
                    <a:pt x="70" y="86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84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14"/>
                  </a:lnTo>
                  <a:lnTo>
                    <a:pt x="88" y="118"/>
                  </a:lnTo>
                  <a:lnTo>
                    <a:pt x="114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3" name="Freeform 119"/>
            <p:cNvSpPr>
              <a:spLocks/>
            </p:cNvSpPr>
            <p:nvPr userDrawn="1"/>
          </p:nvSpPr>
          <p:spPr bwMode="auto">
            <a:xfrm>
              <a:off x="482" y="874"/>
              <a:ext cx="199" cy="34"/>
            </a:xfrm>
            <a:custGeom>
              <a:avLst/>
              <a:gdLst>
                <a:gd name="T0" fmla="*/ 167 w 199"/>
                <a:gd name="T1" fmla="*/ 30 h 34"/>
                <a:gd name="T2" fmla="*/ 199 w 199"/>
                <a:gd name="T3" fmla="*/ 14 h 34"/>
                <a:gd name="T4" fmla="*/ 165 w 199"/>
                <a:gd name="T5" fmla="*/ 2 h 34"/>
                <a:gd name="T6" fmla="*/ 165 w 199"/>
                <a:gd name="T7" fmla="*/ 2 h 34"/>
                <a:gd name="T8" fmla="*/ 112 w 199"/>
                <a:gd name="T9" fmla="*/ 0 h 34"/>
                <a:gd name="T10" fmla="*/ 26 w 199"/>
                <a:gd name="T11" fmla="*/ 0 h 34"/>
                <a:gd name="T12" fmla="*/ 0 w 199"/>
                <a:gd name="T13" fmla="*/ 34 h 34"/>
                <a:gd name="T14" fmla="*/ 0 w 199"/>
                <a:gd name="T15" fmla="*/ 34 h 34"/>
                <a:gd name="T16" fmla="*/ 167 w 199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4">
                  <a:moveTo>
                    <a:pt x="167" y="30"/>
                  </a:moveTo>
                  <a:lnTo>
                    <a:pt x="199" y="14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12" y="0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67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4" name="Freeform 120"/>
            <p:cNvSpPr>
              <a:spLocks/>
            </p:cNvSpPr>
            <p:nvPr userDrawn="1"/>
          </p:nvSpPr>
          <p:spPr bwMode="auto">
            <a:xfrm>
              <a:off x="546" y="958"/>
              <a:ext cx="117" cy="116"/>
            </a:xfrm>
            <a:custGeom>
              <a:avLst/>
              <a:gdLst>
                <a:gd name="T0" fmla="*/ 62 w 117"/>
                <a:gd name="T1" fmla="*/ 116 h 116"/>
                <a:gd name="T2" fmla="*/ 62 w 117"/>
                <a:gd name="T3" fmla="*/ 116 h 116"/>
                <a:gd name="T4" fmla="*/ 44 w 117"/>
                <a:gd name="T5" fmla="*/ 108 h 116"/>
                <a:gd name="T6" fmla="*/ 28 w 117"/>
                <a:gd name="T7" fmla="*/ 98 h 116"/>
                <a:gd name="T8" fmla="*/ 14 w 117"/>
                <a:gd name="T9" fmla="*/ 88 h 116"/>
                <a:gd name="T10" fmla="*/ 4 w 117"/>
                <a:gd name="T11" fmla="*/ 76 h 116"/>
                <a:gd name="T12" fmla="*/ 4 w 117"/>
                <a:gd name="T13" fmla="*/ 76 h 116"/>
                <a:gd name="T14" fmla="*/ 2 w 117"/>
                <a:gd name="T15" fmla="*/ 70 h 116"/>
                <a:gd name="T16" fmla="*/ 0 w 117"/>
                <a:gd name="T17" fmla="*/ 60 h 116"/>
                <a:gd name="T18" fmla="*/ 0 w 117"/>
                <a:gd name="T19" fmla="*/ 52 h 116"/>
                <a:gd name="T20" fmla="*/ 2 w 117"/>
                <a:gd name="T21" fmla="*/ 42 h 116"/>
                <a:gd name="T22" fmla="*/ 4 w 117"/>
                <a:gd name="T23" fmla="*/ 32 h 116"/>
                <a:gd name="T24" fmla="*/ 10 w 117"/>
                <a:gd name="T25" fmla="*/ 24 h 116"/>
                <a:gd name="T26" fmla="*/ 16 w 117"/>
                <a:gd name="T27" fmla="*/ 16 h 116"/>
                <a:gd name="T28" fmla="*/ 24 w 117"/>
                <a:gd name="T29" fmla="*/ 8 h 116"/>
                <a:gd name="T30" fmla="*/ 24 w 117"/>
                <a:gd name="T31" fmla="*/ 8 h 116"/>
                <a:gd name="T32" fmla="*/ 28 w 117"/>
                <a:gd name="T33" fmla="*/ 14 h 116"/>
                <a:gd name="T34" fmla="*/ 30 w 117"/>
                <a:gd name="T35" fmla="*/ 18 h 116"/>
                <a:gd name="T36" fmla="*/ 30 w 117"/>
                <a:gd name="T37" fmla="*/ 22 h 116"/>
                <a:gd name="T38" fmla="*/ 30 w 117"/>
                <a:gd name="T39" fmla="*/ 22 h 116"/>
                <a:gd name="T40" fmla="*/ 58 w 117"/>
                <a:gd name="T41" fmla="*/ 20 h 116"/>
                <a:gd name="T42" fmla="*/ 58 w 117"/>
                <a:gd name="T43" fmla="*/ 20 h 116"/>
                <a:gd name="T44" fmla="*/ 58 w 117"/>
                <a:gd name="T45" fmla="*/ 12 h 116"/>
                <a:gd name="T46" fmla="*/ 56 w 117"/>
                <a:gd name="T47" fmla="*/ 6 h 116"/>
                <a:gd name="T48" fmla="*/ 54 w 117"/>
                <a:gd name="T49" fmla="*/ 0 h 116"/>
                <a:gd name="T50" fmla="*/ 54 w 117"/>
                <a:gd name="T51" fmla="*/ 0 h 116"/>
                <a:gd name="T52" fmla="*/ 62 w 117"/>
                <a:gd name="T53" fmla="*/ 8 h 116"/>
                <a:gd name="T54" fmla="*/ 65 w 117"/>
                <a:gd name="T55" fmla="*/ 14 h 116"/>
                <a:gd name="T56" fmla="*/ 65 w 117"/>
                <a:gd name="T57" fmla="*/ 20 h 116"/>
                <a:gd name="T58" fmla="*/ 65 w 117"/>
                <a:gd name="T59" fmla="*/ 20 h 116"/>
                <a:gd name="T60" fmla="*/ 91 w 117"/>
                <a:gd name="T61" fmla="*/ 22 h 116"/>
                <a:gd name="T62" fmla="*/ 91 w 117"/>
                <a:gd name="T63" fmla="*/ 22 h 116"/>
                <a:gd name="T64" fmla="*/ 89 w 117"/>
                <a:gd name="T65" fmla="*/ 12 h 116"/>
                <a:gd name="T66" fmla="*/ 85 w 117"/>
                <a:gd name="T67" fmla="*/ 6 h 116"/>
                <a:gd name="T68" fmla="*/ 85 w 117"/>
                <a:gd name="T69" fmla="*/ 6 h 116"/>
                <a:gd name="T70" fmla="*/ 95 w 117"/>
                <a:gd name="T71" fmla="*/ 10 h 116"/>
                <a:gd name="T72" fmla="*/ 101 w 117"/>
                <a:gd name="T73" fmla="*/ 16 h 116"/>
                <a:gd name="T74" fmla="*/ 107 w 117"/>
                <a:gd name="T75" fmla="*/ 22 h 116"/>
                <a:gd name="T76" fmla="*/ 111 w 117"/>
                <a:gd name="T77" fmla="*/ 30 h 116"/>
                <a:gd name="T78" fmla="*/ 117 w 117"/>
                <a:gd name="T79" fmla="*/ 44 h 116"/>
                <a:gd name="T80" fmla="*/ 117 w 117"/>
                <a:gd name="T81" fmla="*/ 54 h 116"/>
                <a:gd name="T82" fmla="*/ 117 w 117"/>
                <a:gd name="T83" fmla="*/ 54 h 116"/>
                <a:gd name="T84" fmla="*/ 115 w 117"/>
                <a:gd name="T85" fmla="*/ 68 h 116"/>
                <a:gd name="T86" fmla="*/ 111 w 117"/>
                <a:gd name="T87" fmla="*/ 82 h 116"/>
                <a:gd name="T88" fmla="*/ 103 w 117"/>
                <a:gd name="T89" fmla="*/ 92 h 116"/>
                <a:gd name="T90" fmla="*/ 93 w 117"/>
                <a:gd name="T91" fmla="*/ 100 h 116"/>
                <a:gd name="T92" fmla="*/ 93 w 117"/>
                <a:gd name="T93" fmla="*/ 100 h 116"/>
                <a:gd name="T94" fmla="*/ 75 w 117"/>
                <a:gd name="T95" fmla="*/ 110 h 116"/>
                <a:gd name="T96" fmla="*/ 62 w 117"/>
                <a:gd name="T9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6">
                  <a:moveTo>
                    <a:pt x="62" y="116"/>
                  </a:moveTo>
                  <a:lnTo>
                    <a:pt x="62" y="116"/>
                  </a:lnTo>
                  <a:lnTo>
                    <a:pt x="44" y="108"/>
                  </a:lnTo>
                  <a:lnTo>
                    <a:pt x="28" y="98"/>
                  </a:lnTo>
                  <a:lnTo>
                    <a:pt x="14" y="8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2"/>
                  </a:lnTo>
                  <a:lnTo>
                    <a:pt x="56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2" y="8"/>
                  </a:lnTo>
                  <a:lnTo>
                    <a:pt x="65" y="14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89" y="12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95" y="10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1" y="30"/>
                  </a:lnTo>
                  <a:lnTo>
                    <a:pt x="117" y="44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15" y="68"/>
                  </a:lnTo>
                  <a:lnTo>
                    <a:pt x="111" y="82"/>
                  </a:lnTo>
                  <a:lnTo>
                    <a:pt x="103" y="92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75" y="110"/>
                  </a:lnTo>
                  <a:lnTo>
                    <a:pt x="6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5" name="Freeform 121"/>
            <p:cNvSpPr>
              <a:spLocks/>
            </p:cNvSpPr>
            <p:nvPr userDrawn="1"/>
          </p:nvSpPr>
          <p:spPr bwMode="auto">
            <a:xfrm>
              <a:off x="580" y="124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6" name="Freeform 122"/>
            <p:cNvSpPr>
              <a:spLocks/>
            </p:cNvSpPr>
            <p:nvPr userDrawn="1"/>
          </p:nvSpPr>
          <p:spPr bwMode="auto">
            <a:xfrm>
              <a:off x="324" y="918"/>
              <a:ext cx="24" cy="12"/>
            </a:xfrm>
            <a:custGeom>
              <a:avLst/>
              <a:gdLst>
                <a:gd name="T0" fmla="*/ 24 w 24"/>
                <a:gd name="T1" fmla="*/ 10 h 12"/>
                <a:gd name="T2" fmla="*/ 24 w 24"/>
                <a:gd name="T3" fmla="*/ 10 h 12"/>
                <a:gd name="T4" fmla="*/ 20 w 24"/>
                <a:gd name="T5" fmla="*/ 10 h 12"/>
                <a:gd name="T6" fmla="*/ 14 w 24"/>
                <a:gd name="T7" fmla="*/ 12 h 12"/>
                <a:gd name="T8" fmla="*/ 2 w 24"/>
                <a:gd name="T9" fmla="*/ 12 h 12"/>
                <a:gd name="T10" fmla="*/ 2 w 24"/>
                <a:gd name="T11" fmla="*/ 12 h 12"/>
                <a:gd name="T12" fmla="*/ 0 w 24"/>
                <a:gd name="T13" fmla="*/ 6 h 12"/>
                <a:gd name="T14" fmla="*/ 2 w 24"/>
                <a:gd name="T15" fmla="*/ 0 h 12"/>
                <a:gd name="T16" fmla="*/ 2 w 24"/>
                <a:gd name="T17" fmla="*/ 0 h 12"/>
                <a:gd name="T18" fmla="*/ 6 w 24"/>
                <a:gd name="T19" fmla="*/ 0 h 12"/>
                <a:gd name="T20" fmla="*/ 12 w 24"/>
                <a:gd name="T21" fmla="*/ 2 h 12"/>
                <a:gd name="T22" fmla="*/ 20 w 24"/>
                <a:gd name="T23" fmla="*/ 4 h 12"/>
                <a:gd name="T24" fmla="*/ 2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24" y="10"/>
                  </a:moveTo>
                  <a:lnTo>
                    <a:pt x="24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20" y="4"/>
                  </a:lnTo>
                  <a:lnTo>
                    <a:pt x="2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7" name="Freeform 123"/>
            <p:cNvSpPr>
              <a:spLocks/>
            </p:cNvSpPr>
            <p:nvPr userDrawn="1"/>
          </p:nvSpPr>
          <p:spPr bwMode="auto">
            <a:xfrm>
              <a:off x="40" y="874"/>
              <a:ext cx="675" cy="797"/>
            </a:xfrm>
            <a:custGeom>
              <a:avLst/>
              <a:gdLst>
                <a:gd name="T0" fmla="*/ 647 w 675"/>
                <a:gd name="T1" fmla="*/ 266 h 797"/>
                <a:gd name="T2" fmla="*/ 643 w 675"/>
                <a:gd name="T3" fmla="*/ 164 h 797"/>
                <a:gd name="T4" fmla="*/ 560 w 675"/>
                <a:gd name="T5" fmla="*/ 62 h 797"/>
                <a:gd name="T6" fmla="*/ 486 w 675"/>
                <a:gd name="T7" fmla="*/ 164 h 797"/>
                <a:gd name="T8" fmla="*/ 504 w 675"/>
                <a:gd name="T9" fmla="*/ 264 h 797"/>
                <a:gd name="T10" fmla="*/ 534 w 675"/>
                <a:gd name="T11" fmla="*/ 280 h 797"/>
                <a:gd name="T12" fmla="*/ 554 w 675"/>
                <a:gd name="T13" fmla="*/ 262 h 797"/>
                <a:gd name="T14" fmla="*/ 619 w 675"/>
                <a:gd name="T15" fmla="*/ 274 h 797"/>
                <a:gd name="T16" fmla="*/ 583 w 675"/>
                <a:gd name="T17" fmla="*/ 377 h 797"/>
                <a:gd name="T18" fmla="*/ 470 w 675"/>
                <a:gd name="T19" fmla="*/ 318 h 797"/>
                <a:gd name="T20" fmla="*/ 456 w 675"/>
                <a:gd name="T21" fmla="*/ 216 h 797"/>
                <a:gd name="T22" fmla="*/ 456 w 675"/>
                <a:gd name="T23" fmla="*/ 200 h 797"/>
                <a:gd name="T24" fmla="*/ 410 w 675"/>
                <a:gd name="T25" fmla="*/ 132 h 797"/>
                <a:gd name="T26" fmla="*/ 462 w 675"/>
                <a:gd name="T27" fmla="*/ 84 h 797"/>
                <a:gd name="T28" fmla="*/ 386 w 675"/>
                <a:gd name="T29" fmla="*/ 30 h 797"/>
                <a:gd name="T30" fmla="*/ 268 w 675"/>
                <a:gd name="T31" fmla="*/ 36 h 797"/>
                <a:gd name="T32" fmla="*/ 244 w 675"/>
                <a:gd name="T33" fmla="*/ 78 h 797"/>
                <a:gd name="T34" fmla="*/ 266 w 675"/>
                <a:gd name="T35" fmla="*/ 114 h 797"/>
                <a:gd name="T36" fmla="*/ 318 w 675"/>
                <a:gd name="T37" fmla="*/ 96 h 797"/>
                <a:gd name="T38" fmla="*/ 240 w 675"/>
                <a:gd name="T39" fmla="*/ 126 h 797"/>
                <a:gd name="T40" fmla="*/ 208 w 675"/>
                <a:gd name="T41" fmla="*/ 120 h 797"/>
                <a:gd name="T42" fmla="*/ 280 w 675"/>
                <a:gd name="T43" fmla="*/ 122 h 797"/>
                <a:gd name="T44" fmla="*/ 284 w 675"/>
                <a:gd name="T45" fmla="*/ 140 h 797"/>
                <a:gd name="T46" fmla="*/ 258 w 675"/>
                <a:gd name="T47" fmla="*/ 166 h 797"/>
                <a:gd name="T48" fmla="*/ 282 w 675"/>
                <a:gd name="T49" fmla="*/ 208 h 797"/>
                <a:gd name="T50" fmla="*/ 146 w 675"/>
                <a:gd name="T51" fmla="*/ 300 h 797"/>
                <a:gd name="T52" fmla="*/ 56 w 675"/>
                <a:gd name="T53" fmla="*/ 276 h 797"/>
                <a:gd name="T54" fmla="*/ 46 w 675"/>
                <a:gd name="T55" fmla="*/ 290 h 797"/>
                <a:gd name="T56" fmla="*/ 56 w 675"/>
                <a:gd name="T57" fmla="*/ 314 h 797"/>
                <a:gd name="T58" fmla="*/ 2 w 675"/>
                <a:gd name="T59" fmla="*/ 334 h 797"/>
                <a:gd name="T60" fmla="*/ 62 w 675"/>
                <a:gd name="T61" fmla="*/ 342 h 797"/>
                <a:gd name="T62" fmla="*/ 38 w 675"/>
                <a:gd name="T63" fmla="*/ 362 h 797"/>
                <a:gd name="T64" fmla="*/ 56 w 675"/>
                <a:gd name="T65" fmla="*/ 377 h 797"/>
                <a:gd name="T66" fmla="*/ 112 w 675"/>
                <a:gd name="T67" fmla="*/ 377 h 797"/>
                <a:gd name="T68" fmla="*/ 126 w 675"/>
                <a:gd name="T69" fmla="*/ 379 h 797"/>
                <a:gd name="T70" fmla="*/ 176 w 675"/>
                <a:gd name="T71" fmla="*/ 338 h 797"/>
                <a:gd name="T72" fmla="*/ 232 w 675"/>
                <a:gd name="T73" fmla="*/ 328 h 797"/>
                <a:gd name="T74" fmla="*/ 308 w 675"/>
                <a:gd name="T75" fmla="*/ 356 h 797"/>
                <a:gd name="T76" fmla="*/ 454 w 675"/>
                <a:gd name="T77" fmla="*/ 421 h 797"/>
                <a:gd name="T78" fmla="*/ 508 w 675"/>
                <a:gd name="T79" fmla="*/ 535 h 797"/>
                <a:gd name="T80" fmla="*/ 506 w 675"/>
                <a:gd name="T81" fmla="*/ 565 h 797"/>
                <a:gd name="T82" fmla="*/ 560 w 675"/>
                <a:gd name="T83" fmla="*/ 575 h 797"/>
                <a:gd name="T84" fmla="*/ 573 w 675"/>
                <a:gd name="T85" fmla="*/ 683 h 797"/>
                <a:gd name="T86" fmla="*/ 504 w 675"/>
                <a:gd name="T87" fmla="*/ 697 h 797"/>
                <a:gd name="T88" fmla="*/ 538 w 675"/>
                <a:gd name="T89" fmla="*/ 711 h 797"/>
                <a:gd name="T90" fmla="*/ 524 w 675"/>
                <a:gd name="T91" fmla="*/ 725 h 797"/>
                <a:gd name="T92" fmla="*/ 518 w 675"/>
                <a:gd name="T93" fmla="*/ 777 h 797"/>
                <a:gd name="T94" fmla="*/ 548 w 675"/>
                <a:gd name="T95" fmla="*/ 755 h 797"/>
                <a:gd name="T96" fmla="*/ 560 w 675"/>
                <a:gd name="T97" fmla="*/ 763 h 797"/>
                <a:gd name="T98" fmla="*/ 593 w 675"/>
                <a:gd name="T99" fmla="*/ 787 h 797"/>
                <a:gd name="T100" fmla="*/ 605 w 675"/>
                <a:gd name="T101" fmla="*/ 741 h 797"/>
                <a:gd name="T102" fmla="*/ 641 w 675"/>
                <a:gd name="T103" fmla="*/ 753 h 797"/>
                <a:gd name="T104" fmla="*/ 643 w 675"/>
                <a:gd name="T105" fmla="*/ 683 h 797"/>
                <a:gd name="T106" fmla="*/ 657 w 675"/>
                <a:gd name="T107" fmla="*/ 653 h 797"/>
                <a:gd name="T108" fmla="*/ 653 w 675"/>
                <a:gd name="T109" fmla="*/ 601 h 797"/>
                <a:gd name="T110" fmla="*/ 625 w 675"/>
                <a:gd name="T111" fmla="*/ 553 h 797"/>
                <a:gd name="T112" fmla="*/ 579 w 675"/>
                <a:gd name="T113" fmla="*/ 505 h 797"/>
                <a:gd name="T114" fmla="*/ 579 w 675"/>
                <a:gd name="T115" fmla="*/ 457 h 797"/>
                <a:gd name="T116" fmla="*/ 589 w 675"/>
                <a:gd name="T117" fmla="*/ 409 h 797"/>
                <a:gd name="T118" fmla="*/ 675 w 675"/>
                <a:gd name="T119" fmla="*/ 34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797">
                  <a:moveTo>
                    <a:pt x="657" y="306"/>
                  </a:moveTo>
                  <a:lnTo>
                    <a:pt x="657" y="306"/>
                  </a:lnTo>
                  <a:lnTo>
                    <a:pt x="667" y="308"/>
                  </a:lnTo>
                  <a:lnTo>
                    <a:pt x="675" y="304"/>
                  </a:lnTo>
                  <a:lnTo>
                    <a:pt x="675" y="304"/>
                  </a:lnTo>
                  <a:lnTo>
                    <a:pt x="673" y="294"/>
                  </a:lnTo>
                  <a:lnTo>
                    <a:pt x="671" y="276"/>
                  </a:lnTo>
                  <a:lnTo>
                    <a:pt x="671" y="276"/>
                  </a:lnTo>
                  <a:lnTo>
                    <a:pt x="665" y="276"/>
                  </a:lnTo>
                  <a:lnTo>
                    <a:pt x="659" y="276"/>
                  </a:lnTo>
                  <a:lnTo>
                    <a:pt x="653" y="272"/>
                  </a:lnTo>
                  <a:lnTo>
                    <a:pt x="647" y="266"/>
                  </a:lnTo>
                  <a:lnTo>
                    <a:pt x="647" y="266"/>
                  </a:lnTo>
                  <a:lnTo>
                    <a:pt x="641" y="260"/>
                  </a:lnTo>
                  <a:lnTo>
                    <a:pt x="641" y="260"/>
                  </a:lnTo>
                  <a:lnTo>
                    <a:pt x="629" y="244"/>
                  </a:lnTo>
                  <a:lnTo>
                    <a:pt x="617" y="232"/>
                  </a:lnTo>
                  <a:lnTo>
                    <a:pt x="603" y="222"/>
                  </a:lnTo>
                  <a:lnTo>
                    <a:pt x="589" y="212"/>
                  </a:lnTo>
                  <a:lnTo>
                    <a:pt x="589" y="212"/>
                  </a:lnTo>
                  <a:lnTo>
                    <a:pt x="611" y="200"/>
                  </a:lnTo>
                  <a:lnTo>
                    <a:pt x="625" y="190"/>
                  </a:lnTo>
                  <a:lnTo>
                    <a:pt x="633" y="180"/>
                  </a:lnTo>
                  <a:lnTo>
                    <a:pt x="639" y="172"/>
                  </a:lnTo>
                  <a:lnTo>
                    <a:pt x="639" y="172"/>
                  </a:lnTo>
                  <a:lnTo>
                    <a:pt x="643" y="164"/>
                  </a:lnTo>
                  <a:lnTo>
                    <a:pt x="645" y="152"/>
                  </a:lnTo>
                  <a:lnTo>
                    <a:pt x="647" y="140"/>
                  </a:lnTo>
                  <a:lnTo>
                    <a:pt x="645" y="126"/>
                  </a:lnTo>
                  <a:lnTo>
                    <a:pt x="643" y="112"/>
                  </a:lnTo>
                  <a:lnTo>
                    <a:pt x="635" y="98"/>
                  </a:lnTo>
                  <a:lnTo>
                    <a:pt x="625" y="84"/>
                  </a:lnTo>
                  <a:lnTo>
                    <a:pt x="619" y="80"/>
                  </a:lnTo>
                  <a:lnTo>
                    <a:pt x="609" y="74"/>
                  </a:lnTo>
                  <a:lnTo>
                    <a:pt x="609" y="74"/>
                  </a:lnTo>
                  <a:lnTo>
                    <a:pt x="597" y="68"/>
                  </a:lnTo>
                  <a:lnTo>
                    <a:pt x="585" y="64"/>
                  </a:lnTo>
                  <a:lnTo>
                    <a:pt x="571" y="62"/>
                  </a:lnTo>
                  <a:lnTo>
                    <a:pt x="560" y="62"/>
                  </a:lnTo>
                  <a:lnTo>
                    <a:pt x="540" y="66"/>
                  </a:lnTo>
                  <a:lnTo>
                    <a:pt x="526" y="70"/>
                  </a:lnTo>
                  <a:lnTo>
                    <a:pt x="526" y="70"/>
                  </a:lnTo>
                  <a:lnTo>
                    <a:pt x="516" y="76"/>
                  </a:lnTo>
                  <a:lnTo>
                    <a:pt x="506" y="84"/>
                  </a:lnTo>
                  <a:lnTo>
                    <a:pt x="498" y="92"/>
                  </a:lnTo>
                  <a:lnTo>
                    <a:pt x="490" y="102"/>
                  </a:lnTo>
                  <a:lnTo>
                    <a:pt x="486" y="114"/>
                  </a:lnTo>
                  <a:lnTo>
                    <a:pt x="482" y="126"/>
                  </a:lnTo>
                  <a:lnTo>
                    <a:pt x="482" y="138"/>
                  </a:lnTo>
                  <a:lnTo>
                    <a:pt x="484" y="152"/>
                  </a:lnTo>
                  <a:lnTo>
                    <a:pt x="484" y="152"/>
                  </a:lnTo>
                  <a:lnTo>
                    <a:pt x="486" y="164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4" y="190"/>
                  </a:lnTo>
                  <a:lnTo>
                    <a:pt x="520" y="202"/>
                  </a:lnTo>
                  <a:lnTo>
                    <a:pt x="540" y="212"/>
                  </a:lnTo>
                  <a:lnTo>
                    <a:pt x="540" y="212"/>
                  </a:lnTo>
                  <a:lnTo>
                    <a:pt x="526" y="222"/>
                  </a:lnTo>
                  <a:lnTo>
                    <a:pt x="514" y="234"/>
                  </a:lnTo>
                  <a:lnTo>
                    <a:pt x="510" y="240"/>
                  </a:lnTo>
                  <a:lnTo>
                    <a:pt x="506" y="248"/>
                  </a:lnTo>
                  <a:lnTo>
                    <a:pt x="504" y="256"/>
                  </a:lnTo>
                  <a:lnTo>
                    <a:pt x="504" y="264"/>
                  </a:lnTo>
                  <a:lnTo>
                    <a:pt x="504" y="264"/>
                  </a:lnTo>
                  <a:lnTo>
                    <a:pt x="506" y="278"/>
                  </a:lnTo>
                  <a:lnTo>
                    <a:pt x="508" y="290"/>
                  </a:lnTo>
                  <a:lnTo>
                    <a:pt x="512" y="308"/>
                  </a:lnTo>
                  <a:lnTo>
                    <a:pt x="510" y="318"/>
                  </a:lnTo>
                  <a:lnTo>
                    <a:pt x="508" y="328"/>
                  </a:lnTo>
                  <a:lnTo>
                    <a:pt x="508" y="328"/>
                  </a:lnTo>
                  <a:lnTo>
                    <a:pt x="512" y="328"/>
                  </a:lnTo>
                  <a:lnTo>
                    <a:pt x="518" y="324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4" y="306"/>
                  </a:lnTo>
                  <a:lnTo>
                    <a:pt x="534" y="294"/>
                  </a:lnTo>
                  <a:lnTo>
                    <a:pt x="534" y="280"/>
                  </a:lnTo>
                  <a:lnTo>
                    <a:pt x="534" y="280"/>
                  </a:lnTo>
                  <a:lnTo>
                    <a:pt x="538" y="286"/>
                  </a:lnTo>
                  <a:lnTo>
                    <a:pt x="540" y="294"/>
                  </a:lnTo>
                  <a:lnTo>
                    <a:pt x="540" y="304"/>
                  </a:lnTo>
                  <a:lnTo>
                    <a:pt x="540" y="312"/>
                  </a:lnTo>
                  <a:lnTo>
                    <a:pt x="540" y="312"/>
                  </a:lnTo>
                  <a:lnTo>
                    <a:pt x="546" y="308"/>
                  </a:lnTo>
                  <a:lnTo>
                    <a:pt x="552" y="304"/>
                  </a:lnTo>
                  <a:lnTo>
                    <a:pt x="554" y="300"/>
                  </a:lnTo>
                  <a:lnTo>
                    <a:pt x="554" y="300"/>
                  </a:lnTo>
                  <a:lnTo>
                    <a:pt x="558" y="284"/>
                  </a:lnTo>
                  <a:lnTo>
                    <a:pt x="556" y="272"/>
                  </a:lnTo>
                  <a:lnTo>
                    <a:pt x="554" y="262"/>
                  </a:lnTo>
                  <a:lnTo>
                    <a:pt x="550" y="254"/>
                  </a:lnTo>
                  <a:lnTo>
                    <a:pt x="550" y="254"/>
                  </a:lnTo>
                  <a:lnTo>
                    <a:pt x="548" y="246"/>
                  </a:lnTo>
                  <a:lnTo>
                    <a:pt x="552" y="238"/>
                  </a:lnTo>
                  <a:lnTo>
                    <a:pt x="556" y="230"/>
                  </a:lnTo>
                  <a:lnTo>
                    <a:pt x="564" y="224"/>
                  </a:lnTo>
                  <a:lnTo>
                    <a:pt x="564" y="224"/>
                  </a:lnTo>
                  <a:lnTo>
                    <a:pt x="583" y="236"/>
                  </a:lnTo>
                  <a:lnTo>
                    <a:pt x="583" y="236"/>
                  </a:lnTo>
                  <a:lnTo>
                    <a:pt x="589" y="242"/>
                  </a:lnTo>
                  <a:lnTo>
                    <a:pt x="601" y="252"/>
                  </a:lnTo>
                  <a:lnTo>
                    <a:pt x="615" y="266"/>
                  </a:lnTo>
                  <a:lnTo>
                    <a:pt x="619" y="274"/>
                  </a:lnTo>
                  <a:lnTo>
                    <a:pt x="625" y="282"/>
                  </a:lnTo>
                  <a:lnTo>
                    <a:pt x="625" y="282"/>
                  </a:lnTo>
                  <a:lnTo>
                    <a:pt x="629" y="296"/>
                  </a:lnTo>
                  <a:lnTo>
                    <a:pt x="631" y="308"/>
                  </a:lnTo>
                  <a:lnTo>
                    <a:pt x="633" y="318"/>
                  </a:lnTo>
                  <a:lnTo>
                    <a:pt x="631" y="328"/>
                  </a:lnTo>
                  <a:lnTo>
                    <a:pt x="629" y="342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17" y="360"/>
                  </a:lnTo>
                  <a:lnTo>
                    <a:pt x="607" y="368"/>
                  </a:lnTo>
                  <a:lnTo>
                    <a:pt x="595" y="373"/>
                  </a:lnTo>
                  <a:lnTo>
                    <a:pt x="583" y="377"/>
                  </a:lnTo>
                  <a:lnTo>
                    <a:pt x="583" y="377"/>
                  </a:lnTo>
                  <a:lnTo>
                    <a:pt x="581" y="377"/>
                  </a:lnTo>
                  <a:lnTo>
                    <a:pt x="581" y="377"/>
                  </a:lnTo>
                  <a:lnTo>
                    <a:pt x="566" y="377"/>
                  </a:lnTo>
                  <a:lnTo>
                    <a:pt x="566" y="377"/>
                  </a:lnTo>
                  <a:lnTo>
                    <a:pt x="552" y="373"/>
                  </a:lnTo>
                  <a:lnTo>
                    <a:pt x="552" y="373"/>
                  </a:lnTo>
                  <a:lnTo>
                    <a:pt x="540" y="370"/>
                  </a:lnTo>
                  <a:lnTo>
                    <a:pt x="540" y="370"/>
                  </a:lnTo>
                  <a:lnTo>
                    <a:pt x="526" y="364"/>
                  </a:lnTo>
                  <a:lnTo>
                    <a:pt x="510" y="352"/>
                  </a:lnTo>
                  <a:lnTo>
                    <a:pt x="490" y="336"/>
                  </a:lnTo>
                  <a:lnTo>
                    <a:pt x="470" y="318"/>
                  </a:lnTo>
                  <a:lnTo>
                    <a:pt x="470" y="318"/>
                  </a:lnTo>
                  <a:lnTo>
                    <a:pt x="442" y="286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34" y="266"/>
                  </a:lnTo>
                  <a:lnTo>
                    <a:pt x="444" y="268"/>
                  </a:lnTo>
                  <a:lnTo>
                    <a:pt x="454" y="268"/>
                  </a:lnTo>
                  <a:lnTo>
                    <a:pt x="454" y="268"/>
                  </a:lnTo>
                  <a:lnTo>
                    <a:pt x="454" y="25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36" y="212"/>
                  </a:lnTo>
                  <a:lnTo>
                    <a:pt x="428" y="210"/>
                  </a:lnTo>
                  <a:lnTo>
                    <a:pt x="420" y="206"/>
                  </a:lnTo>
                  <a:lnTo>
                    <a:pt x="414" y="202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6" y="198"/>
                  </a:lnTo>
                  <a:lnTo>
                    <a:pt x="422" y="200"/>
                  </a:lnTo>
                  <a:lnTo>
                    <a:pt x="430" y="202"/>
                  </a:lnTo>
                  <a:lnTo>
                    <a:pt x="430" y="202"/>
                  </a:lnTo>
                  <a:lnTo>
                    <a:pt x="448" y="200"/>
                  </a:lnTo>
                  <a:lnTo>
                    <a:pt x="456" y="200"/>
                  </a:lnTo>
                  <a:lnTo>
                    <a:pt x="456" y="200"/>
                  </a:lnTo>
                  <a:lnTo>
                    <a:pt x="458" y="182"/>
                  </a:lnTo>
                  <a:lnTo>
                    <a:pt x="458" y="166"/>
                  </a:lnTo>
                  <a:lnTo>
                    <a:pt x="458" y="166"/>
                  </a:lnTo>
                  <a:lnTo>
                    <a:pt x="460" y="150"/>
                  </a:lnTo>
                  <a:lnTo>
                    <a:pt x="460" y="150"/>
                  </a:lnTo>
                  <a:lnTo>
                    <a:pt x="448" y="150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20" y="142"/>
                  </a:lnTo>
                  <a:lnTo>
                    <a:pt x="414" y="136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4" y="134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42" y="138"/>
                  </a:lnTo>
                  <a:lnTo>
                    <a:pt x="452" y="136"/>
                  </a:lnTo>
                  <a:lnTo>
                    <a:pt x="458" y="136"/>
                  </a:lnTo>
                  <a:lnTo>
                    <a:pt x="460" y="134"/>
                  </a:lnTo>
                  <a:lnTo>
                    <a:pt x="460" y="134"/>
                  </a:lnTo>
                  <a:lnTo>
                    <a:pt x="462" y="102"/>
                  </a:lnTo>
                  <a:lnTo>
                    <a:pt x="462" y="102"/>
                  </a:lnTo>
                  <a:lnTo>
                    <a:pt x="462" y="92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46" y="82"/>
                  </a:lnTo>
                  <a:lnTo>
                    <a:pt x="432" y="76"/>
                  </a:lnTo>
                  <a:lnTo>
                    <a:pt x="424" y="72"/>
                  </a:lnTo>
                  <a:lnTo>
                    <a:pt x="418" y="66"/>
                  </a:lnTo>
                  <a:lnTo>
                    <a:pt x="418" y="66"/>
                  </a:lnTo>
                  <a:lnTo>
                    <a:pt x="416" y="62"/>
                  </a:lnTo>
                  <a:lnTo>
                    <a:pt x="414" y="56"/>
                  </a:lnTo>
                  <a:lnTo>
                    <a:pt x="418" y="50"/>
                  </a:lnTo>
                  <a:lnTo>
                    <a:pt x="418" y="50"/>
                  </a:lnTo>
                  <a:lnTo>
                    <a:pt x="382" y="34"/>
                  </a:lnTo>
                  <a:lnTo>
                    <a:pt x="382" y="34"/>
                  </a:lnTo>
                  <a:lnTo>
                    <a:pt x="386" y="30"/>
                  </a:lnTo>
                  <a:lnTo>
                    <a:pt x="388" y="24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8" y="14"/>
                  </a:lnTo>
                  <a:lnTo>
                    <a:pt x="382" y="10"/>
                  </a:lnTo>
                  <a:lnTo>
                    <a:pt x="374" y="8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0" y="10"/>
                  </a:lnTo>
                  <a:lnTo>
                    <a:pt x="354" y="14"/>
                  </a:lnTo>
                  <a:lnTo>
                    <a:pt x="350" y="20"/>
                  </a:lnTo>
                  <a:lnTo>
                    <a:pt x="304" y="0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6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54" y="62"/>
                  </a:lnTo>
                  <a:lnTo>
                    <a:pt x="254" y="62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92"/>
                  </a:lnTo>
                  <a:lnTo>
                    <a:pt x="246" y="100"/>
                  </a:lnTo>
                  <a:lnTo>
                    <a:pt x="254" y="108"/>
                  </a:lnTo>
                  <a:lnTo>
                    <a:pt x="256" y="110"/>
                  </a:lnTo>
                  <a:lnTo>
                    <a:pt x="256" y="110"/>
                  </a:lnTo>
                  <a:lnTo>
                    <a:pt x="258" y="106"/>
                  </a:lnTo>
                  <a:lnTo>
                    <a:pt x="258" y="108"/>
                  </a:lnTo>
                  <a:lnTo>
                    <a:pt x="258" y="108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66" y="110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76" y="96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92" y="86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8" y="86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8" y="96"/>
                  </a:lnTo>
                  <a:lnTo>
                    <a:pt x="320" y="104"/>
                  </a:lnTo>
                  <a:lnTo>
                    <a:pt x="322" y="110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0" y="112"/>
                  </a:lnTo>
                  <a:lnTo>
                    <a:pt x="300" y="108"/>
                  </a:lnTo>
                  <a:lnTo>
                    <a:pt x="290" y="108"/>
                  </a:lnTo>
                  <a:lnTo>
                    <a:pt x="276" y="112"/>
                  </a:lnTo>
                  <a:lnTo>
                    <a:pt x="276" y="112"/>
                  </a:lnTo>
                  <a:lnTo>
                    <a:pt x="262" y="11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32" y="128"/>
                  </a:lnTo>
                  <a:lnTo>
                    <a:pt x="226" y="128"/>
                  </a:lnTo>
                  <a:lnTo>
                    <a:pt x="222" y="124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2" y="110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16" y="108"/>
                  </a:lnTo>
                  <a:lnTo>
                    <a:pt x="210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6" y="128"/>
                  </a:lnTo>
                  <a:lnTo>
                    <a:pt x="208" y="134"/>
                  </a:lnTo>
                  <a:lnTo>
                    <a:pt x="212" y="140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8" y="144"/>
                  </a:lnTo>
                  <a:lnTo>
                    <a:pt x="236" y="14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0" y="122"/>
                  </a:lnTo>
                  <a:lnTo>
                    <a:pt x="288" y="120"/>
                  </a:lnTo>
                  <a:lnTo>
                    <a:pt x="294" y="122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12" y="130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2" y="138"/>
                  </a:lnTo>
                  <a:lnTo>
                    <a:pt x="306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0" y="142"/>
                  </a:lnTo>
                  <a:lnTo>
                    <a:pt x="284" y="140"/>
                  </a:lnTo>
                  <a:lnTo>
                    <a:pt x="280" y="136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2" y="144"/>
                  </a:lnTo>
                  <a:lnTo>
                    <a:pt x="272" y="146"/>
                  </a:lnTo>
                  <a:lnTo>
                    <a:pt x="272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70" y="156"/>
                  </a:lnTo>
                  <a:lnTo>
                    <a:pt x="266" y="160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46" y="170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52" y="204"/>
                  </a:lnTo>
                  <a:lnTo>
                    <a:pt x="258" y="212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8" y="214"/>
                  </a:lnTo>
                  <a:lnTo>
                    <a:pt x="282" y="208"/>
                  </a:lnTo>
                  <a:lnTo>
                    <a:pt x="282" y="208"/>
                  </a:lnTo>
                  <a:lnTo>
                    <a:pt x="294" y="202"/>
                  </a:lnTo>
                  <a:lnTo>
                    <a:pt x="300" y="194"/>
                  </a:lnTo>
                  <a:lnTo>
                    <a:pt x="300" y="194"/>
                  </a:lnTo>
                  <a:lnTo>
                    <a:pt x="292" y="210"/>
                  </a:lnTo>
                  <a:lnTo>
                    <a:pt x="284" y="222"/>
                  </a:lnTo>
                  <a:lnTo>
                    <a:pt x="278" y="230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44" y="254"/>
                  </a:lnTo>
                  <a:lnTo>
                    <a:pt x="208" y="274"/>
                  </a:lnTo>
                  <a:lnTo>
                    <a:pt x="188" y="284"/>
                  </a:lnTo>
                  <a:lnTo>
                    <a:pt x="166" y="294"/>
                  </a:lnTo>
                  <a:lnTo>
                    <a:pt x="146" y="300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16" y="304"/>
                  </a:lnTo>
                  <a:lnTo>
                    <a:pt x="110" y="302"/>
                  </a:lnTo>
                  <a:lnTo>
                    <a:pt x="94" y="292"/>
                  </a:lnTo>
                  <a:lnTo>
                    <a:pt x="80" y="28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0" y="270"/>
                  </a:lnTo>
                  <a:lnTo>
                    <a:pt x="68" y="270"/>
                  </a:lnTo>
                  <a:lnTo>
                    <a:pt x="62" y="272"/>
                  </a:lnTo>
                  <a:lnTo>
                    <a:pt x="56" y="276"/>
                  </a:lnTo>
                  <a:lnTo>
                    <a:pt x="56" y="276"/>
                  </a:lnTo>
                  <a:lnTo>
                    <a:pt x="52" y="274"/>
                  </a:lnTo>
                  <a:lnTo>
                    <a:pt x="44" y="276"/>
                  </a:lnTo>
                  <a:lnTo>
                    <a:pt x="34" y="278"/>
                  </a:lnTo>
                  <a:lnTo>
                    <a:pt x="28" y="282"/>
                  </a:lnTo>
                  <a:lnTo>
                    <a:pt x="24" y="286"/>
                  </a:lnTo>
                  <a:lnTo>
                    <a:pt x="24" y="286"/>
                  </a:lnTo>
                  <a:lnTo>
                    <a:pt x="26" y="288"/>
                  </a:lnTo>
                  <a:lnTo>
                    <a:pt x="30" y="286"/>
                  </a:lnTo>
                  <a:lnTo>
                    <a:pt x="38" y="286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90"/>
                  </a:lnTo>
                  <a:lnTo>
                    <a:pt x="44" y="294"/>
                  </a:lnTo>
                  <a:lnTo>
                    <a:pt x="42" y="298"/>
                  </a:lnTo>
                  <a:lnTo>
                    <a:pt x="42" y="298"/>
                  </a:lnTo>
                  <a:lnTo>
                    <a:pt x="44" y="300"/>
                  </a:lnTo>
                  <a:lnTo>
                    <a:pt x="46" y="302"/>
                  </a:lnTo>
                  <a:lnTo>
                    <a:pt x="56" y="308"/>
                  </a:lnTo>
                  <a:lnTo>
                    <a:pt x="76" y="314"/>
                  </a:lnTo>
                  <a:lnTo>
                    <a:pt x="76" y="314"/>
                  </a:lnTo>
                  <a:lnTo>
                    <a:pt x="80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66" y="318"/>
                  </a:lnTo>
                  <a:lnTo>
                    <a:pt x="56" y="314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2" y="306"/>
                  </a:lnTo>
                  <a:lnTo>
                    <a:pt x="26" y="306"/>
                  </a:lnTo>
                  <a:lnTo>
                    <a:pt x="22" y="308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18" y="316"/>
                  </a:lnTo>
                  <a:lnTo>
                    <a:pt x="10" y="320"/>
                  </a:lnTo>
                  <a:lnTo>
                    <a:pt x="8" y="322"/>
                  </a:lnTo>
                  <a:lnTo>
                    <a:pt x="4" y="328"/>
                  </a:lnTo>
                  <a:lnTo>
                    <a:pt x="2" y="33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36"/>
                  </a:lnTo>
                  <a:lnTo>
                    <a:pt x="16" y="330"/>
                  </a:lnTo>
                  <a:lnTo>
                    <a:pt x="18" y="330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2" y="340"/>
                  </a:lnTo>
                  <a:lnTo>
                    <a:pt x="28" y="344"/>
                  </a:lnTo>
                  <a:lnTo>
                    <a:pt x="36" y="344"/>
                  </a:lnTo>
                  <a:lnTo>
                    <a:pt x="46" y="344"/>
                  </a:lnTo>
                  <a:lnTo>
                    <a:pt x="62" y="342"/>
                  </a:lnTo>
                  <a:lnTo>
                    <a:pt x="70" y="342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6" y="344"/>
                  </a:lnTo>
                  <a:lnTo>
                    <a:pt x="74" y="344"/>
                  </a:lnTo>
                  <a:lnTo>
                    <a:pt x="70" y="346"/>
                  </a:lnTo>
                  <a:lnTo>
                    <a:pt x="56" y="348"/>
                  </a:lnTo>
                  <a:lnTo>
                    <a:pt x="48" y="350"/>
                  </a:lnTo>
                  <a:lnTo>
                    <a:pt x="42" y="352"/>
                  </a:lnTo>
                  <a:lnTo>
                    <a:pt x="38" y="356"/>
                  </a:lnTo>
                  <a:lnTo>
                    <a:pt x="38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36" y="366"/>
                  </a:lnTo>
                  <a:lnTo>
                    <a:pt x="30" y="373"/>
                  </a:lnTo>
                  <a:lnTo>
                    <a:pt x="28" y="377"/>
                  </a:lnTo>
                  <a:lnTo>
                    <a:pt x="28" y="383"/>
                  </a:lnTo>
                  <a:lnTo>
                    <a:pt x="30" y="389"/>
                  </a:lnTo>
                  <a:lnTo>
                    <a:pt x="36" y="395"/>
                  </a:lnTo>
                  <a:lnTo>
                    <a:pt x="36" y="395"/>
                  </a:lnTo>
                  <a:lnTo>
                    <a:pt x="38" y="385"/>
                  </a:lnTo>
                  <a:lnTo>
                    <a:pt x="42" y="379"/>
                  </a:lnTo>
                  <a:lnTo>
                    <a:pt x="46" y="377"/>
                  </a:lnTo>
                  <a:lnTo>
                    <a:pt x="50" y="375"/>
                  </a:lnTo>
                  <a:lnTo>
                    <a:pt x="50" y="375"/>
                  </a:lnTo>
                  <a:lnTo>
                    <a:pt x="56" y="377"/>
                  </a:lnTo>
                  <a:lnTo>
                    <a:pt x="62" y="381"/>
                  </a:lnTo>
                  <a:lnTo>
                    <a:pt x="70" y="381"/>
                  </a:lnTo>
                  <a:lnTo>
                    <a:pt x="78" y="377"/>
                  </a:lnTo>
                  <a:lnTo>
                    <a:pt x="78" y="377"/>
                  </a:lnTo>
                  <a:lnTo>
                    <a:pt x="86" y="372"/>
                  </a:lnTo>
                  <a:lnTo>
                    <a:pt x="92" y="368"/>
                  </a:lnTo>
                  <a:lnTo>
                    <a:pt x="102" y="364"/>
                  </a:lnTo>
                  <a:lnTo>
                    <a:pt x="102" y="364"/>
                  </a:lnTo>
                  <a:lnTo>
                    <a:pt x="104" y="368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10" y="375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83"/>
                  </a:lnTo>
                  <a:lnTo>
                    <a:pt x="108" y="387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3"/>
                  </a:lnTo>
                  <a:lnTo>
                    <a:pt x="110" y="393"/>
                  </a:lnTo>
                  <a:lnTo>
                    <a:pt x="118" y="389"/>
                  </a:lnTo>
                  <a:lnTo>
                    <a:pt x="120" y="385"/>
                  </a:lnTo>
                  <a:lnTo>
                    <a:pt x="124" y="381"/>
                  </a:lnTo>
                  <a:lnTo>
                    <a:pt x="124" y="381"/>
                  </a:lnTo>
                  <a:lnTo>
                    <a:pt x="126" y="379"/>
                  </a:lnTo>
                  <a:lnTo>
                    <a:pt x="128" y="379"/>
                  </a:lnTo>
                  <a:lnTo>
                    <a:pt x="134" y="379"/>
                  </a:lnTo>
                  <a:lnTo>
                    <a:pt x="134" y="379"/>
                  </a:lnTo>
                  <a:lnTo>
                    <a:pt x="138" y="377"/>
                  </a:lnTo>
                  <a:lnTo>
                    <a:pt x="140" y="375"/>
                  </a:lnTo>
                  <a:lnTo>
                    <a:pt x="140" y="370"/>
                  </a:lnTo>
                  <a:lnTo>
                    <a:pt x="140" y="364"/>
                  </a:lnTo>
                  <a:lnTo>
                    <a:pt x="140" y="360"/>
                  </a:lnTo>
                  <a:lnTo>
                    <a:pt x="142" y="358"/>
                  </a:lnTo>
                  <a:lnTo>
                    <a:pt x="142" y="358"/>
                  </a:lnTo>
                  <a:lnTo>
                    <a:pt x="152" y="350"/>
                  </a:lnTo>
                  <a:lnTo>
                    <a:pt x="160" y="346"/>
                  </a:lnTo>
                  <a:lnTo>
                    <a:pt x="176" y="338"/>
                  </a:lnTo>
                  <a:lnTo>
                    <a:pt x="176" y="338"/>
                  </a:lnTo>
                  <a:lnTo>
                    <a:pt x="176" y="346"/>
                  </a:lnTo>
                  <a:lnTo>
                    <a:pt x="176" y="354"/>
                  </a:lnTo>
                  <a:lnTo>
                    <a:pt x="178" y="36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22" y="342"/>
                  </a:lnTo>
                  <a:lnTo>
                    <a:pt x="224" y="332"/>
                  </a:lnTo>
                  <a:lnTo>
                    <a:pt x="228" y="324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34" y="318"/>
                  </a:lnTo>
                  <a:lnTo>
                    <a:pt x="232" y="328"/>
                  </a:lnTo>
                  <a:lnTo>
                    <a:pt x="232" y="340"/>
                  </a:lnTo>
                  <a:lnTo>
                    <a:pt x="232" y="346"/>
                  </a:lnTo>
                  <a:lnTo>
                    <a:pt x="234" y="34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6" y="332"/>
                  </a:lnTo>
                  <a:lnTo>
                    <a:pt x="276" y="324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84" y="324"/>
                  </a:lnTo>
                  <a:lnTo>
                    <a:pt x="292" y="340"/>
                  </a:lnTo>
                  <a:lnTo>
                    <a:pt x="302" y="352"/>
                  </a:lnTo>
                  <a:lnTo>
                    <a:pt x="308" y="356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40" y="370"/>
                  </a:lnTo>
                  <a:lnTo>
                    <a:pt x="364" y="377"/>
                  </a:lnTo>
                  <a:lnTo>
                    <a:pt x="426" y="395"/>
                  </a:lnTo>
                  <a:lnTo>
                    <a:pt x="426" y="395"/>
                  </a:lnTo>
                  <a:lnTo>
                    <a:pt x="446" y="401"/>
                  </a:lnTo>
                  <a:lnTo>
                    <a:pt x="460" y="407"/>
                  </a:lnTo>
                  <a:lnTo>
                    <a:pt x="460" y="407"/>
                  </a:lnTo>
                  <a:lnTo>
                    <a:pt x="462" y="409"/>
                  </a:lnTo>
                  <a:lnTo>
                    <a:pt x="462" y="411"/>
                  </a:lnTo>
                  <a:lnTo>
                    <a:pt x="460" y="415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64" y="427"/>
                  </a:lnTo>
                  <a:lnTo>
                    <a:pt x="480" y="435"/>
                  </a:lnTo>
                  <a:lnTo>
                    <a:pt x="480" y="435"/>
                  </a:lnTo>
                  <a:lnTo>
                    <a:pt x="488" y="445"/>
                  </a:lnTo>
                  <a:lnTo>
                    <a:pt x="496" y="459"/>
                  </a:lnTo>
                  <a:lnTo>
                    <a:pt x="500" y="473"/>
                  </a:lnTo>
                  <a:lnTo>
                    <a:pt x="506" y="491"/>
                  </a:lnTo>
                  <a:lnTo>
                    <a:pt x="506" y="491"/>
                  </a:lnTo>
                  <a:lnTo>
                    <a:pt x="508" y="505"/>
                  </a:lnTo>
                  <a:lnTo>
                    <a:pt x="510" y="519"/>
                  </a:lnTo>
                  <a:lnTo>
                    <a:pt x="510" y="531"/>
                  </a:lnTo>
                  <a:lnTo>
                    <a:pt x="508" y="535"/>
                  </a:lnTo>
                  <a:lnTo>
                    <a:pt x="506" y="539"/>
                  </a:lnTo>
                  <a:lnTo>
                    <a:pt x="506" y="539"/>
                  </a:lnTo>
                  <a:lnTo>
                    <a:pt x="504" y="541"/>
                  </a:lnTo>
                  <a:lnTo>
                    <a:pt x="500" y="545"/>
                  </a:lnTo>
                  <a:lnTo>
                    <a:pt x="492" y="547"/>
                  </a:lnTo>
                  <a:lnTo>
                    <a:pt x="480" y="549"/>
                  </a:lnTo>
                  <a:lnTo>
                    <a:pt x="484" y="567"/>
                  </a:lnTo>
                  <a:lnTo>
                    <a:pt x="484" y="567"/>
                  </a:lnTo>
                  <a:lnTo>
                    <a:pt x="494" y="567"/>
                  </a:lnTo>
                  <a:lnTo>
                    <a:pt x="502" y="565"/>
                  </a:lnTo>
                  <a:lnTo>
                    <a:pt x="508" y="563"/>
                  </a:lnTo>
                  <a:lnTo>
                    <a:pt x="508" y="563"/>
                  </a:lnTo>
                  <a:lnTo>
                    <a:pt x="506" y="565"/>
                  </a:lnTo>
                  <a:lnTo>
                    <a:pt x="506" y="565"/>
                  </a:lnTo>
                  <a:lnTo>
                    <a:pt x="502" y="573"/>
                  </a:lnTo>
                  <a:lnTo>
                    <a:pt x="498" y="583"/>
                  </a:lnTo>
                  <a:lnTo>
                    <a:pt x="516" y="595"/>
                  </a:lnTo>
                  <a:lnTo>
                    <a:pt x="516" y="595"/>
                  </a:lnTo>
                  <a:lnTo>
                    <a:pt x="524" y="575"/>
                  </a:lnTo>
                  <a:lnTo>
                    <a:pt x="528" y="567"/>
                  </a:lnTo>
                  <a:lnTo>
                    <a:pt x="532" y="565"/>
                  </a:lnTo>
                  <a:lnTo>
                    <a:pt x="532" y="565"/>
                  </a:lnTo>
                  <a:lnTo>
                    <a:pt x="536" y="565"/>
                  </a:lnTo>
                  <a:lnTo>
                    <a:pt x="542" y="565"/>
                  </a:lnTo>
                  <a:lnTo>
                    <a:pt x="550" y="569"/>
                  </a:lnTo>
                  <a:lnTo>
                    <a:pt x="560" y="575"/>
                  </a:lnTo>
                  <a:lnTo>
                    <a:pt x="568" y="583"/>
                  </a:lnTo>
                  <a:lnTo>
                    <a:pt x="575" y="591"/>
                  </a:lnTo>
                  <a:lnTo>
                    <a:pt x="583" y="603"/>
                  </a:lnTo>
                  <a:lnTo>
                    <a:pt x="589" y="615"/>
                  </a:lnTo>
                  <a:lnTo>
                    <a:pt x="589" y="615"/>
                  </a:lnTo>
                  <a:lnTo>
                    <a:pt x="593" y="623"/>
                  </a:lnTo>
                  <a:lnTo>
                    <a:pt x="593" y="635"/>
                  </a:lnTo>
                  <a:lnTo>
                    <a:pt x="593" y="645"/>
                  </a:lnTo>
                  <a:lnTo>
                    <a:pt x="593" y="655"/>
                  </a:lnTo>
                  <a:lnTo>
                    <a:pt x="591" y="665"/>
                  </a:lnTo>
                  <a:lnTo>
                    <a:pt x="587" y="675"/>
                  </a:lnTo>
                  <a:lnTo>
                    <a:pt x="581" y="681"/>
                  </a:lnTo>
                  <a:lnTo>
                    <a:pt x="573" y="683"/>
                  </a:lnTo>
                  <a:lnTo>
                    <a:pt x="573" y="683"/>
                  </a:lnTo>
                  <a:lnTo>
                    <a:pt x="570" y="683"/>
                  </a:lnTo>
                  <a:lnTo>
                    <a:pt x="564" y="681"/>
                  </a:lnTo>
                  <a:lnTo>
                    <a:pt x="552" y="675"/>
                  </a:lnTo>
                  <a:lnTo>
                    <a:pt x="540" y="671"/>
                  </a:lnTo>
                  <a:lnTo>
                    <a:pt x="534" y="671"/>
                  </a:lnTo>
                  <a:lnTo>
                    <a:pt x="532" y="673"/>
                  </a:lnTo>
                  <a:lnTo>
                    <a:pt x="532" y="673"/>
                  </a:lnTo>
                  <a:lnTo>
                    <a:pt x="528" y="677"/>
                  </a:lnTo>
                  <a:lnTo>
                    <a:pt x="524" y="681"/>
                  </a:lnTo>
                  <a:lnTo>
                    <a:pt x="512" y="687"/>
                  </a:lnTo>
                  <a:lnTo>
                    <a:pt x="508" y="691"/>
                  </a:lnTo>
                  <a:lnTo>
                    <a:pt x="504" y="697"/>
                  </a:lnTo>
                  <a:lnTo>
                    <a:pt x="504" y="705"/>
                  </a:lnTo>
                  <a:lnTo>
                    <a:pt x="506" y="715"/>
                  </a:lnTo>
                  <a:lnTo>
                    <a:pt x="506" y="715"/>
                  </a:lnTo>
                  <a:lnTo>
                    <a:pt x="516" y="703"/>
                  </a:lnTo>
                  <a:lnTo>
                    <a:pt x="520" y="701"/>
                  </a:lnTo>
                  <a:lnTo>
                    <a:pt x="524" y="701"/>
                  </a:lnTo>
                  <a:lnTo>
                    <a:pt x="524" y="701"/>
                  </a:lnTo>
                  <a:lnTo>
                    <a:pt x="526" y="701"/>
                  </a:lnTo>
                  <a:lnTo>
                    <a:pt x="528" y="705"/>
                  </a:lnTo>
                  <a:lnTo>
                    <a:pt x="530" y="709"/>
                  </a:lnTo>
                  <a:lnTo>
                    <a:pt x="530" y="709"/>
                  </a:lnTo>
                  <a:lnTo>
                    <a:pt x="534" y="711"/>
                  </a:lnTo>
                  <a:lnTo>
                    <a:pt x="538" y="711"/>
                  </a:lnTo>
                  <a:lnTo>
                    <a:pt x="548" y="709"/>
                  </a:lnTo>
                  <a:lnTo>
                    <a:pt x="560" y="709"/>
                  </a:lnTo>
                  <a:lnTo>
                    <a:pt x="562" y="709"/>
                  </a:lnTo>
                  <a:lnTo>
                    <a:pt x="564" y="711"/>
                  </a:lnTo>
                  <a:lnTo>
                    <a:pt x="564" y="711"/>
                  </a:lnTo>
                  <a:lnTo>
                    <a:pt x="564" y="713"/>
                  </a:lnTo>
                  <a:lnTo>
                    <a:pt x="562" y="713"/>
                  </a:lnTo>
                  <a:lnTo>
                    <a:pt x="558" y="713"/>
                  </a:lnTo>
                  <a:lnTo>
                    <a:pt x="558" y="713"/>
                  </a:lnTo>
                  <a:lnTo>
                    <a:pt x="536" y="717"/>
                  </a:lnTo>
                  <a:lnTo>
                    <a:pt x="528" y="721"/>
                  </a:lnTo>
                  <a:lnTo>
                    <a:pt x="524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2" y="731"/>
                  </a:lnTo>
                  <a:lnTo>
                    <a:pt x="522" y="731"/>
                  </a:lnTo>
                  <a:lnTo>
                    <a:pt x="518" y="737"/>
                  </a:lnTo>
                  <a:lnTo>
                    <a:pt x="514" y="741"/>
                  </a:lnTo>
                  <a:lnTo>
                    <a:pt x="508" y="747"/>
                  </a:lnTo>
                  <a:lnTo>
                    <a:pt x="508" y="753"/>
                  </a:lnTo>
                  <a:lnTo>
                    <a:pt x="508" y="759"/>
                  </a:lnTo>
                  <a:lnTo>
                    <a:pt x="508" y="759"/>
                  </a:lnTo>
                  <a:lnTo>
                    <a:pt x="510" y="765"/>
                  </a:lnTo>
                  <a:lnTo>
                    <a:pt x="512" y="771"/>
                  </a:lnTo>
                  <a:lnTo>
                    <a:pt x="518" y="777"/>
                  </a:lnTo>
                  <a:lnTo>
                    <a:pt x="518" y="777"/>
                  </a:lnTo>
                  <a:lnTo>
                    <a:pt x="520" y="773"/>
                  </a:lnTo>
                  <a:lnTo>
                    <a:pt x="520" y="765"/>
                  </a:lnTo>
                  <a:lnTo>
                    <a:pt x="522" y="759"/>
                  </a:lnTo>
                  <a:lnTo>
                    <a:pt x="524" y="755"/>
                  </a:lnTo>
                  <a:lnTo>
                    <a:pt x="526" y="753"/>
                  </a:lnTo>
                  <a:lnTo>
                    <a:pt x="526" y="753"/>
                  </a:lnTo>
                  <a:lnTo>
                    <a:pt x="530" y="755"/>
                  </a:lnTo>
                  <a:lnTo>
                    <a:pt x="532" y="757"/>
                  </a:lnTo>
                  <a:lnTo>
                    <a:pt x="534" y="761"/>
                  </a:lnTo>
                  <a:lnTo>
                    <a:pt x="538" y="761"/>
                  </a:lnTo>
                  <a:lnTo>
                    <a:pt x="538" y="761"/>
                  </a:lnTo>
                  <a:lnTo>
                    <a:pt x="544" y="759"/>
                  </a:lnTo>
                  <a:lnTo>
                    <a:pt x="548" y="755"/>
                  </a:lnTo>
                  <a:lnTo>
                    <a:pt x="560" y="745"/>
                  </a:lnTo>
                  <a:lnTo>
                    <a:pt x="571" y="735"/>
                  </a:lnTo>
                  <a:lnTo>
                    <a:pt x="577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79" y="735"/>
                  </a:lnTo>
                  <a:lnTo>
                    <a:pt x="571" y="741"/>
                  </a:lnTo>
                  <a:lnTo>
                    <a:pt x="564" y="749"/>
                  </a:lnTo>
                  <a:lnTo>
                    <a:pt x="562" y="753"/>
                  </a:lnTo>
                  <a:lnTo>
                    <a:pt x="560" y="757"/>
                  </a:lnTo>
                  <a:lnTo>
                    <a:pt x="560" y="757"/>
                  </a:lnTo>
                  <a:lnTo>
                    <a:pt x="560" y="763"/>
                  </a:lnTo>
                  <a:lnTo>
                    <a:pt x="564" y="769"/>
                  </a:lnTo>
                  <a:lnTo>
                    <a:pt x="568" y="771"/>
                  </a:lnTo>
                  <a:lnTo>
                    <a:pt x="568" y="775"/>
                  </a:lnTo>
                  <a:lnTo>
                    <a:pt x="568" y="775"/>
                  </a:lnTo>
                  <a:lnTo>
                    <a:pt x="570" y="781"/>
                  </a:lnTo>
                  <a:lnTo>
                    <a:pt x="573" y="787"/>
                  </a:lnTo>
                  <a:lnTo>
                    <a:pt x="579" y="791"/>
                  </a:lnTo>
                  <a:lnTo>
                    <a:pt x="583" y="793"/>
                  </a:lnTo>
                  <a:lnTo>
                    <a:pt x="595" y="797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599" y="793"/>
                  </a:lnTo>
                  <a:lnTo>
                    <a:pt x="593" y="787"/>
                  </a:lnTo>
                  <a:lnTo>
                    <a:pt x="589" y="779"/>
                  </a:lnTo>
                  <a:lnTo>
                    <a:pt x="587" y="775"/>
                  </a:lnTo>
                  <a:lnTo>
                    <a:pt x="587" y="773"/>
                  </a:lnTo>
                  <a:lnTo>
                    <a:pt x="587" y="773"/>
                  </a:lnTo>
                  <a:lnTo>
                    <a:pt x="591" y="771"/>
                  </a:lnTo>
                  <a:lnTo>
                    <a:pt x="593" y="773"/>
                  </a:lnTo>
                  <a:lnTo>
                    <a:pt x="597" y="773"/>
                  </a:lnTo>
                  <a:lnTo>
                    <a:pt x="603" y="771"/>
                  </a:lnTo>
                  <a:lnTo>
                    <a:pt x="603" y="771"/>
                  </a:lnTo>
                  <a:lnTo>
                    <a:pt x="603" y="767"/>
                  </a:lnTo>
                  <a:lnTo>
                    <a:pt x="601" y="755"/>
                  </a:lnTo>
                  <a:lnTo>
                    <a:pt x="603" y="749"/>
                  </a:lnTo>
                  <a:lnTo>
                    <a:pt x="605" y="741"/>
                  </a:lnTo>
                  <a:lnTo>
                    <a:pt x="609" y="731"/>
                  </a:lnTo>
                  <a:lnTo>
                    <a:pt x="617" y="723"/>
                  </a:lnTo>
                  <a:lnTo>
                    <a:pt x="617" y="723"/>
                  </a:lnTo>
                  <a:lnTo>
                    <a:pt x="621" y="727"/>
                  </a:lnTo>
                  <a:lnTo>
                    <a:pt x="627" y="731"/>
                  </a:lnTo>
                  <a:lnTo>
                    <a:pt x="633" y="733"/>
                  </a:lnTo>
                  <a:lnTo>
                    <a:pt x="633" y="733"/>
                  </a:lnTo>
                  <a:lnTo>
                    <a:pt x="635" y="735"/>
                  </a:lnTo>
                  <a:lnTo>
                    <a:pt x="637" y="737"/>
                  </a:lnTo>
                  <a:lnTo>
                    <a:pt x="639" y="745"/>
                  </a:lnTo>
                  <a:lnTo>
                    <a:pt x="637" y="755"/>
                  </a:lnTo>
                  <a:lnTo>
                    <a:pt x="637" y="755"/>
                  </a:lnTo>
                  <a:lnTo>
                    <a:pt x="641" y="753"/>
                  </a:lnTo>
                  <a:lnTo>
                    <a:pt x="645" y="747"/>
                  </a:lnTo>
                  <a:lnTo>
                    <a:pt x="647" y="737"/>
                  </a:lnTo>
                  <a:lnTo>
                    <a:pt x="647" y="725"/>
                  </a:lnTo>
                  <a:lnTo>
                    <a:pt x="647" y="725"/>
                  </a:lnTo>
                  <a:lnTo>
                    <a:pt x="651" y="723"/>
                  </a:lnTo>
                  <a:lnTo>
                    <a:pt x="657" y="715"/>
                  </a:lnTo>
                  <a:lnTo>
                    <a:pt x="657" y="715"/>
                  </a:lnTo>
                  <a:lnTo>
                    <a:pt x="657" y="711"/>
                  </a:lnTo>
                  <a:lnTo>
                    <a:pt x="655" y="707"/>
                  </a:lnTo>
                  <a:lnTo>
                    <a:pt x="651" y="703"/>
                  </a:lnTo>
                  <a:lnTo>
                    <a:pt x="647" y="699"/>
                  </a:lnTo>
                  <a:lnTo>
                    <a:pt x="645" y="693"/>
                  </a:lnTo>
                  <a:lnTo>
                    <a:pt x="643" y="683"/>
                  </a:lnTo>
                  <a:lnTo>
                    <a:pt x="643" y="671"/>
                  </a:lnTo>
                  <a:lnTo>
                    <a:pt x="643" y="671"/>
                  </a:lnTo>
                  <a:lnTo>
                    <a:pt x="643" y="667"/>
                  </a:lnTo>
                  <a:lnTo>
                    <a:pt x="641" y="665"/>
                  </a:lnTo>
                  <a:lnTo>
                    <a:pt x="635" y="659"/>
                  </a:lnTo>
                  <a:lnTo>
                    <a:pt x="635" y="659"/>
                  </a:lnTo>
                  <a:lnTo>
                    <a:pt x="633" y="655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41" y="655"/>
                  </a:lnTo>
                  <a:lnTo>
                    <a:pt x="649" y="655"/>
                  </a:lnTo>
                  <a:lnTo>
                    <a:pt x="657" y="653"/>
                  </a:lnTo>
                  <a:lnTo>
                    <a:pt x="657" y="653"/>
                  </a:lnTo>
                  <a:lnTo>
                    <a:pt x="659" y="629"/>
                  </a:lnTo>
                  <a:lnTo>
                    <a:pt x="659" y="617"/>
                  </a:lnTo>
                  <a:lnTo>
                    <a:pt x="657" y="611"/>
                  </a:lnTo>
                  <a:lnTo>
                    <a:pt x="657" y="611"/>
                  </a:lnTo>
                  <a:lnTo>
                    <a:pt x="649" y="609"/>
                  </a:lnTo>
                  <a:lnTo>
                    <a:pt x="643" y="609"/>
                  </a:lnTo>
                  <a:lnTo>
                    <a:pt x="637" y="605"/>
                  </a:lnTo>
                  <a:lnTo>
                    <a:pt x="633" y="603"/>
                  </a:lnTo>
                  <a:lnTo>
                    <a:pt x="633" y="603"/>
                  </a:lnTo>
                  <a:lnTo>
                    <a:pt x="641" y="603"/>
                  </a:lnTo>
                  <a:lnTo>
                    <a:pt x="647" y="603"/>
                  </a:lnTo>
                  <a:lnTo>
                    <a:pt x="653" y="601"/>
                  </a:lnTo>
                  <a:lnTo>
                    <a:pt x="657" y="599"/>
                  </a:lnTo>
                  <a:lnTo>
                    <a:pt x="657" y="599"/>
                  </a:lnTo>
                  <a:lnTo>
                    <a:pt x="657" y="579"/>
                  </a:lnTo>
                  <a:lnTo>
                    <a:pt x="655" y="565"/>
                  </a:lnTo>
                  <a:lnTo>
                    <a:pt x="655" y="561"/>
                  </a:lnTo>
                  <a:lnTo>
                    <a:pt x="653" y="559"/>
                  </a:lnTo>
                  <a:lnTo>
                    <a:pt x="653" y="559"/>
                  </a:lnTo>
                  <a:lnTo>
                    <a:pt x="647" y="561"/>
                  </a:lnTo>
                  <a:lnTo>
                    <a:pt x="639" y="561"/>
                  </a:lnTo>
                  <a:lnTo>
                    <a:pt x="633" y="559"/>
                  </a:lnTo>
                  <a:lnTo>
                    <a:pt x="627" y="557"/>
                  </a:lnTo>
                  <a:lnTo>
                    <a:pt x="627" y="557"/>
                  </a:lnTo>
                  <a:lnTo>
                    <a:pt x="625" y="553"/>
                  </a:lnTo>
                  <a:lnTo>
                    <a:pt x="625" y="551"/>
                  </a:lnTo>
                  <a:lnTo>
                    <a:pt x="623" y="545"/>
                  </a:lnTo>
                  <a:lnTo>
                    <a:pt x="623" y="541"/>
                  </a:lnTo>
                  <a:lnTo>
                    <a:pt x="621" y="539"/>
                  </a:lnTo>
                  <a:lnTo>
                    <a:pt x="619" y="537"/>
                  </a:lnTo>
                  <a:lnTo>
                    <a:pt x="619" y="537"/>
                  </a:lnTo>
                  <a:lnTo>
                    <a:pt x="607" y="533"/>
                  </a:lnTo>
                  <a:lnTo>
                    <a:pt x="597" y="527"/>
                  </a:lnTo>
                  <a:lnTo>
                    <a:pt x="589" y="521"/>
                  </a:lnTo>
                  <a:lnTo>
                    <a:pt x="585" y="517"/>
                  </a:lnTo>
                  <a:lnTo>
                    <a:pt x="585" y="517"/>
                  </a:lnTo>
                  <a:lnTo>
                    <a:pt x="581" y="511"/>
                  </a:lnTo>
                  <a:lnTo>
                    <a:pt x="579" y="505"/>
                  </a:lnTo>
                  <a:lnTo>
                    <a:pt x="579" y="501"/>
                  </a:lnTo>
                  <a:lnTo>
                    <a:pt x="579" y="501"/>
                  </a:lnTo>
                  <a:lnTo>
                    <a:pt x="589" y="505"/>
                  </a:lnTo>
                  <a:lnTo>
                    <a:pt x="595" y="505"/>
                  </a:lnTo>
                  <a:lnTo>
                    <a:pt x="599" y="503"/>
                  </a:lnTo>
                  <a:lnTo>
                    <a:pt x="603" y="471"/>
                  </a:lnTo>
                  <a:lnTo>
                    <a:pt x="603" y="471"/>
                  </a:lnTo>
                  <a:lnTo>
                    <a:pt x="599" y="471"/>
                  </a:lnTo>
                  <a:lnTo>
                    <a:pt x="591" y="469"/>
                  </a:lnTo>
                  <a:lnTo>
                    <a:pt x="591" y="469"/>
                  </a:lnTo>
                  <a:lnTo>
                    <a:pt x="587" y="465"/>
                  </a:lnTo>
                  <a:lnTo>
                    <a:pt x="583" y="461"/>
                  </a:lnTo>
                  <a:lnTo>
                    <a:pt x="579" y="457"/>
                  </a:lnTo>
                  <a:lnTo>
                    <a:pt x="579" y="457"/>
                  </a:lnTo>
                  <a:lnTo>
                    <a:pt x="583" y="459"/>
                  </a:lnTo>
                  <a:lnTo>
                    <a:pt x="591" y="461"/>
                  </a:lnTo>
                  <a:lnTo>
                    <a:pt x="591" y="461"/>
                  </a:lnTo>
                  <a:lnTo>
                    <a:pt x="601" y="461"/>
                  </a:lnTo>
                  <a:lnTo>
                    <a:pt x="603" y="459"/>
                  </a:lnTo>
                  <a:lnTo>
                    <a:pt x="609" y="423"/>
                  </a:lnTo>
                  <a:lnTo>
                    <a:pt x="609" y="423"/>
                  </a:lnTo>
                  <a:lnTo>
                    <a:pt x="601" y="423"/>
                  </a:lnTo>
                  <a:lnTo>
                    <a:pt x="597" y="421"/>
                  </a:lnTo>
                  <a:lnTo>
                    <a:pt x="591" y="417"/>
                  </a:lnTo>
                  <a:lnTo>
                    <a:pt x="589" y="413"/>
                  </a:lnTo>
                  <a:lnTo>
                    <a:pt x="589" y="409"/>
                  </a:lnTo>
                  <a:lnTo>
                    <a:pt x="589" y="409"/>
                  </a:lnTo>
                  <a:lnTo>
                    <a:pt x="601" y="407"/>
                  </a:lnTo>
                  <a:lnTo>
                    <a:pt x="613" y="401"/>
                  </a:lnTo>
                  <a:lnTo>
                    <a:pt x="623" y="393"/>
                  </a:lnTo>
                  <a:lnTo>
                    <a:pt x="633" y="385"/>
                  </a:lnTo>
                  <a:lnTo>
                    <a:pt x="641" y="373"/>
                  </a:lnTo>
                  <a:lnTo>
                    <a:pt x="647" y="364"/>
                  </a:lnTo>
                  <a:lnTo>
                    <a:pt x="651" y="354"/>
                  </a:lnTo>
                  <a:lnTo>
                    <a:pt x="655" y="342"/>
                  </a:lnTo>
                  <a:lnTo>
                    <a:pt x="655" y="342"/>
                  </a:lnTo>
                  <a:lnTo>
                    <a:pt x="663" y="346"/>
                  </a:lnTo>
                  <a:lnTo>
                    <a:pt x="669" y="346"/>
                  </a:lnTo>
                  <a:lnTo>
                    <a:pt x="675" y="344"/>
                  </a:lnTo>
                  <a:lnTo>
                    <a:pt x="675" y="344"/>
                  </a:lnTo>
                  <a:lnTo>
                    <a:pt x="675" y="332"/>
                  </a:lnTo>
                  <a:lnTo>
                    <a:pt x="675" y="316"/>
                  </a:lnTo>
                  <a:lnTo>
                    <a:pt x="675" y="316"/>
                  </a:lnTo>
                  <a:lnTo>
                    <a:pt x="665" y="314"/>
                  </a:lnTo>
                  <a:lnTo>
                    <a:pt x="661" y="312"/>
                  </a:lnTo>
                  <a:lnTo>
                    <a:pt x="657" y="3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40291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4"/>
          <p:cNvGrpSpPr>
            <a:grpSpLocks noChangeAspect="1"/>
          </p:cNvGrpSpPr>
          <p:nvPr userDrawn="1"/>
        </p:nvGrpSpPr>
        <p:grpSpPr bwMode="auto">
          <a:xfrm>
            <a:off x="872350" y="863651"/>
            <a:ext cx="5618093" cy="1135181"/>
            <a:chOff x="115" y="224"/>
            <a:chExt cx="4568" cy="923"/>
          </a:xfrm>
        </p:grpSpPr>
        <p:sp>
          <p:nvSpPr>
            <p:cNvPr id="1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5" y="224"/>
              <a:ext cx="456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0" name="Freeform 5"/>
            <p:cNvSpPr>
              <a:spLocks/>
            </p:cNvSpPr>
            <p:nvPr userDrawn="1"/>
          </p:nvSpPr>
          <p:spPr bwMode="auto">
            <a:xfrm>
              <a:off x="964" y="498"/>
              <a:ext cx="164" cy="146"/>
            </a:xfrm>
            <a:custGeom>
              <a:avLst/>
              <a:gdLst>
                <a:gd name="T0" fmla="*/ 134 w 164"/>
                <a:gd name="T1" fmla="*/ 28 h 146"/>
                <a:gd name="T2" fmla="*/ 84 w 164"/>
                <a:gd name="T3" fmla="*/ 146 h 146"/>
                <a:gd name="T4" fmla="*/ 78 w 164"/>
                <a:gd name="T5" fmla="*/ 146 h 146"/>
                <a:gd name="T6" fmla="*/ 28 w 164"/>
                <a:gd name="T7" fmla="*/ 28 h 146"/>
                <a:gd name="T8" fmla="*/ 28 w 164"/>
                <a:gd name="T9" fmla="*/ 28 h 146"/>
                <a:gd name="T10" fmla="*/ 24 w 164"/>
                <a:gd name="T11" fmla="*/ 18 h 146"/>
                <a:gd name="T12" fmla="*/ 18 w 164"/>
                <a:gd name="T13" fmla="*/ 12 h 146"/>
                <a:gd name="T14" fmla="*/ 10 w 164"/>
                <a:gd name="T15" fmla="*/ 8 h 146"/>
                <a:gd name="T16" fmla="*/ 0 w 164"/>
                <a:gd name="T17" fmla="*/ 8 h 146"/>
                <a:gd name="T18" fmla="*/ 0 w 164"/>
                <a:gd name="T19" fmla="*/ 0 h 146"/>
                <a:gd name="T20" fmla="*/ 76 w 164"/>
                <a:gd name="T21" fmla="*/ 0 h 146"/>
                <a:gd name="T22" fmla="*/ 76 w 164"/>
                <a:gd name="T23" fmla="*/ 8 h 146"/>
                <a:gd name="T24" fmla="*/ 76 w 164"/>
                <a:gd name="T25" fmla="*/ 8 h 146"/>
                <a:gd name="T26" fmla="*/ 64 w 164"/>
                <a:gd name="T27" fmla="*/ 8 h 146"/>
                <a:gd name="T28" fmla="*/ 58 w 164"/>
                <a:gd name="T29" fmla="*/ 12 h 146"/>
                <a:gd name="T30" fmla="*/ 56 w 164"/>
                <a:gd name="T31" fmla="*/ 14 h 146"/>
                <a:gd name="T32" fmla="*/ 56 w 164"/>
                <a:gd name="T33" fmla="*/ 16 h 146"/>
                <a:gd name="T34" fmla="*/ 58 w 164"/>
                <a:gd name="T35" fmla="*/ 24 h 146"/>
                <a:gd name="T36" fmla="*/ 92 w 164"/>
                <a:gd name="T37" fmla="*/ 102 h 146"/>
                <a:gd name="T38" fmla="*/ 124 w 164"/>
                <a:gd name="T39" fmla="*/ 24 h 146"/>
                <a:gd name="T40" fmla="*/ 124 w 164"/>
                <a:gd name="T41" fmla="*/ 24 h 146"/>
                <a:gd name="T42" fmla="*/ 126 w 164"/>
                <a:gd name="T43" fmla="*/ 16 h 146"/>
                <a:gd name="T44" fmla="*/ 126 w 164"/>
                <a:gd name="T45" fmla="*/ 14 h 146"/>
                <a:gd name="T46" fmla="*/ 126 w 164"/>
                <a:gd name="T47" fmla="*/ 12 h 146"/>
                <a:gd name="T48" fmla="*/ 118 w 164"/>
                <a:gd name="T49" fmla="*/ 8 h 146"/>
                <a:gd name="T50" fmla="*/ 106 w 164"/>
                <a:gd name="T51" fmla="*/ 8 h 146"/>
                <a:gd name="T52" fmla="*/ 106 w 164"/>
                <a:gd name="T53" fmla="*/ 0 h 146"/>
                <a:gd name="T54" fmla="*/ 164 w 164"/>
                <a:gd name="T55" fmla="*/ 0 h 146"/>
                <a:gd name="T56" fmla="*/ 164 w 164"/>
                <a:gd name="T57" fmla="*/ 8 h 146"/>
                <a:gd name="T58" fmla="*/ 164 w 164"/>
                <a:gd name="T59" fmla="*/ 8 h 146"/>
                <a:gd name="T60" fmla="*/ 154 w 164"/>
                <a:gd name="T61" fmla="*/ 8 h 146"/>
                <a:gd name="T62" fmla="*/ 146 w 164"/>
                <a:gd name="T63" fmla="*/ 12 h 146"/>
                <a:gd name="T64" fmla="*/ 140 w 164"/>
                <a:gd name="T65" fmla="*/ 18 h 146"/>
                <a:gd name="T66" fmla="*/ 134 w 164"/>
                <a:gd name="T67" fmla="*/ 28 h 146"/>
                <a:gd name="T68" fmla="*/ 134 w 164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46">
                  <a:moveTo>
                    <a:pt x="134" y="28"/>
                  </a:moveTo>
                  <a:lnTo>
                    <a:pt x="84" y="146"/>
                  </a:lnTo>
                  <a:lnTo>
                    <a:pt x="78" y="14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24"/>
                  </a:lnTo>
                  <a:lnTo>
                    <a:pt x="92" y="102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18" y="8"/>
                  </a:lnTo>
                  <a:lnTo>
                    <a:pt x="106" y="8"/>
                  </a:lnTo>
                  <a:lnTo>
                    <a:pt x="106" y="0"/>
                  </a:lnTo>
                  <a:lnTo>
                    <a:pt x="164" y="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54" y="8"/>
                  </a:lnTo>
                  <a:lnTo>
                    <a:pt x="146" y="12"/>
                  </a:lnTo>
                  <a:lnTo>
                    <a:pt x="140" y="18"/>
                  </a:lnTo>
                  <a:lnTo>
                    <a:pt x="134" y="28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1" name="Freeform 6"/>
            <p:cNvSpPr>
              <a:spLocks noEditPoints="1"/>
            </p:cNvSpPr>
            <p:nvPr userDrawn="1"/>
          </p:nvSpPr>
          <p:spPr bwMode="auto">
            <a:xfrm>
              <a:off x="1110" y="49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2" name="Freeform 7"/>
            <p:cNvSpPr>
              <a:spLocks/>
            </p:cNvSpPr>
            <p:nvPr userDrawn="1"/>
          </p:nvSpPr>
          <p:spPr bwMode="auto">
            <a:xfrm>
              <a:off x="1292" y="498"/>
              <a:ext cx="138" cy="142"/>
            </a:xfrm>
            <a:custGeom>
              <a:avLst/>
              <a:gdLst>
                <a:gd name="T0" fmla="*/ 0 w 138"/>
                <a:gd name="T1" fmla="*/ 8 h 142"/>
                <a:gd name="T2" fmla="*/ 0 w 138"/>
                <a:gd name="T3" fmla="*/ 0 h 142"/>
                <a:gd name="T4" fmla="*/ 76 w 138"/>
                <a:gd name="T5" fmla="*/ 0 h 142"/>
                <a:gd name="T6" fmla="*/ 76 w 138"/>
                <a:gd name="T7" fmla="*/ 8 h 142"/>
                <a:gd name="T8" fmla="*/ 76 w 138"/>
                <a:gd name="T9" fmla="*/ 8 h 142"/>
                <a:gd name="T10" fmla="*/ 64 w 138"/>
                <a:gd name="T11" fmla="*/ 8 h 142"/>
                <a:gd name="T12" fmla="*/ 60 w 138"/>
                <a:gd name="T13" fmla="*/ 10 h 142"/>
                <a:gd name="T14" fmla="*/ 56 w 138"/>
                <a:gd name="T15" fmla="*/ 12 h 142"/>
                <a:gd name="T16" fmla="*/ 54 w 138"/>
                <a:gd name="T17" fmla="*/ 20 h 142"/>
                <a:gd name="T18" fmla="*/ 52 w 138"/>
                <a:gd name="T19" fmla="*/ 34 h 142"/>
                <a:gd name="T20" fmla="*/ 52 w 138"/>
                <a:gd name="T21" fmla="*/ 104 h 142"/>
                <a:gd name="T22" fmla="*/ 52 w 138"/>
                <a:gd name="T23" fmla="*/ 104 h 142"/>
                <a:gd name="T24" fmla="*/ 54 w 138"/>
                <a:gd name="T25" fmla="*/ 118 h 142"/>
                <a:gd name="T26" fmla="*/ 56 w 138"/>
                <a:gd name="T27" fmla="*/ 126 h 142"/>
                <a:gd name="T28" fmla="*/ 60 w 138"/>
                <a:gd name="T29" fmla="*/ 128 h 142"/>
                <a:gd name="T30" fmla="*/ 64 w 138"/>
                <a:gd name="T31" fmla="*/ 130 h 142"/>
                <a:gd name="T32" fmla="*/ 76 w 138"/>
                <a:gd name="T33" fmla="*/ 130 h 142"/>
                <a:gd name="T34" fmla="*/ 102 w 138"/>
                <a:gd name="T35" fmla="*/ 130 h 142"/>
                <a:gd name="T36" fmla="*/ 102 w 138"/>
                <a:gd name="T37" fmla="*/ 130 h 142"/>
                <a:gd name="T38" fmla="*/ 116 w 138"/>
                <a:gd name="T39" fmla="*/ 130 h 142"/>
                <a:gd name="T40" fmla="*/ 122 w 138"/>
                <a:gd name="T41" fmla="*/ 126 h 142"/>
                <a:gd name="T42" fmla="*/ 126 w 138"/>
                <a:gd name="T43" fmla="*/ 120 h 142"/>
                <a:gd name="T44" fmla="*/ 130 w 138"/>
                <a:gd name="T45" fmla="*/ 112 h 142"/>
                <a:gd name="T46" fmla="*/ 130 w 138"/>
                <a:gd name="T47" fmla="*/ 108 h 142"/>
                <a:gd name="T48" fmla="*/ 138 w 138"/>
                <a:gd name="T49" fmla="*/ 108 h 142"/>
                <a:gd name="T50" fmla="*/ 136 w 138"/>
                <a:gd name="T51" fmla="*/ 142 h 142"/>
                <a:gd name="T52" fmla="*/ 0 w 138"/>
                <a:gd name="T53" fmla="*/ 142 h 142"/>
                <a:gd name="T54" fmla="*/ 0 w 138"/>
                <a:gd name="T55" fmla="*/ 134 h 142"/>
                <a:gd name="T56" fmla="*/ 0 w 138"/>
                <a:gd name="T57" fmla="*/ 134 h 142"/>
                <a:gd name="T58" fmla="*/ 12 w 138"/>
                <a:gd name="T59" fmla="*/ 134 h 142"/>
                <a:gd name="T60" fmla="*/ 16 w 138"/>
                <a:gd name="T61" fmla="*/ 132 h 142"/>
                <a:gd name="T62" fmla="*/ 20 w 138"/>
                <a:gd name="T63" fmla="*/ 130 h 142"/>
                <a:gd name="T64" fmla="*/ 22 w 138"/>
                <a:gd name="T65" fmla="*/ 122 h 142"/>
                <a:gd name="T66" fmla="*/ 24 w 138"/>
                <a:gd name="T67" fmla="*/ 106 h 142"/>
                <a:gd name="T68" fmla="*/ 24 w 138"/>
                <a:gd name="T69" fmla="*/ 34 h 142"/>
                <a:gd name="T70" fmla="*/ 24 w 138"/>
                <a:gd name="T71" fmla="*/ 34 h 142"/>
                <a:gd name="T72" fmla="*/ 22 w 138"/>
                <a:gd name="T73" fmla="*/ 20 h 142"/>
                <a:gd name="T74" fmla="*/ 20 w 138"/>
                <a:gd name="T75" fmla="*/ 12 h 142"/>
                <a:gd name="T76" fmla="*/ 16 w 138"/>
                <a:gd name="T77" fmla="*/ 10 h 142"/>
                <a:gd name="T78" fmla="*/ 12 w 138"/>
                <a:gd name="T79" fmla="*/ 8 h 142"/>
                <a:gd name="T80" fmla="*/ 0 w 138"/>
                <a:gd name="T81" fmla="*/ 8 h 142"/>
                <a:gd name="T82" fmla="*/ 0 w 138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42">
                  <a:moveTo>
                    <a:pt x="0" y="8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4" y="118"/>
                  </a:lnTo>
                  <a:lnTo>
                    <a:pt x="56" y="126"/>
                  </a:lnTo>
                  <a:lnTo>
                    <a:pt x="60" y="128"/>
                  </a:lnTo>
                  <a:lnTo>
                    <a:pt x="64" y="130"/>
                  </a:lnTo>
                  <a:lnTo>
                    <a:pt x="76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6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3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4" y="10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3" name="Freeform 8"/>
            <p:cNvSpPr>
              <a:spLocks/>
            </p:cNvSpPr>
            <p:nvPr userDrawn="1"/>
          </p:nvSpPr>
          <p:spPr bwMode="auto">
            <a:xfrm>
              <a:off x="1430" y="498"/>
              <a:ext cx="148" cy="142"/>
            </a:xfrm>
            <a:custGeom>
              <a:avLst/>
              <a:gdLst>
                <a:gd name="T0" fmla="*/ 148 w 148"/>
                <a:gd name="T1" fmla="*/ 34 h 142"/>
                <a:gd name="T2" fmla="*/ 140 w 148"/>
                <a:gd name="T3" fmla="*/ 34 h 142"/>
                <a:gd name="T4" fmla="*/ 140 w 148"/>
                <a:gd name="T5" fmla="*/ 28 h 142"/>
                <a:gd name="T6" fmla="*/ 140 w 148"/>
                <a:gd name="T7" fmla="*/ 28 h 142"/>
                <a:gd name="T8" fmla="*/ 136 w 148"/>
                <a:gd name="T9" fmla="*/ 20 h 142"/>
                <a:gd name="T10" fmla="*/ 132 w 148"/>
                <a:gd name="T11" fmla="*/ 16 h 142"/>
                <a:gd name="T12" fmla="*/ 126 w 148"/>
                <a:gd name="T13" fmla="*/ 12 h 142"/>
                <a:gd name="T14" fmla="*/ 112 w 148"/>
                <a:gd name="T15" fmla="*/ 10 h 142"/>
                <a:gd name="T16" fmla="*/ 88 w 148"/>
                <a:gd name="T17" fmla="*/ 10 h 142"/>
                <a:gd name="T18" fmla="*/ 88 w 148"/>
                <a:gd name="T19" fmla="*/ 106 h 142"/>
                <a:gd name="T20" fmla="*/ 88 w 148"/>
                <a:gd name="T21" fmla="*/ 106 h 142"/>
                <a:gd name="T22" fmla="*/ 90 w 148"/>
                <a:gd name="T23" fmla="*/ 122 h 142"/>
                <a:gd name="T24" fmla="*/ 92 w 148"/>
                <a:gd name="T25" fmla="*/ 130 h 142"/>
                <a:gd name="T26" fmla="*/ 96 w 148"/>
                <a:gd name="T27" fmla="*/ 132 h 142"/>
                <a:gd name="T28" fmla="*/ 100 w 148"/>
                <a:gd name="T29" fmla="*/ 134 h 142"/>
                <a:gd name="T30" fmla="*/ 112 w 148"/>
                <a:gd name="T31" fmla="*/ 134 h 142"/>
                <a:gd name="T32" fmla="*/ 112 w 148"/>
                <a:gd name="T33" fmla="*/ 142 h 142"/>
                <a:gd name="T34" fmla="*/ 36 w 148"/>
                <a:gd name="T35" fmla="*/ 142 h 142"/>
                <a:gd name="T36" fmla="*/ 36 w 148"/>
                <a:gd name="T37" fmla="*/ 134 h 142"/>
                <a:gd name="T38" fmla="*/ 36 w 148"/>
                <a:gd name="T39" fmla="*/ 134 h 142"/>
                <a:gd name="T40" fmla="*/ 48 w 148"/>
                <a:gd name="T41" fmla="*/ 134 h 142"/>
                <a:gd name="T42" fmla="*/ 52 w 148"/>
                <a:gd name="T43" fmla="*/ 132 h 142"/>
                <a:gd name="T44" fmla="*/ 56 w 148"/>
                <a:gd name="T45" fmla="*/ 130 h 142"/>
                <a:gd name="T46" fmla="*/ 58 w 148"/>
                <a:gd name="T47" fmla="*/ 122 h 142"/>
                <a:gd name="T48" fmla="*/ 60 w 148"/>
                <a:gd name="T49" fmla="*/ 106 h 142"/>
                <a:gd name="T50" fmla="*/ 60 w 148"/>
                <a:gd name="T51" fmla="*/ 10 h 142"/>
                <a:gd name="T52" fmla="*/ 36 w 148"/>
                <a:gd name="T53" fmla="*/ 10 h 142"/>
                <a:gd name="T54" fmla="*/ 36 w 148"/>
                <a:gd name="T55" fmla="*/ 10 h 142"/>
                <a:gd name="T56" fmla="*/ 22 w 148"/>
                <a:gd name="T57" fmla="*/ 12 h 142"/>
                <a:gd name="T58" fmla="*/ 16 w 148"/>
                <a:gd name="T59" fmla="*/ 16 h 142"/>
                <a:gd name="T60" fmla="*/ 12 w 148"/>
                <a:gd name="T61" fmla="*/ 20 h 142"/>
                <a:gd name="T62" fmla="*/ 8 w 148"/>
                <a:gd name="T63" fmla="*/ 28 h 142"/>
                <a:gd name="T64" fmla="*/ 8 w 148"/>
                <a:gd name="T65" fmla="*/ 34 h 142"/>
                <a:gd name="T66" fmla="*/ 0 w 148"/>
                <a:gd name="T67" fmla="*/ 34 h 142"/>
                <a:gd name="T68" fmla="*/ 2 w 148"/>
                <a:gd name="T69" fmla="*/ 0 h 142"/>
                <a:gd name="T70" fmla="*/ 146 w 148"/>
                <a:gd name="T71" fmla="*/ 0 h 142"/>
                <a:gd name="T72" fmla="*/ 148 w 148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148" y="34"/>
                  </a:moveTo>
                  <a:lnTo>
                    <a:pt x="140" y="3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32" y="16"/>
                  </a:lnTo>
                  <a:lnTo>
                    <a:pt x="126" y="12"/>
                  </a:lnTo>
                  <a:lnTo>
                    <a:pt x="112" y="10"/>
                  </a:lnTo>
                  <a:lnTo>
                    <a:pt x="88" y="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0" y="122"/>
                  </a:lnTo>
                  <a:lnTo>
                    <a:pt x="92" y="130"/>
                  </a:lnTo>
                  <a:lnTo>
                    <a:pt x="96" y="132"/>
                  </a:lnTo>
                  <a:lnTo>
                    <a:pt x="100" y="134"/>
                  </a:lnTo>
                  <a:lnTo>
                    <a:pt x="112" y="134"/>
                  </a:lnTo>
                  <a:lnTo>
                    <a:pt x="112" y="142"/>
                  </a:lnTo>
                  <a:lnTo>
                    <a:pt x="36" y="14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8" y="134"/>
                  </a:lnTo>
                  <a:lnTo>
                    <a:pt x="52" y="132"/>
                  </a:lnTo>
                  <a:lnTo>
                    <a:pt x="56" y="130"/>
                  </a:lnTo>
                  <a:lnTo>
                    <a:pt x="58" y="122"/>
                  </a:lnTo>
                  <a:lnTo>
                    <a:pt x="60" y="106"/>
                  </a:lnTo>
                  <a:lnTo>
                    <a:pt x="60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4" name="Freeform 9"/>
            <p:cNvSpPr>
              <a:spLocks/>
            </p:cNvSpPr>
            <p:nvPr userDrawn="1"/>
          </p:nvSpPr>
          <p:spPr bwMode="auto">
            <a:xfrm>
              <a:off x="1606" y="49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18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18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2 w 74"/>
                <a:gd name="T39" fmla="*/ 8 h 142"/>
                <a:gd name="T40" fmla="*/ 58 w 74"/>
                <a:gd name="T41" fmla="*/ 10 h 142"/>
                <a:gd name="T42" fmla="*/ 56 w 74"/>
                <a:gd name="T43" fmla="*/ 12 h 142"/>
                <a:gd name="T44" fmla="*/ 52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2 w 74"/>
                <a:gd name="T53" fmla="*/ 122 h 142"/>
                <a:gd name="T54" fmla="*/ 56 w 74"/>
                <a:gd name="T55" fmla="*/ 130 h 142"/>
                <a:gd name="T56" fmla="*/ 58 w 74"/>
                <a:gd name="T57" fmla="*/ 132 h 142"/>
                <a:gd name="T58" fmla="*/ 62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5" name="Freeform 10"/>
            <p:cNvSpPr>
              <a:spLocks noEditPoints="1"/>
            </p:cNvSpPr>
            <p:nvPr userDrawn="1"/>
          </p:nvSpPr>
          <p:spPr bwMode="auto">
            <a:xfrm>
              <a:off x="1716" y="494"/>
              <a:ext cx="157" cy="150"/>
            </a:xfrm>
            <a:custGeom>
              <a:avLst/>
              <a:gdLst>
                <a:gd name="T0" fmla="*/ 80 w 157"/>
                <a:gd name="T1" fmla="*/ 150 h 150"/>
                <a:gd name="T2" fmla="*/ 48 w 157"/>
                <a:gd name="T3" fmla="*/ 144 h 150"/>
                <a:gd name="T4" fmla="*/ 24 w 157"/>
                <a:gd name="T5" fmla="*/ 128 h 150"/>
                <a:gd name="T6" fmla="*/ 8 w 157"/>
                <a:gd name="T7" fmla="*/ 104 h 150"/>
                <a:gd name="T8" fmla="*/ 0 w 157"/>
                <a:gd name="T9" fmla="*/ 74 h 150"/>
                <a:gd name="T10" fmla="*/ 2 w 157"/>
                <a:gd name="T11" fmla="*/ 60 h 150"/>
                <a:gd name="T12" fmla="*/ 14 w 157"/>
                <a:gd name="T13" fmla="*/ 34 h 150"/>
                <a:gd name="T14" fmla="*/ 36 w 157"/>
                <a:gd name="T15" fmla="*/ 14 h 150"/>
                <a:gd name="T16" fmla="*/ 64 w 157"/>
                <a:gd name="T17" fmla="*/ 2 h 150"/>
                <a:gd name="T18" fmla="*/ 80 w 157"/>
                <a:gd name="T19" fmla="*/ 0 h 150"/>
                <a:gd name="T20" fmla="*/ 110 w 157"/>
                <a:gd name="T21" fmla="*/ 6 h 150"/>
                <a:gd name="T22" fmla="*/ 133 w 157"/>
                <a:gd name="T23" fmla="*/ 22 h 150"/>
                <a:gd name="T24" fmla="*/ 151 w 157"/>
                <a:gd name="T25" fmla="*/ 46 h 150"/>
                <a:gd name="T26" fmla="*/ 157 w 157"/>
                <a:gd name="T27" fmla="*/ 74 h 150"/>
                <a:gd name="T28" fmla="*/ 155 w 157"/>
                <a:gd name="T29" fmla="*/ 90 h 150"/>
                <a:gd name="T30" fmla="*/ 143 w 157"/>
                <a:gd name="T31" fmla="*/ 116 h 150"/>
                <a:gd name="T32" fmla="*/ 123 w 157"/>
                <a:gd name="T33" fmla="*/ 136 h 150"/>
                <a:gd name="T34" fmla="*/ 96 w 157"/>
                <a:gd name="T35" fmla="*/ 148 h 150"/>
                <a:gd name="T36" fmla="*/ 80 w 157"/>
                <a:gd name="T37" fmla="*/ 150 h 150"/>
                <a:gd name="T38" fmla="*/ 80 w 157"/>
                <a:gd name="T39" fmla="*/ 12 h 150"/>
                <a:gd name="T40" fmla="*/ 58 w 157"/>
                <a:gd name="T41" fmla="*/ 18 h 150"/>
                <a:gd name="T42" fmla="*/ 44 w 157"/>
                <a:gd name="T43" fmla="*/ 32 h 150"/>
                <a:gd name="T44" fmla="*/ 36 w 157"/>
                <a:gd name="T45" fmla="*/ 52 h 150"/>
                <a:gd name="T46" fmla="*/ 32 w 157"/>
                <a:gd name="T47" fmla="*/ 74 h 150"/>
                <a:gd name="T48" fmla="*/ 34 w 157"/>
                <a:gd name="T49" fmla="*/ 86 h 150"/>
                <a:gd name="T50" fmla="*/ 38 w 157"/>
                <a:gd name="T51" fmla="*/ 108 h 150"/>
                <a:gd name="T52" fmla="*/ 50 w 157"/>
                <a:gd name="T53" fmla="*/ 126 h 150"/>
                <a:gd name="T54" fmla="*/ 68 w 157"/>
                <a:gd name="T55" fmla="*/ 136 h 150"/>
                <a:gd name="T56" fmla="*/ 80 w 157"/>
                <a:gd name="T57" fmla="*/ 138 h 150"/>
                <a:gd name="T58" fmla="*/ 100 w 157"/>
                <a:gd name="T59" fmla="*/ 132 h 150"/>
                <a:gd name="T60" fmla="*/ 115 w 157"/>
                <a:gd name="T61" fmla="*/ 116 h 150"/>
                <a:gd name="T62" fmla="*/ 123 w 157"/>
                <a:gd name="T63" fmla="*/ 96 h 150"/>
                <a:gd name="T64" fmla="*/ 125 w 157"/>
                <a:gd name="T65" fmla="*/ 74 h 150"/>
                <a:gd name="T66" fmla="*/ 125 w 157"/>
                <a:gd name="T67" fmla="*/ 64 h 150"/>
                <a:gd name="T68" fmla="*/ 119 w 157"/>
                <a:gd name="T69" fmla="*/ 42 h 150"/>
                <a:gd name="T70" fmla="*/ 108 w 157"/>
                <a:gd name="T71" fmla="*/ 24 h 150"/>
                <a:gd name="T72" fmla="*/ 90 w 157"/>
                <a:gd name="T73" fmla="*/ 14 h 150"/>
                <a:gd name="T74" fmla="*/ 80 w 157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80" y="150"/>
                  </a:moveTo>
                  <a:lnTo>
                    <a:pt x="80" y="150"/>
                  </a:lnTo>
                  <a:lnTo>
                    <a:pt x="64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48" y="6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23" y="14"/>
                  </a:lnTo>
                  <a:lnTo>
                    <a:pt x="133" y="22"/>
                  </a:lnTo>
                  <a:lnTo>
                    <a:pt x="143" y="34"/>
                  </a:lnTo>
                  <a:lnTo>
                    <a:pt x="151" y="46"/>
                  </a:lnTo>
                  <a:lnTo>
                    <a:pt x="155" y="60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5" y="90"/>
                  </a:lnTo>
                  <a:lnTo>
                    <a:pt x="151" y="104"/>
                  </a:lnTo>
                  <a:lnTo>
                    <a:pt x="143" y="116"/>
                  </a:lnTo>
                  <a:lnTo>
                    <a:pt x="133" y="128"/>
                  </a:lnTo>
                  <a:lnTo>
                    <a:pt x="123" y="136"/>
                  </a:lnTo>
                  <a:lnTo>
                    <a:pt x="110" y="144"/>
                  </a:lnTo>
                  <a:lnTo>
                    <a:pt x="96" y="148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80" y="12"/>
                  </a:moveTo>
                  <a:lnTo>
                    <a:pt x="80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4" y="32"/>
                  </a:lnTo>
                  <a:lnTo>
                    <a:pt x="38" y="42"/>
                  </a:lnTo>
                  <a:lnTo>
                    <a:pt x="36" y="52"/>
                  </a:lnTo>
                  <a:lnTo>
                    <a:pt x="34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4" y="86"/>
                  </a:lnTo>
                  <a:lnTo>
                    <a:pt x="36" y="96"/>
                  </a:lnTo>
                  <a:lnTo>
                    <a:pt x="38" y="108"/>
                  </a:lnTo>
                  <a:lnTo>
                    <a:pt x="44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5" y="116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5" y="8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64"/>
                  </a:lnTo>
                  <a:lnTo>
                    <a:pt x="123" y="52"/>
                  </a:lnTo>
                  <a:lnTo>
                    <a:pt x="119" y="42"/>
                  </a:lnTo>
                  <a:lnTo>
                    <a:pt x="115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6" name="Freeform 11"/>
            <p:cNvSpPr>
              <a:spLocks/>
            </p:cNvSpPr>
            <p:nvPr userDrawn="1"/>
          </p:nvSpPr>
          <p:spPr bwMode="auto">
            <a:xfrm>
              <a:off x="1909" y="49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6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4 w 158"/>
                <a:gd name="T13" fmla="*/ 8 h 146"/>
                <a:gd name="T14" fmla="*/ 104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8 w 158"/>
                <a:gd name="T23" fmla="*/ 8 h 146"/>
                <a:gd name="T24" fmla="*/ 144 w 158"/>
                <a:gd name="T25" fmla="*/ 10 h 146"/>
                <a:gd name="T26" fmla="*/ 140 w 158"/>
                <a:gd name="T27" fmla="*/ 12 h 146"/>
                <a:gd name="T28" fmla="*/ 138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4 w 158"/>
                <a:gd name="T37" fmla="*/ 30 h 146"/>
                <a:gd name="T38" fmla="*/ 34 w 158"/>
                <a:gd name="T39" fmla="*/ 106 h 146"/>
                <a:gd name="T40" fmla="*/ 34 w 158"/>
                <a:gd name="T41" fmla="*/ 106 h 146"/>
                <a:gd name="T42" fmla="*/ 34 w 158"/>
                <a:gd name="T43" fmla="*/ 122 h 146"/>
                <a:gd name="T44" fmla="*/ 38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8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6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2"/>
                  </a:lnTo>
                  <a:lnTo>
                    <a:pt x="138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4" y="30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22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7" name="Freeform 12"/>
            <p:cNvSpPr>
              <a:spLocks/>
            </p:cNvSpPr>
            <p:nvPr userDrawn="1"/>
          </p:nvSpPr>
          <p:spPr bwMode="auto">
            <a:xfrm>
              <a:off x="2103" y="498"/>
              <a:ext cx="130" cy="142"/>
            </a:xfrm>
            <a:custGeom>
              <a:avLst/>
              <a:gdLst>
                <a:gd name="T0" fmla="*/ 0 w 130"/>
                <a:gd name="T1" fmla="*/ 134 h 142"/>
                <a:gd name="T2" fmla="*/ 0 w 130"/>
                <a:gd name="T3" fmla="*/ 134 h 142"/>
                <a:gd name="T4" fmla="*/ 12 w 130"/>
                <a:gd name="T5" fmla="*/ 134 h 142"/>
                <a:gd name="T6" fmla="*/ 16 w 130"/>
                <a:gd name="T7" fmla="*/ 132 h 142"/>
                <a:gd name="T8" fmla="*/ 18 w 130"/>
                <a:gd name="T9" fmla="*/ 130 h 142"/>
                <a:gd name="T10" fmla="*/ 22 w 130"/>
                <a:gd name="T11" fmla="*/ 122 h 142"/>
                <a:gd name="T12" fmla="*/ 22 w 130"/>
                <a:gd name="T13" fmla="*/ 106 h 142"/>
                <a:gd name="T14" fmla="*/ 22 w 130"/>
                <a:gd name="T15" fmla="*/ 34 h 142"/>
                <a:gd name="T16" fmla="*/ 22 w 130"/>
                <a:gd name="T17" fmla="*/ 34 h 142"/>
                <a:gd name="T18" fmla="*/ 22 w 130"/>
                <a:gd name="T19" fmla="*/ 20 h 142"/>
                <a:gd name="T20" fmla="*/ 18 w 130"/>
                <a:gd name="T21" fmla="*/ 12 h 142"/>
                <a:gd name="T22" fmla="*/ 16 w 130"/>
                <a:gd name="T23" fmla="*/ 10 h 142"/>
                <a:gd name="T24" fmla="*/ 12 w 130"/>
                <a:gd name="T25" fmla="*/ 8 h 142"/>
                <a:gd name="T26" fmla="*/ 0 w 130"/>
                <a:gd name="T27" fmla="*/ 8 h 142"/>
                <a:gd name="T28" fmla="*/ 0 w 130"/>
                <a:gd name="T29" fmla="*/ 0 h 142"/>
                <a:gd name="T30" fmla="*/ 120 w 130"/>
                <a:gd name="T31" fmla="*/ 0 h 142"/>
                <a:gd name="T32" fmla="*/ 122 w 130"/>
                <a:gd name="T33" fmla="*/ 34 h 142"/>
                <a:gd name="T34" fmla="*/ 116 w 130"/>
                <a:gd name="T35" fmla="*/ 34 h 142"/>
                <a:gd name="T36" fmla="*/ 114 w 130"/>
                <a:gd name="T37" fmla="*/ 28 h 142"/>
                <a:gd name="T38" fmla="*/ 114 w 130"/>
                <a:gd name="T39" fmla="*/ 28 h 142"/>
                <a:gd name="T40" fmla="*/ 112 w 130"/>
                <a:gd name="T41" fmla="*/ 20 h 142"/>
                <a:gd name="T42" fmla="*/ 108 w 130"/>
                <a:gd name="T43" fmla="*/ 16 h 142"/>
                <a:gd name="T44" fmla="*/ 100 w 130"/>
                <a:gd name="T45" fmla="*/ 12 h 142"/>
                <a:gd name="T46" fmla="*/ 88 w 130"/>
                <a:gd name="T47" fmla="*/ 10 h 142"/>
                <a:gd name="T48" fmla="*/ 52 w 130"/>
                <a:gd name="T49" fmla="*/ 10 h 142"/>
                <a:gd name="T50" fmla="*/ 52 w 130"/>
                <a:gd name="T51" fmla="*/ 62 h 142"/>
                <a:gd name="T52" fmla="*/ 64 w 130"/>
                <a:gd name="T53" fmla="*/ 62 h 142"/>
                <a:gd name="T54" fmla="*/ 64 w 130"/>
                <a:gd name="T55" fmla="*/ 62 h 142"/>
                <a:gd name="T56" fmla="*/ 78 w 130"/>
                <a:gd name="T57" fmla="*/ 60 h 142"/>
                <a:gd name="T58" fmla="*/ 88 w 130"/>
                <a:gd name="T59" fmla="*/ 58 h 142"/>
                <a:gd name="T60" fmla="*/ 90 w 130"/>
                <a:gd name="T61" fmla="*/ 54 h 142"/>
                <a:gd name="T62" fmla="*/ 90 w 130"/>
                <a:gd name="T63" fmla="*/ 50 h 142"/>
                <a:gd name="T64" fmla="*/ 92 w 130"/>
                <a:gd name="T65" fmla="*/ 38 h 142"/>
                <a:gd name="T66" fmla="*/ 98 w 130"/>
                <a:gd name="T67" fmla="*/ 38 h 142"/>
                <a:gd name="T68" fmla="*/ 98 w 130"/>
                <a:gd name="T69" fmla="*/ 94 h 142"/>
                <a:gd name="T70" fmla="*/ 92 w 130"/>
                <a:gd name="T71" fmla="*/ 94 h 142"/>
                <a:gd name="T72" fmla="*/ 92 w 130"/>
                <a:gd name="T73" fmla="*/ 94 h 142"/>
                <a:gd name="T74" fmla="*/ 90 w 130"/>
                <a:gd name="T75" fmla="*/ 82 h 142"/>
                <a:gd name="T76" fmla="*/ 90 w 130"/>
                <a:gd name="T77" fmla="*/ 78 h 142"/>
                <a:gd name="T78" fmla="*/ 88 w 130"/>
                <a:gd name="T79" fmla="*/ 76 h 142"/>
                <a:gd name="T80" fmla="*/ 78 w 130"/>
                <a:gd name="T81" fmla="*/ 72 h 142"/>
                <a:gd name="T82" fmla="*/ 64 w 130"/>
                <a:gd name="T83" fmla="*/ 72 h 142"/>
                <a:gd name="T84" fmla="*/ 52 w 130"/>
                <a:gd name="T85" fmla="*/ 72 h 142"/>
                <a:gd name="T86" fmla="*/ 52 w 130"/>
                <a:gd name="T87" fmla="*/ 104 h 142"/>
                <a:gd name="T88" fmla="*/ 52 w 130"/>
                <a:gd name="T89" fmla="*/ 104 h 142"/>
                <a:gd name="T90" fmla="*/ 52 w 130"/>
                <a:gd name="T91" fmla="*/ 118 h 142"/>
                <a:gd name="T92" fmla="*/ 56 w 130"/>
                <a:gd name="T93" fmla="*/ 126 h 142"/>
                <a:gd name="T94" fmla="*/ 58 w 130"/>
                <a:gd name="T95" fmla="*/ 128 h 142"/>
                <a:gd name="T96" fmla="*/ 62 w 130"/>
                <a:gd name="T97" fmla="*/ 130 h 142"/>
                <a:gd name="T98" fmla="*/ 74 w 130"/>
                <a:gd name="T99" fmla="*/ 130 h 142"/>
                <a:gd name="T100" fmla="*/ 96 w 130"/>
                <a:gd name="T101" fmla="*/ 130 h 142"/>
                <a:gd name="T102" fmla="*/ 96 w 130"/>
                <a:gd name="T103" fmla="*/ 130 h 142"/>
                <a:gd name="T104" fmla="*/ 108 w 130"/>
                <a:gd name="T105" fmla="*/ 130 h 142"/>
                <a:gd name="T106" fmla="*/ 116 w 130"/>
                <a:gd name="T107" fmla="*/ 126 h 142"/>
                <a:gd name="T108" fmla="*/ 120 w 130"/>
                <a:gd name="T109" fmla="*/ 120 h 142"/>
                <a:gd name="T110" fmla="*/ 122 w 130"/>
                <a:gd name="T111" fmla="*/ 112 h 142"/>
                <a:gd name="T112" fmla="*/ 124 w 130"/>
                <a:gd name="T113" fmla="*/ 108 h 142"/>
                <a:gd name="T114" fmla="*/ 130 w 130"/>
                <a:gd name="T115" fmla="*/ 108 h 142"/>
                <a:gd name="T116" fmla="*/ 128 w 130"/>
                <a:gd name="T117" fmla="*/ 142 h 142"/>
                <a:gd name="T118" fmla="*/ 0 w 130"/>
                <a:gd name="T119" fmla="*/ 142 h 142"/>
                <a:gd name="T120" fmla="*/ 0 w 130"/>
                <a:gd name="T1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0" y="134"/>
                  </a:move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2" y="34"/>
                  </a:lnTo>
                  <a:lnTo>
                    <a:pt x="116" y="3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20"/>
                  </a:lnTo>
                  <a:lnTo>
                    <a:pt x="108" y="16"/>
                  </a:lnTo>
                  <a:lnTo>
                    <a:pt x="100" y="12"/>
                  </a:lnTo>
                  <a:lnTo>
                    <a:pt x="88" y="10"/>
                  </a:lnTo>
                  <a:lnTo>
                    <a:pt x="52" y="10"/>
                  </a:lnTo>
                  <a:lnTo>
                    <a:pt x="52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8" y="60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2" y="38"/>
                  </a:lnTo>
                  <a:lnTo>
                    <a:pt x="98" y="38"/>
                  </a:lnTo>
                  <a:lnTo>
                    <a:pt x="98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0" y="82"/>
                  </a:lnTo>
                  <a:lnTo>
                    <a:pt x="90" y="78"/>
                  </a:lnTo>
                  <a:lnTo>
                    <a:pt x="88" y="76"/>
                  </a:lnTo>
                  <a:lnTo>
                    <a:pt x="78" y="72"/>
                  </a:lnTo>
                  <a:lnTo>
                    <a:pt x="64" y="72"/>
                  </a:lnTo>
                  <a:lnTo>
                    <a:pt x="52" y="72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108" y="130"/>
                  </a:lnTo>
                  <a:lnTo>
                    <a:pt x="116" y="126"/>
                  </a:lnTo>
                  <a:lnTo>
                    <a:pt x="120" y="120"/>
                  </a:lnTo>
                  <a:lnTo>
                    <a:pt x="122" y="112"/>
                  </a:lnTo>
                  <a:lnTo>
                    <a:pt x="124" y="108"/>
                  </a:lnTo>
                  <a:lnTo>
                    <a:pt x="130" y="108"/>
                  </a:lnTo>
                  <a:lnTo>
                    <a:pt x="128" y="142"/>
                  </a:lnTo>
                  <a:lnTo>
                    <a:pt x="0" y="14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8" name="Freeform 13"/>
            <p:cNvSpPr>
              <a:spLocks/>
            </p:cNvSpPr>
            <p:nvPr userDrawn="1"/>
          </p:nvSpPr>
          <p:spPr bwMode="auto">
            <a:xfrm>
              <a:off x="2269" y="498"/>
              <a:ext cx="158" cy="146"/>
            </a:xfrm>
            <a:custGeom>
              <a:avLst/>
              <a:gdLst>
                <a:gd name="T0" fmla="*/ 100 w 158"/>
                <a:gd name="T1" fmla="*/ 0 h 146"/>
                <a:gd name="T2" fmla="*/ 158 w 158"/>
                <a:gd name="T3" fmla="*/ 8 h 146"/>
                <a:gd name="T4" fmla="*/ 146 w 158"/>
                <a:gd name="T5" fmla="*/ 8 h 146"/>
                <a:gd name="T6" fmla="*/ 140 w 158"/>
                <a:gd name="T7" fmla="*/ 12 h 146"/>
                <a:gd name="T8" fmla="*/ 136 w 158"/>
                <a:gd name="T9" fmla="*/ 34 h 146"/>
                <a:gd name="T10" fmla="*/ 136 w 158"/>
                <a:gd name="T11" fmla="*/ 88 h 146"/>
                <a:gd name="T12" fmla="*/ 132 w 158"/>
                <a:gd name="T13" fmla="*/ 114 h 146"/>
                <a:gd name="T14" fmla="*/ 120 w 158"/>
                <a:gd name="T15" fmla="*/ 130 h 146"/>
                <a:gd name="T16" fmla="*/ 102 w 158"/>
                <a:gd name="T17" fmla="*/ 142 h 146"/>
                <a:gd name="T18" fmla="*/ 80 w 158"/>
                <a:gd name="T19" fmla="*/ 146 h 146"/>
                <a:gd name="T20" fmla="*/ 68 w 158"/>
                <a:gd name="T21" fmla="*/ 144 h 146"/>
                <a:gd name="T22" fmla="*/ 48 w 158"/>
                <a:gd name="T23" fmla="*/ 138 h 146"/>
                <a:gd name="T24" fmla="*/ 32 w 158"/>
                <a:gd name="T25" fmla="*/ 122 h 146"/>
                <a:gd name="T26" fmla="*/ 24 w 158"/>
                <a:gd name="T27" fmla="*/ 102 h 146"/>
                <a:gd name="T28" fmla="*/ 24 w 158"/>
                <a:gd name="T29" fmla="*/ 34 h 146"/>
                <a:gd name="T30" fmla="*/ 22 w 158"/>
                <a:gd name="T31" fmla="*/ 20 h 146"/>
                <a:gd name="T32" fmla="*/ 16 w 158"/>
                <a:gd name="T33" fmla="*/ 10 h 146"/>
                <a:gd name="T34" fmla="*/ 0 w 158"/>
                <a:gd name="T35" fmla="*/ 8 h 146"/>
                <a:gd name="T36" fmla="*/ 76 w 158"/>
                <a:gd name="T37" fmla="*/ 0 h 146"/>
                <a:gd name="T38" fmla="*/ 76 w 158"/>
                <a:gd name="T39" fmla="*/ 8 h 146"/>
                <a:gd name="T40" fmla="*/ 60 w 158"/>
                <a:gd name="T41" fmla="*/ 10 h 146"/>
                <a:gd name="T42" fmla="*/ 54 w 158"/>
                <a:gd name="T43" fmla="*/ 20 h 146"/>
                <a:gd name="T44" fmla="*/ 52 w 158"/>
                <a:gd name="T45" fmla="*/ 86 h 146"/>
                <a:gd name="T46" fmla="*/ 54 w 158"/>
                <a:gd name="T47" fmla="*/ 96 h 146"/>
                <a:gd name="T48" fmla="*/ 58 w 158"/>
                <a:gd name="T49" fmla="*/ 114 h 146"/>
                <a:gd name="T50" fmla="*/ 68 w 158"/>
                <a:gd name="T51" fmla="*/ 124 h 146"/>
                <a:gd name="T52" fmla="*/ 82 w 158"/>
                <a:gd name="T53" fmla="*/ 130 h 146"/>
                <a:gd name="T54" fmla="*/ 88 w 158"/>
                <a:gd name="T55" fmla="*/ 130 h 146"/>
                <a:gd name="T56" fmla="*/ 102 w 158"/>
                <a:gd name="T57" fmla="*/ 128 h 146"/>
                <a:gd name="T58" fmla="*/ 114 w 158"/>
                <a:gd name="T59" fmla="*/ 120 h 146"/>
                <a:gd name="T60" fmla="*/ 120 w 158"/>
                <a:gd name="T61" fmla="*/ 106 h 146"/>
                <a:gd name="T62" fmla="*/ 124 w 158"/>
                <a:gd name="T63" fmla="*/ 86 h 146"/>
                <a:gd name="T64" fmla="*/ 124 w 158"/>
                <a:gd name="T65" fmla="*/ 34 h 146"/>
                <a:gd name="T66" fmla="*/ 120 w 158"/>
                <a:gd name="T67" fmla="*/ 12 h 146"/>
                <a:gd name="T68" fmla="*/ 112 w 158"/>
                <a:gd name="T69" fmla="*/ 8 h 146"/>
                <a:gd name="T70" fmla="*/ 100 w 158"/>
                <a:gd name="T71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46">
                  <a:moveTo>
                    <a:pt x="100" y="8"/>
                  </a:moveTo>
                  <a:lnTo>
                    <a:pt x="100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4" y="102"/>
                  </a:lnTo>
                  <a:lnTo>
                    <a:pt x="132" y="114"/>
                  </a:lnTo>
                  <a:lnTo>
                    <a:pt x="126" y="122"/>
                  </a:lnTo>
                  <a:lnTo>
                    <a:pt x="120" y="130"/>
                  </a:lnTo>
                  <a:lnTo>
                    <a:pt x="112" y="138"/>
                  </a:lnTo>
                  <a:lnTo>
                    <a:pt x="102" y="142"/>
                  </a:lnTo>
                  <a:lnTo>
                    <a:pt x="90" y="144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4"/>
                  </a:lnTo>
                  <a:lnTo>
                    <a:pt x="58" y="142"/>
                  </a:lnTo>
                  <a:lnTo>
                    <a:pt x="48" y="138"/>
                  </a:lnTo>
                  <a:lnTo>
                    <a:pt x="40" y="130"/>
                  </a:lnTo>
                  <a:lnTo>
                    <a:pt x="32" y="122"/>
                  </a:lnTo>
                  <a:lnTo>
                    <a:pt x="28" y="114"/>
                  </a:lnTo>
                  <a:lnTo>
                    <a:pt x="24" y="102"/>
                  </a:lnTo>
                  <a:lnTo>
                    <a:pt x="24" y="8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4" y="96"/>
                  </a:lnTo>
                  <a:lnTo>
                    <a:pt x="56" y="106"/>
                  </a:lnTo>
                  <a:lnTo>
                    <a:pt x="58" y="114"/>
                  </a:lnTo>
                  <a:lnTo>
                    <a:pt x="64" y="120"/>
                  </a:lnTo>
                  <a:lnTo>
                    <a:pt x="68" y="124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6" y="130"/>
                  </a:lnTo>
                  <a:lnTo>
                    <a:pt x="102" y="128"/>
                  </a:lnTo>
                  <a:lnTo>
                    <a:pt x="108" y="124"/>
                  </a:lnTo>
                  <a:lnTo>
                    <a:pt x="114" y="120"/>
                  </a:lnTo>
                  <a:lnTo>
                    <a:pt x="118" y="114"/>
                  </a:lnTo>
                  <a:lnTo>
                    <a:pt x="120" y="106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20"/>
                  </a:lnTo>
                  <a:lnTo>
                    <a:pt x="120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0" y="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9" name="Freeform 14"/>
            <p:cNvSpPr>
              <a:spLocks/>
            </p:cNvSpPr>
            <p:nvPr userDrawn="1"/>
          </p:nvSpPr>
          <p:spPr bwMode="auto">
            <a:xfrm>
              <a:off x="2437" y="498"/>
              <a:ext cx="166" cy="146"/>
            </a:xfrm>
            <a:custGeom>
              <a:avLst/>
              <a:gdLst>
                <a:gd name="T0" fmla="*/ 136 w 166"/>
                <a:gd name="T1" fmla="*/ 28 h 146"/>
                <a:gd name="T2" fmla="*/ 86 w 166"/>
                <a:gd name="T3" fmla="*/ 146 h 146"/>
                <a:gd name="T4" fmla="*/ 80 w 166"/>
                <a:gd name="T5" fmla="*/ 146 h 146"/>
                <a:gd name="T6" fmla="*/ 30 w 166"/>
                <a:gd name="T7" fmla="*/ 28 h 146"/>
                <a:gd name="T8" fmla="*/ 30 w 166"/>
                <a:gd name="T9" fmla="*/ 28 h 146"/>
                <a:gd name="T10" fmla="*/ 24 w 166"/>
                <a:gd name="T11" fmla="*/ 18 h 146"/>
                <a:gd name="T12" fmla="*/ 20 w 166"/>
                <a:gd name="T13" fmla="*/ 12 h 146"/>
                <a:gd name="T14" fmla="*/ 12 w 166"/>
                <a:gd name="T15" fmla="*/ 8 h 146"/>
                <a:gd name="T16" fmla="*/ 0 w 166"/>
                <a:gd name="T17" fmla="*/ 8 h 146"/>
                <a:gd name="T18" fmla="*/ 0 w 166"/>
                <a:gd name="T19" fmla="*/ 0 h 146"/>
                <a:gd name="T20" fmla="*/ 78 w 166"/>
                <a:gd name="T21" fmla="*/ 0 h 146"/>
                <a:gd name="T22" fmla="*/ 78 w 166"/>
                <a:gd name="T23" fmla="*/ 8 h 146"/>
                <a:gd name="T24" fmla="*/ 78 w 166"/>
                <a:gd name="T25" fmla="*/ 8 h 146"/>
                <a:gd name="T26" fmla="*/ 66 w 166"/>
                <a:gd name="T27" fmla="*/ 8 h 146"/>
                <a:gd name="T28" fmla="*/ 60 w 166"/>
                <a:gd name="T29" fmla="*/ 12 h 146"/>
                <a:gd name="T30" fmla="*/ 58 w 166"/>
                <a:gd name="T31" fmla="*/ 14 h 146"/>
                <a:gd name="T32" fmla="*/ 58 w 166"/>
                <a:gd name="T33" fmla="*/ 16 h 146"/>
                <a:gd name="T34" fmla="*/ 60 w 166"/>
                <a:gd name="T35" fmla="*/ 24 h 146"/>
                <a:gd name="T36" fmla="*/ 94 w 166"/>
                <a:gd name="T37" fmla="*/ 102 h 146"/>
                <a:gd name="T38" fmla="*/ 126 w 166"/>
                <a:gd name="T39" fmla="*/ 24 h 146"/>
                <a:gd name="T40" fmla="*/ 126 w 166"/>
                <a:gd name="T41" fmla="*/ 24 h 146"/>
                <a:gd name="T42" fmla="*/ 128 w 166"/>
                <a:gd name="T43" fmla="*/ 16 h 146"/>
                <a:gd name="T44" fmla="*/ 128 w 166"/>
                <a:gd name="T45" fmla="*/ 14 h 146"/>
                <a:gd name="T46" fmla="*/ 126 w 166"/>
                <a:gd name="T47" fmla="*/ 12 h 146"/>
                <a:gd name="T48" fmla="*/ 120 w 166"/>
                <a:gd name="T49" fmla="*/ 8 h 146"/>
                <a:gd name="T50" fmla="*/ 108 w 166"/>
                <a:gd name="T51" fmla="*/ 8 h 146"/>
                <a:gd name="T52" fmla="*/ 108 w 166"/>
                <a:gd name="T53" fmla="*/ 0 h 146"/>
                <a:gd name="T54" fmla="*/ 166 w 166"/>
                <a:gd name="T55" fmla="*/ 0 h 146"/>
                <a:gd name="T56" fmla="*/ 166 w 166"/>
                <a:gd name="T57" fmla="*/ 8 h 146"/>
                <a:gd name="T58" fmla="*/ 166 w 166"/>
                <a:gd name="T59" fmla="*/ 8 h 146"/>
                <a:gd name="T60" fmla="*/ 156 w 166"/>
                <a:gd name="T61" fmla="*/ 8 h 146"/>
                <a:gd name="T62" fmla="*/ 148 w 166"/>
                <a:gd name="T63" fmla="*/ 12 h 146"/>
                <a:gd name="T64" fmla="*/ 142 w 166"/>
                <a:gd name="T65" fmla="*/ 18 h 146"/>
                <a:gd name="T66" fmla="*/ 136 w 166"/>
                <a:gd name="T67" fmla="*/ 28 h 146"/>
                <a:gd name="T68" fmla="*/ 136 w 166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46">
                  <a:moveTo>
                    <a:pt x="136" y="28"/>
                  </a:moveTo>
                  <a:lnTo>
                    <a:pt x="86" y="146"/>
                  </a:lnTo>
                  <a:lnTo>
                    <a:pt x="80" y="14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4" y="18"/>
                  </a:lnTo>
                  <a:lnTo>
                    <a:pt x="20" y="12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94" y="102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0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66" y="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48" y="12"/>
                  </a:lnTo>
                  <a:lnTo>
                    <a:pt x="142" y="18"/>
                  </a:lnTo>
                  <a:lnTo>
                    <a:pt x="136" y="28"/>
                  </a:lnTo>
                  <a:lnTo>
                    <a:pt x="136" y="2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0" name="Freeform 15"/>
            <p:cNvSpPr>
              <a:spLocks noEditPoints="1"/>
            </p:cNvSpPr>
            <p:nvPr userDrawn="1"/>
          </p:nvSpPr>
          <p:spPr bwMode="auto">
            <a:xfrm>
              <a:off x="2617" y="49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08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6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6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6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1" name="Freeform 16"/>
            <p:cNvSpPr>
              <a:spLocks/>
            </p:cNvSpPr>
            <p:nvPr userDrawn="1"/>
          </p:nvSpPr>
          <p:spPr bwMode="auto">
            <a:xfrm>
              <a:off x="2819" y="49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10 w 96"/>
                <a:gd name="T5" fmla="*/ 106 h 150"/>
                <a:gd name="T6" fmla="*/ 18 w 96"/>
                <a:gd name="T7" fmla="*/ 122 h 150"/>
                <a:gd name="T8" fmla="*/ 30 w 96"/>
                <a:gd name="T9" fmla="*/ 132 h 150"/>
                <a:gd name="T10" fmla="*/ 44 w 96"/>
                <a:gd name="T11" fmla="*/ 138 h 150"/>
                <a:gd name="T12" fmla="*/ 50 w 96"/>
                <a:gd name="T13" fmla="*/ 138 h 150"/>
                <a:gd name="T14" fmla="*/ 68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6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2 w 96"/>
                <a:gd name="T59" fmla="*/ 16 h 150"/>
                <a:gd name="T60" fmla="*/ 26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60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4" y="128"/>
                  </a:lnTo>
                  <a:lnTo>
                    <a:pt x="30" y="132"/>
                  </a:lnTo>
                  <a:lnTo>
                    <a:pt x="36" y="136"/>
                  </a:lnTo>
                  <a:lnTo>
                    <a:pt x="44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2" y="16"/>
                  </a:lnTo>
                  <a:lnTo>
                    <a:pt x="26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4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60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2" name="Freeform 17"/>
            <p:cNvSpPr>
              <a:spLocks/>
            </p:cNvSpPr>
            <p:nvPr userDrawn="1"/>
          </p:nvSpPr>
          <p:spPr bwMode="auto">
            <a:xfrm>
              <a:off x="2947" y="498"/>
              <a:ext cx="145" cy="142"/>
            </a:xfrm>
            <a:custGeom>
              <a:avLst/>
              <a:gdLst>
                <a:gd name="T0" fmla="*/ 145 w 145"/>
                <a:gd name="T1" fmla="*/ 34 h 142"/>
                <a:gd name="T2" fmla="*/ 139 w 145"/>
                <a:gd name="T3" fmla="*/ 34 h 142"/>
                <a:gd name="T4" fmla="*/ 137 w 145"/>
                <a:gd name="T5" fmla="*/ 28 h 142"/>
                <a:gd name="T6" fmla="*/ 137 w 145"/>
                <a:gd name="T7" fmla="*/ 28 h 142"/>
                <a:gd name="T8" fmla="*/ 135 w 145"/>
                <a:gd name="T9" fmla="*/ 20 h 142"/>
                <a:gd name="T10" fmla="*/ 131 w 145"/>
                <a:gd name="T11" fmla="*/ 16 h 142"/>
                <a:gd name="T12" fmla="*/ 123 w 145"/>
                <a:gd name="T13" fmla="*/ 12 h 142"/>
                <a:gd name="T14" fmla="*/ 111 w 145"/>
                <a:gd name="T15" fmla="*/ 10 h 142"/>
                <a:gd name="T16" fmla="*/ 87 w 145"/>
                <a:gd name="T17" fmla="*/ 10 h 142"/>
                <a:gd name="T18" fmla="*/ 87 w 145"/>
                <a:gd name="T19" fmla="*/ 106 h 142"/>
                <a:gd name="T20" fmla="*/ 87 w 145"/>
                <a:gd name="T21" fmla="*/ 106 h 142"/>
                <a:gd name="T22" fmla="*/ 87 w 145"/>
                <a:gd name="T23" fmla="*/ 122 h 142"/>
                <a:gd name="T24" fmla="*/ 91 w 145"/>
                <a:gd name="T25" fmla="*/ 130 h 142"/>
                <a:gd name="T26" fmla="*/ 93 w 145"/>
                <a:gd name="T27" fmla="*/ 132 h 142"/>
                <a:gd name="T28" fmla="*/ 97 w 145"/>
                <a:gd name="T29" fmla="*/ 134 h 142"/>
                <a:gd name="T30" fmla="*/ 109 w 145"/>
                <a:gd name="T31" fmla="*/ 134 h 142"/>
                <a:gd name="T32" fmla="*/ 109 w 145"/>
                <a:gd name="T33" fmla="*/ 142 h 142"/>
                <a:gd name="T34" fmla="*/ 35 w 145"/>
                <a:gd name="T35" fmla="*/ 142 h 142"/>
                <a:gd name="T36" fmla="*/ 35 w 145"/>
                <a:gd name="T37" fmla="*/ 134 h 142"/>
                <a:gd name="T38" fmla="*/ 35 w 145"/>
                <a:gd name="T39" fmla="*/ 134 h 142"/>
                <a:gd name="T40" fmla="*/ 47 w 145"/>
                <a:gd name="T41" fmla="*/ 134 h 142"/>
                <a:gd name="T42" fmla="*/ 51 w 145"/>
                <a:gd name="T43" fmla="*/ 132 h 142"/>
                <a:gd name="T44" fmla="*/ 53 w 145"/>
                <a:gd name="T45" fmla="*/ 130 h 142"/>
                <a:gd name="T46" fmla="*/ 57 w 145"/>
                <a:gd name="T47" fmla="*/ 122 h 142"/>
                <a:gd name="T48" fmla="*/ 57 w 145"/>
                <a:gd name="T49" fmla="*/ 106 h 142"/>
                <a:gd name="T50" fmla="*/ 57 w 145"/>
                <a:gd name="T51" fmla="*/ 10 h 142"/>
                <a:gd name="T52" fmla="*/ 33 w 145"/>
                <a:gd name="T53" fmla="*/ 10 h 142"/>
                <a:gd name="T54" fmla="*/ 33 w 145"/>
                <a:gd name="T55" fmla="*/ 10 h 142"/>
                <a:gd name="T56" fmla="*/ 22 w 145"/>
                <a:gd name="T57" fmla="*/ 12 h 142"/>
                <a:gd name="T58" fmla="*/ 14 w 145"/>
                <a:gd name="T59" fmla="*/ 16 h 142"/>
                <a:gd name="T60" fmla="*/ 10 w 145"/>
                <a:gd name="T61" fmla="*/ 20 h 142"/>
                <a:gd name="T62" fmla="*/ 8 w 145"/>
                <a:gd name="T63" fmla="*/ 28 h 142"/>
                <a:gd name="T64" fmla="*/ 6 w 145"/>
                <a:gd name="T65" fmla="*/ 34 h 142"/>
                <a:gd name="T66" fmla="*/ 0 w 145"/>
                <a:gd name="T67" fmla="*/ 34 h 142"/>
                <a:gd name="T68" fmla="*/ 2 w 145"/>
                <a:gd name="T69" fmla="*/ 0 h 142"/>
                <a:gd name="T70" fmla="*/ 143 w 145"/>
                <a:gd name="T71" fmla="*/ 0 h 142"/>
                <a:gd name="T72" fmla="*/ 145 w 145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42">
                  <a:moveTo>
                    <a:pt x="145" y="34"/>
                  </a:moveTo>
                  <a:lnTo>
                    <a:pt x="139" y="34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5" y="20"/>
                  </a:lnTo>
                  <a:lnTo>
                    <a:pt x="131" y="16"/>
                  </a:lnTo>
                  <a:lnTo>
                    <a:pt x="123" y="12"/>
                  </a:lnTo>
                  <a:lnTo>
                    <a:pt x="111" y="10"/>
                  </a:lnTo>
                  <a:lnTo>
                    <a:pt x="87" y="10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22"/>
                  </a:lnTo>
                  <a:lnTo>
                    <a:pt x="91" y="130"/>
                  </a:lnTo>
                  <a:lnTo>
                    <a:pt x="93" y="132"/>
                  </a:lnTo>
                  <a:lnTo>
                    <a:pt x="97" y="134"/>
                  </a:lnTo>
                  <a:lnTo>
                    <a:pt x="109" y="134"/>
                  </a:lnTo>
                  <a:lnTo>
                    <a:pt x="109" y="142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35" y="134"/>
                  </a:lnTo>
                  <a:lnTo>
                    <a:pt x="47" y="134"/>
                  </a:lnTo>
                  <a:lnTo>
                    <a:pt x="51" y="132"/>
                  </a:lnTo>
                  <a:lnTo>
                    <a:pt x="53" y="130"/>
                  </a:lnTo>
                  <a:lnTo>
                    <a:pt x="57" y="122"/>
                  </a:lnTo>
                  <a:lnTo>
                    <a:pt x="57" y="106"/>
                  </a:lnTo>
                  <a:lnTo>
                    <a:pt x="5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3" y="0"/>
                  </a:lnTo>
                  <a:lnTo>
                    <a:pt x="145" y="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3" name="Freeform 18"/>
            <p:cNvSpPr>
              <a:spLocks noEditPoints="1"/>
            </p:cNvSpPr>
            <p:nvPr userDrawn="1"/>
          </p:nvSpPr>
          <p:spPr bwMode="auto">
            <a:xfrm>
              <a:off x="3122" y="49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10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8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10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4" name="Freeform 19"/>
            <p:cNvSpPr>
              <a:spLocks/>
            </p:cNvSpPr>
            <p:nvPr userDrawn="1"/>
          </p:nvSpPr>
          <p:spPr bwMode="auto">
            <a:xfrm>
              <a:off x="3316" y="49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4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40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4 w 158"/>
                <a:gd name="T43" fmla="*/ 122 h 146"/>
                <a:gd name="T44" fmla="*/ 36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4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4" y="122"/>
                  </a:lnTo>
                  <a:lnTo>
                    <a:pt x="36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5" name="Freeform 20"/>
            <p:cNvSpPr>
              <a:spLocks/>
            </p:cNvSpPr>
            <p:nvPr userDrawn="1"/>
          </p:nvSpPr>
          <p:spPr bwMode="auto">
            <a:xfrm>
              <a:off x="3560" y="498"/>
              <a:ext cx="178" cy="142"/>
            </a:xfrm>
            <a:custGeom>
              <a:avLst/>
              <a:gdLst>
                <a:gd name="T0" fmla="*/ 146 w 178"/>
                <a:gd name="T1" fmla="*/ 120 h 142"/>
                <a:gd name="T2" fmla="*/ 162 w 178"/>
                <a:gd name="T3" fmla="*/ 130 h 142"/>
                <a:gd name="T4" fmla="*/ 178 w 178"/>
                <a:gd name="T5" fmla="*/ 134 h 142"/>
                <a:gd name="T6" fmla="*/ 100 w 178"/>
                <a:gd name="T7" fmla="*/ 142 h 142"/>
                <a:gd name="T8" fmla="*/ 100 w 178"/>
                <a:gd name="T9" fmla="*/ 134 h 142"/>
                <a:gd name="T10" fmla="*/ 112 w 178"/>
                <a:gd name="T11" fmla="*/ 132 h 142"/>
                <a:gd name="T12" fmla="*/ 108 w 178"/>
                <a:gd name="T13" fmla="*/ 120 h 142"/>
                <a:gd name="T14" fmla="*/ 52 w 178"/>
                <a:gd name="T15" fmla="*/ 78 h 142"/>
                <a:gd name="T16" fmla="*/ 52 w 178"/>
                <a:gd name="T17" fmla="*/ 106 h 142"/>
                <a:gd name="T18" fmla="*/ 56 w 178"/>
                <a:gd name="T19" fmla="*/ 130 h 142"/>
                <a:gd name="T20" fmla="*/ 62 w 178"/>
                <a:gd name="T21" fmla="*/ 134 h 142"/>
                <a:gd name="T22" fmla="*/ 74 w 178"/>
                <a:gd name="T23" fmla="*/ 142 h 142"/>
                <a:gd name="T24" fmla="*/ 0 w 178"/>
                <a:gd name="T25" fmla="*/ 134 h 142"/>
                <a:gd name="T26" fmla="*/ 12 w 178"/>
                <a:gd name="T27" fmla="*/ 134 h 142"/>
                <a:gd name="T28" fmla="*/ 18 w 178"/>
                <a:gd name="T29" fmla="*/ 130 h 142"/>
                <a:gd name="T30" fmla="*/ 22 w 178"/>
                <a:gd name="T31" fmla="*/ 106 h 142"/>
                <a:gd name="T32" fmla="*/ 22 w 178"/>
                <a:gd name="T33" fmla="*/ 34 h 142"/>
                <a:gd name="T34" fmla="*/ 18 w 178"/>
                <a:gd name="T35" fmla="*/ 12 h 142"/>
                <a:gd name="T36" fmla="*/ 12 w 178"/>
                <a:gd name="T37" fmla="*/ 8 h 142"/>
                <a:gd name="T38" fmla="*/ 0 w 178"/>
                <a:gd name="T39" fmla="*/ 0 h 142"/>
                <a:gd name="T40" fmla="*/ 74 w 178"/>
                <a:gd name="T41" fmla="*/ 8 h 142"/>
                <a:gd name="T42" fmla="*/ 62 w 178"/>
                <a:gd name="T43" fmla="*/ 8 h 142"/>
                <a:gd name="T44" fmla="*/ 56 w 178"/>
                <a:gd name="T45" fmla="*/ 12 h 142"/>
                <a:gd name="T46" fmla="*/ 52 w 178"/>
                <a:gd name="T47" fmla="*/ 34 h 142"/>
                <a:gd name="T48" fmla="*/ 100 w 178"/>
                <a:gd name="T49" fmla="*/ 26 h 142"/>
                <a:gd name="T50" fmla="*/ 106 w 178"/>
                <a:gd name="T51" fmla="*/ 22 h 142"/>
                <a:gd name="T52" fmla="*/ 112 w 178"/>
                <a:gd name="T53" fmla="*/ 12 h 142"/>
                <a:gd name="T54" fmla="*/ 108 w 178"/>
                <a:gd name="T55" fmla="*/ 8 h 142"/>
                <a:gd name="T56" fmla="*/ 102 w 178"/>
                <a:gd name="T57" fmla="*/ 0 h 142"/>
                <a:gd name="T58" fmla="*/ 158 w 178"/>
                <a:gd name="T59" fmla="*/ 8 h 142"/>
                <a:gd name="T60" fmla="*/ 146 w 178"/>
                <a:gd name="T61" fmla="*/ 8 h 142"/>
                <a:gd name="T62" fmla="*/ 126 w 178"/>
                <a:gd name="T63" fmla="*/ 18 h 142"/>
                <a:gd name="T64" fmla="*/ 82 w 178"/>
                <a:gd name="T65" fmla="*/ 5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42">
                  <a:moveTo>
                    <a:pt x="146" y="120"/>
                  </a:moveTo>
                  <a:lnTo>
                    <a:pt x="146" y="120"/>
                  </a:lnTo>
                  <a:lnTo>
                    <a:pt x="154" y="126"/>
                  </a:lnTo>
                  <a:lnTo>
                    <a:pt x="162" y="130"/>
                  </a:lnTo>
                  <a:lnTo>
                    <a:pt x="170" y="134"/>
                  </a:lnTo>
                  <a:lnTo>
                    <a:pt x="178" y="134"/>
                  </a:lnTo>
                  <a:lnTo>
                    <a:pt x="178" y="142"/>
                  </a:lnTo>
                  <a:lnTo>
                    <a:pt x="100" y="142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2" y="132"/>
                  </a:lnTo>
                  <a:lnTo>
                    <a:pt x="112" y="126"/>
                  </a:lnTo>
                  <a:lnTo>
                    <a:pt x="108" y="120"/>
                  </a:lnTo>
                  <a:lnTo>
                    <a:pt x="62" y="70"/>
                  </a:lnTo>
                  <a:lnTo>
                    <a:pt x="52" y="7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6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6" y="22"/>
                  </a:lnTo>
                  <a:lnTo>
                    <a:pt x="110" y="14"/>
                  </a:lnTo>
                  <a:lnTo>
                    <a:pt x="112" y="12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6" y="12"/>
                  </a:lnTo>
                  <a:lnTo>
                    <a:pt x="126" y="18"/>
                  </a:lnTo>
                  <a:lnTo>
                    <a:pt x="116" y="26"/>
                  </a:lnTo>
                  <a:lnTo>
                    <a:pt x="82" y="54"/>
                  </a:lnTo>
                  <a:lnTo>
                    <a:pt x="146" y="12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6" name="Freeform 21"/>
            <p:cNvSpPr>
              <a:spLocks noEditPoints="1"/>
            </p:cNvSpPr>
            <p:nvPr userDrawn="1"/>
          </p:nvSpPr>
          <p:spPr bwMode="auto">
            <a:xfrm>
              <a:off x="3744" y="49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2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2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2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2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7" name="Freeform 22"/>
            <p:cNvSpPr>
              <a:spLocks/>
            </p:cNvSpPr>
            <p:nvPr userDrawn="1"/>
          </p:nvSpPr>
          <p:spPr bwMode="auto">
            <a:xfrm>
              <a:off x="3928" y="498"/>
              <a:ext cx="158" cy="146"/>
            </a:xfrm>
            <a:custGeom>
              <a:avLst/>
              <a:gdLst>
                <a:gd name="T0" fmla="*/ 124 w 158"/>
                <a:gd name="T1" fmla="*/ 34 h 146"/>
                <a:gd name="T2" fmla="*/ 124 w 158"/>
                <a:gd name="T3" fmla="*/ 34 h 146"/>
                <a:gd name="T4" fmla="*/ 124 w 158"/>
                <a:gd name="T5" fmla="*/ 20 h 146"/>
                <a:gd name="T6" fmla="*/ 120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38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2 w 158"/>
                <a:gd name="T43" fmla="*/ 122 h 146"/>
                <a:gd name="T44" fmla="*/ 36 w 158"/>
                <a:gd name="T45" fmla="*/ 130 h 146"/>
                <a:gd name="T46" fmla="*/ 38 w 158"/>
                <a:gd name="T47" fmla="*/ 132 h 146"/>
                <a:gd name="T48" fmla="*/ 42 w 158"/>
                <a:gd name="T49" fmla="*/ 134 h 146"/>
                <a:gd name="T50" fmla="*/ 54 w 158"/>
                <a:gd name="T51" fmla="*/ 134 h 146"/>
                <a:gd name="T52" fmla="*/ 54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0 w 158"/>
                <a:gd name="T61" fmla="*/ 134 h 146"/>
                <a:gd name="T62" fmla="*/ 14 w 158"/>
                <a:gd name="T63" fmla="*/ 132 h 146"/>
                <a:gd name="T64" fmla="*/ 18 w 158"/>
                <a:gd name="T65" fmla="*/ 130 h 146"/>
                <a:gd name="T66" fmla="*/ 20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0 w 158"/>
                <a:gd name="T75" fmla="*/ 20 h 146"/>
                <a:gd name="T76" fmla="*/ 18 w 158"/>
                <a:gd name="T77" fmla="*/ 12 h 146"/>
                <a:gd name="T78" fmla="*/ 14 w 158"/>
                <a:gd name="T79" fmla="*/ 10 h 146"/>
                <a:gd name="T80" fmla="*/ 10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4 w 158"/>
                <a:gd name="T89" fmla="*/ 94 h 146"/>
                <a:gd name="T90" fmla="*/ 124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4" y="34"/>
                  </a:moveTo>
                  <a:lnTo>
                    <a:pt x="124" y="34"/>
                  </a:lnTo>
                  <a:lnTo>
                    <a:pt x="124" y="20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22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42" y="134"/>
                  </a:lnTo>
                  <a:lnTo>
                    <a:pt x="54" y="134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0" y="134"/>
                  </a:lnTo>
                  <a:lnTo>
                    <a:pt x="14" y="132"/>
                  </a:lnTo>
                  <a:lnTo>
                    <a:pt x="18" y="130"/>
                  </a:lnTo>
                  <a:lnTo>
                    <a:pt x="20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4" y="9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8" name="Freeform 23"/>
            <p:cNvSpPr>
              <a:spLocks/>
            </p:cNvSpPr>
            <p:nvPr userDrawn="1"/>
          </p:nvSpPr>
          <p:spPr bwMode="auto">
            <a:xfrm>
              <a:off x="4125" y="49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8 w 96"/>
                <a:gd name="T5" fmla="*/ 106 h 150"/>
                <a:gd name="T6" fmla="*/ 18 w 96"/>
                <a:gd name="T7" fmla="*/ 122 h 150"/>
                <a:gd name="T8" fmla="*/ 28 w 96"/>
                <a:gd name="T9" fmla="*/ 132 h 150"/>
                <a:gd name="T10" fmla="*/ 42 w 96"/>
                <a:gd name="T11" fmla="*/ 138 h 150"/>
                <a:gd name="T12" fmla="*/ 50 w 96"/>
                <a:gd name="T13" fmla="*/ 138 h 150"/>
                <a:gd name="T14" fmla="*/ 66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4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0 w 96"/>
                <a:gd name="T59" fmla="*/ 16 h 150"/>
                <a:gd name="T60" fmla="*/ 24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58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2" y="128"/>
                  </a:lnTo>
                  <a:lnTo>
                    <a:pt x="28" y="132"/>
                  </a:lnTo>
                  <a:lnTo>
                    <a:pt x="36" y="136"/>
                  </a:lnTo>
                  <a:lnTo>
                    <a:pt x="42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6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68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6" y="2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2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9" name="Freeform 24"/>
            <p:cNvSpPr>
              <a:spLocks/>
            </p:cNvSpPr>
            <p:nvPr userDrawn="1"/>
          </p:nvSpPr>
          <p:spPr bwMode="auto">
            <a:xfrm>
              <a:off x="4259" y="498"/>
              <a:ext cx="136" cy="142"/>
            </a:xfrm>
            <a:custGeom>
              <a:avLst/>
              <a:gdLst>
                <a:gd name="T0" fmla="*/ 0 w 136"/>
                <a:gd name="T1" fmla="*/ 8 h 142"/>
                <a:gd name="T2" fmla="*/ 0 w 136"/>
                <a:gd name="T3" fmla="*/ 0 h 142"/>
                <a:gd name="T4" fmla="*/ 74 w 136"/>
                <a:gd name="T5" fmla="*/ 0 h 142"/>
                <a:gd name="T6" fmla="*/ 74 w 136"/>
                <a:gd name="T7" fmla="*/ 8 h 142"/>
                <a:gd name="T8" fmla="*/ 74 w 136"/>
                <a:gd name="T9" fmla="*/ 8 h 142"/>
                <a:gd name="T10" fmla="*/ 62 w 136"/>
                <a:gd name="T11" fmla="*/ 8 h 142"/>
                <a:gd name="T12" fmla="*/ 58 w 136"/>
                <a:gd name="T13" fmla="*/ 10 h 142"/>
                <a:gd name="T14" fmla="*/ 56 w 136"/>
                <a:gd name="T15" fmla="*/ 12 h 142"/>
                <a:gd name="T16" fmla="*/ 52 w 136"/>
                <a:gd name="T17" fmla="*/ 20 h 142"/>
                <a:gd name="T18" fmla="*/ 52 w 136"/>
                <a:gd name="T19" fmla="*/ 34 h 142"/>
                <a:gd name="T20" fmla="*/ 52 w 136"/>
                <a:gd name="T21" fmla="*/ 104 h 142"/>
                <a:gd name="T22" fmla="*/ 52 w 136"/>
                <a:gd name="T23" fmla="*/ 104 h 142"/>
                <a:gd name="T24" fmla="*/ 52 w 136"/>
                <a:gd name="T25" fmla="*/ 118 h 142"/>
                <a:gd name="T26" fmla="*/ 56 w 136"/>
                <a:gd name="T27" fmla="*/ 126 h 142"/>
                <a:gd name="T28" fmla="*/ 58 w 136"/>
                <a:gd name="T29" fmla="*/ 128 h 142"/>
                <a:gd name="T30" fmla="*/ 62 w 136"/>
                <a:gd name="T31" fmla="*/ 130 h 142"/>
                <a:gd name="T32" fmla="*/ 74 w 136"/>
                <a:gd name="T33" fmla="*/ 130 h 142"/>
                <a:gd name="T34" fmla="*/ 102 w 136"/>
                <a:gd name="T35" fmla="*/ 130 h 142"/>
                <a:gd name="T36" fmla="*/ 102 w 136"/>
                <a:gd name="T37" fmla="*/ 130 h 142"/>
                <a:gd name="T38" fmla="*/ 114 w 136"/>
                <a:gd name="T39" fmla="*/ 130 h 142"/>
                <a:gd name="T40" fmla="*/ 122 w 136"/>
                <a:gd name="T41" fmla="*/ 126 h 142"/>
                <a:gd name="T42" fmla="*/ 126 w 136"/>
                <a:gd name="T43" fmla="*/ 120 h 142"/>
                <a:gd name="T44" fmla="*/ 128 w 136"/>
                <a:gd name="T45" fmla="*/ 112 h 142"/>
                <a:gd name="T46" fmla="*/ 130 w 136"/>
                <a:gd name="T47" fmla="*/ 108 h 142"/>
                <a:gd name="T48" fmla="*/ 136 w 136"/>
                <a:gd name="T49" fmla="*/ 108 h 142"/>
                <a:gd name="T50" fmla="*/ 134 w 136"/>
                <a:gd name="T51" fmla="*/ 142 h 142"/>
                <a:gd name="T52" fmla="*/ 0 w 136"/>
                <a:gd name="T53" fmla="*/ 142 h 142"/>
                <a:gd name="T54" fmla="*/ 0 w 136"/>
                <a:gd name="T55" fmla="*/ 134 h 142"/>
                <a:gd name="T56" fmla="*/ 0 w 136"/>
                <a:gd name="T57" fmla="*/ 134 h 142"/>
                <a:gd name="T58" fmla="*/ 12 w 136"/>
                <a:gd name="T59" fmla="*/ 134 h 142"/>
                <a:gd name="T60" fmla="*/ 16 w 136"/>
                <a:gd name="T61" fmla="*/ 132 h 142"/>
                <a:gd name="T62" fmla="*/ 18 w 136"/>
                <a:gd name="T63" fmla="*/ 130 h 142"/>
                <a:gd name="T64" fmla="*/ 22 w 136"/>
                <a:gd name="T65" fmla="*/ 122 h 142"/>
                <a:gd name="T66" fmla="*/ 22 w 136"/>
                <a:gd name="T67" fmla="*/ 106 h 142"/>
                <a:gd name="T68" fmla="*/ 22 w 136"/>
                <a:gd name="T69" fmla="*/ 34 h 142"/>
                <a:gd name="T70" fmla="*/ 22 w 136"/>
                <a:gd name="T71" fmla="*/ 34 h 142"/>
                <a:gd name="T72" fmla="*/ 22 w 136"/>
                <a:gd name="T73" fmla="*/ 20 h 142"/>
                <a:gd name="T74" fmla="*/ 18 w 136"/>
                <a:gd name="T75" fmla="*/ 12 h 142"/>
                <a:gd name="T76" fmla="*/ 16 w 136"/>
                <a:gd name="T77" fmla="*/ 10 h 142"/>
                <a:gd name="T78" fmla="*/ 12 w 136"/>
                <a:gd name="T79" fmla="*/ 8 h 142"/>
                <a:gd name="T80" fmla="*/ 0 w 136"/>
                <a:gd name="T81" fmla="*/ 8 h 142"/>
                <a:gd name="T82" fmla="*/ 0 w 136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42">
                  <a:moveTo>
                    <a:pt x="0" y="8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4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28" y="112"/>
                  </a:lnTo>
                  <a:lnTo>
                    <a:pt x="130" y="108"/>
                  </a:lnTo>
                  <a:lnTo>
                    <a:pt x="136" y="108"/>
                  </a:lnTo>
                  <a:lnTo>
                    <a:pt x="13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0" name="Freeform 25"/>
            <p:cNvSpPr>
              <a:spLocks/>
            </p:cNvSpPr>
            <p:nvPr userDrawn="1"/>
          </p:nvSpPr>
          <p:spPr bwMode="auto">
            <a:xfrm>
              <a:off x="4425" y="49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20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20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4 w 74"/>
                <a:gd name="T39" fmla="*/ 8 h 142"/>
                <a:gd name="T40" fmla="*/ 60 w 74"/>
                <a:gd name="T41" fmla="*/ 10 h 142"/>
                <a:gd name="T42" fmla="*/ 56 w 74"/>
                <a:gd name="T43" fmla="*/ 12 h 142"/>
                <a:gd name="T44" fmla="*/ 54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4 w 74"/>
                <a:gd name="T53" fmla="*/ 122 h 142"/>
                <a:gd name="T54" fmla="*/ 56 w 74"/>
                <a:gd name="T55" fmla="*/ 130 h 142"/>
                <a:gd name="T56" fmla="*/ 60 w 74"/>
                <a:gd name="T57" fmla="*/ 132 h 142"/>
                <a:gd name="T58" fmla="*/ 64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22"/>
                  </a:lnTo>
                  <a:lnTo>
                    <a:pt x="56" y="130"/>
                  </a:lnTo>
                  <a:lnTo>
                    <a:pt x="60" y="132"/>
                  </a:lnTo>
                  <a:lnTo>
                    <a:pt x="64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1" name="Freeform 26"/>
            <p:cNvSpPr>
              <a:spLocks noEditPoints="1"/>
            </p:cNvSpPr>
            <p:nvPr userDrawn="1"/>
          </p:nvSpPr>
          <p:spPr bwMode="auto">
            <a:xfrm>
              <a:off x="4517" y="49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2" name="Freeform 27"/>
            <p:cNvSpPr>
              <a:spLocks/>
            </p:cNvSpPr>
            <p:nvPr userDrawn="1"/>
          </p:nvSpPr>
          <p:spPr bwMode="auto">
            <a:xfrm>
              <a:off x="988" y="765"/>
              <a:ext cx="94" cy="150"/>
            </a:xfrm>
            <a:custGeom>
              <a:avLst/>
              <a:gdLst>
                <a:gd name="T0" fmla="*/ 4 w 94"/>
                <a:gd name="T1" fmla="*/ 98 h 150"/>
                <a:gd name="T2" fmla="*/ 6 w 94"/>
                <a:gd name="T3" fmla="*/ 104 h 150"/>
                <a:gd name="T4" fmla="*/ 10 w 94"/>
                <a:gd name="T5" fmla="*/ 118 h 150"/>
                <a:gd name="T6" fmla="*/ 24 w 94"/>
                <a:gd name="T7" fmla="*/ 134 h 150"/>
                <a:gd name="T8" fmla="*/ 48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0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2 w 94"/>
                <a:gd name="T27" fmla="*/ 28 h 150"/>
                <a:gd name="T28" fmla="*/ 8 w 94"/>
                <a:gd name="T29" fmla="*/ 16 h 150"/>
                <a:gd name="T30" fmla="*/ 18 w 94"/>
                <a:gd name="T31" fmla="*/ 6 h 150"/>
                <a:gd name="T32" fmla="*/ 32 w 94"/>
                <a:gd name="T33" fmla="*/ 2 h 150"/>
                <a:gd name="T34" fmla="*/ 40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6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0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2 w 94"/>
                <a:gd name="T61" fmla="*/ 52 h 150"/>
                <a:gd name="T62" fmla="*/ 68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48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3" name="Freeform 28"/>
            <p:cNvSpPr>
              <a:spLocks/>
            </p:cNvSpPr>
            <p:nvPr userDrawn="1"/>
          </p:nvSpPr>
          <p:spPr bwMode="auto">
            <a:xfrm>
              <a:off x="1110" y="769"/>
              <a:ext cx="146" cy="142"/>
            </a:xfrm>
            <a:custGeom>
              <a:avLst/>
              <a:gdLst>
                <a:gd name="T0" fmla="*/ 40 w 146"/>
                <a:gd name="T1" fmla="*/ 136 h 142"/>
                <a:gd name="T2" fmla="*/ 40 w 146"/>
                <a:gd name="T3" fmla="*/ 136 h 142"/>
                <a:gd name="T4" fmla="*/ 52 w 146"/>
                <a:gd name="T5" fmla="*/ 136 h 142"/>
                <a:gd name="T6" fmla="*/ 56 w 146"/>
                <a:gd name="T7" fmla="*/ 134 h 142"/>
                <a:gd name="T8" fmla="*/ 60 w 146"/>
                <a:gd name="T9" fmla="*/ 132 h 142"/>
                <a:gd name="T10" fmla="*/ 62 w 146"/>
                <a:gd name="T11" fmla="*/ 124 h 142"/>
                <a:gd name="T12" fmla="*/ 64 w 146"/>
                <a:gd name="T13" fmla="*/ 108 h 142"/>
                <a:gd name="T14" fmla="*/ 64 w 146"/>
                <a:gd name="T15" fmla="*/ 10 h 142"/>
                <a:gd name="T16" fmla="*/ 32 w 146"/>
                <a:gd name="T17" fmla="*/ 10 h 142"/>
                <a:gd name="T18" fmla="*/ 32 w 146"/>
                <a:gd name="T19" fmla="*/ 10 h 142"/>
                <a:gd name="T20" fmla="*/ 20 w 146"/>
                <a:gd name="T21" fmla="*/ 10 h 142"/>
                <a:gd name="T22" fmla="*/ 12 w 146"/>
                <a:gd name="T23" fmla="*/ 14 h 142"/>
                <a:gd name="T24" fmla="*/ 8 w 146"/>
                <a:gd name="T25" fmla="*/ 20 h 142"/>
                <a:gd name="T26" fmla="*/ 6 w 146"/>
                <a:gd name="T27" fmla="*/ 28 h 142"/>
                <a:gd name="T28" fmla="*/ 4 w 146"/>
                <a:gd name="T29" fmla="*/ 32 h 142"/>
                <a:gd name="T30" fmla="*/ 0 w 146"/>
                <a:gd name="T31" fmla="*/ 32 h 142"/>
                <a:gd name="T32" fmla="*/ 2 w 146"/>
                <a:gd name="T33" fmla="*/ 0 h 142"/>
                <a:gd name="T34" fmla="*/ 144 w 146"/>
                <a:gd name="T35" fmla="*/ 0 h 142"/>
                <a:gd name="T36" fmla="*/ 146 w 146"/>
                <a:gd name="T37" fmla="*/ 32 h 142"/>
                <a:gd name="T38" fmla="*/ 142 w 146"/>
                <a:gd name="T39" fmla="*/ 32 h 142"/>
                <a:gd name="T40" fmla="*/ 140 w 146"/>
                <a:gd name="T41" fmla="*/ 28 h 142"/>
                <a:gd name="T42" fmla="*/ 140 w 146"/>
                <a:gd name="T43" fmla="*/ 28 h 142"/>
                <a:gd name="T44" fmla="*/ 138 w 146"/>
                <a:gd name="T45" fmla="*/ 20 h 142"/>
                <a:gd name="T46" fmla="*/ 134 w 146"/>
                <a:gd name="T47" fmla="*/ 14 h 142"/>
                <a:gd name="T48" fmla="*/ 126 w 146"/>
                <a:gd name="T49" fmla="*/ 10 h 142"/>
                <a:gd name="T50" fmla="*/ 112 w 146"/>
                <a:gd name="T51" fmla="*/ 10 h 142"/>
                <a:gd name="T52" fmla="*/ 82 w 146"/>
                <a:gd name="T53" fmla="*/ 10 h 142"/>
                <a:gd name="T54" fmla="*/ 82 w 146"/>
                <a:gd name="T55" fmla="*/ 108 h 142"/>
                <a:gd name="T56" fmla="*/ 82 w 146"/>
                <a:gd name="T57" fmla="*/ 108 h 142"/>
                <a:gd name="T58" fmla="*/ 82 w 146"/>
                <a:gd name="T59" fmla="*/ 124 h 142"/>
                <a:gd name="T60" fmla="*/ 86 w 146"/>
                <a:gd name="T61" fmla="*/ 132 h 142"/>
                <a:gd name="T62" fmla="*/ 90 w 146"/>
                <a:gd name="T63" fmla="*/ 134 h 142"/>
                <a:gd name="T64" fmla="*/ 94 w 146"/>
                <a:gd name="T65" fmla="*/ 136 h 142"/>
                <a:gd name="T66" fmla="*/ 104 w 146"/>
                <a:gd name="T67" fmla="*/ 136 h 142"/>
                <a:gd name="T68" fmla="*/ 104 w 146"/>
                <a:gd name="T69" fmla="*/ 142 h 142"/>
                <a:gd name="T70" fmla="*/ 40 w 146"/>
                <a:gd name="T71" fmla="*/ 142 h 142"/>
                <a:gd name="T72" fmla="*/ 40 w 146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142">
                  <a:moveTo>
                    <a:pt x="40" y="136"/>
                  </a:moveTo>
                  <a:lnTo>
                    <a:pt x="40" y="136"/>
                  </a:lnTo>
                  <a:lnTo>
                    <a:pt x="52" y="136"/>
                  </a:lnTo>
                  <a:lnTo>
                    <a:pt x="56" y="134"/>
                  </a:lnTo>
                  <a:lnTo>
                    <a:pt x="60" y="132"/>
                  </a:lnTo>
                  <a:lnTo>
                    <a:pt x="62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4" y="0"/>
                  </a:lnTo>
                  <a:lnTo>
                    <a:pt x="146" y="32"/>
                  </a:lnTo>
                  <a:lnTo>
                    <a:pt x="142" y="32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2" y="10"/>
                  </a:lnTo>
                  <a:lnTo>
                    <a:pt x="82" y="10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24"/>
                  </a:lnTo>
                  <a:lnTo>
                    <a:pt x="86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40" y="142"/>
                  </a:lnTo>
                  <a:lnTo>
                    <a:pt x="40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4" name="Freeform 29"/>
            <p:cNvSpPr>
              <a:spLocks noEditPoints="1"/>
            </p:cNvSpPr>
            <p:nvPr userDrawn="1"/>
          </p:nvSpPr>
          <p:spPr bwMode="auto">
            <a:xfrm>
              <a:off x="1254" y="765"/>
              <a:ext cx="162" cy="146"/>
            </a:xfrm>
            <a:custGeom>
              <a:avLst/>
              <a:gdLst>
                <a:gd name="T0" fmla="*/ 0 w 162"/>
                <a:gd name="T1" fmla="*/ 140 h 146"/>
                <a:gd name="T2" fmla="*/ 0 w 162"/>
                <a:gd name="T3" fmla="*/ 140 h 146"/>
                <a:gd name="T4" fmla="*/ 12 w 162"/>
                <a:gd name="T5" fmla="*/ 140 h 146"/>
                <a:gd name="T6" fmla="*/ 18 w 162"/>
                <a:gd name="T7" fmla="*/ 136 h 146"/>
                <a:gd name="T8" fmla="*/ 22 w 162"/>
                <a:gd name="T9" fmla="*/ 130 h 146"/>
                <a:gd name="T10" fmla="*/ 28 w 162"/>
                <a:gd name="T11" fmla="*/ 120 h 146"/>
                <a:gd name="T12" fmla="*/ 80 w 162"/>
                <a:gd name="T13" fmla="*/ 0 h 146"/>
                <a:gd name="T14" fmla="*/ 82 w 162"/>
                <a:gd name="T15" fmla="*/ 0 h 146"/>
                <a:gd name="T16" fmla="*/ 134 w 162"/>
                <a:gd name="T17" fmla="*/ 120 h 146"/>
                <a:gd name="T18" fmla="*/ 134 w 162"/>
                <a:gd name="T19" fmla="*/ 120 h 146"/>
                <a:gd name="T20" fmla="*/ 138 w 162"/>
                <a:gd name="T21" fmla="*/ 130 h 146"/>
                <a:gd name="T22" fmla="*/ 144 w 162"/>
                <a:gd name="T23" fmla="*/ 136 h 146"/>
                <a:gd name="T24" fmla="*/ 150 w 162"/>
                <a:gd name="T25" fmla="*/ 140 h 146"/>
                <a:gd name="T26" fmla="*/ 162 w 162"/>
                <a:gd name="T27" fmla="*/ 140 h 146"/>
                <a:gd name="T28" fmla="*/ 162 w 162"/>
                <a:gd name="T29" fmla="*/ 146 h 146"/>
                <a:gd name="T30" fmla="*/ 98 w 162"/>
                <a:gd name="T31" fmla="*/ 146 h 146"/>
                <a:gd name="T32" fmla="*/ 98 w 162"/>
                <a:gd name="T33" fmla="*/ 140 h 146"/>
                <a:gd name="T34" fmla="*/ 98 w 162"/>
                <a:gd name="T35" fmla="*/ 140 h 146"/>
                <a:gd name="T36" fmla="*/ 108 w 162"/>
                <a:gd name="T37" fmla="*/ 140 h 146"/>
                <a:gd name="T38" fmla="*/ 116 w 162"/>
                <a:gd name="T39" fmla="*/ 136 h 146"/>
                <a:gd name="T40" fmla="*/ 118 w 162"/>
                <a:gd name="T41" fmla="*/ 134 h 146"/>
                <a:gd name="T42" fmla="*/ 118 w 162"/>
                <a:gd name="T43" fmla="*/ 130 h 146"/>
                <a:gd name="T44" fmla="*/ 116 w 162"/>
                <a:gd name="T45" fmla="*/ 122 h 146"/>
                <a:gd name="T46" fmla="*/ 104 w 162"/>
                <a:gd name="T47" fmla="*/ 96 h 146"/>
                <a:gd name="T48" fmla="*/ 48 w 162"/>
                <a:gd name="T49" fmla="*/ 96 h 146"/>
                <a:gd name="T50" fmla="*/ 36 w 162"/>
                <a:gd name="T51" fmla="*/ 122 h 146"/>
                <a:gd name="T52" fmla="*/ 36 w 162"/>
                <a:gd name="T53" fmla="*/ 122 h 146"/>
                <a:gd name="T54" fmla="*/ 34 w 162"/>
                <a:gd name="T55" fmla="*/ 130 h 146"/>
                <a:gd name="T56" fmla="*/ 34 w 162"/>
                <a:gd name="T57" fmla="*/ 134 h 146"/>
                <a:gd name="T58" fmla="*/ 36 w 162"/>
                <a:gd name="T59" fmla="*/ 136 h 146"/>
                <a:gd name="T60" fmla="*/ 42 w 162"/>
                <a:gd name="T61" fmla="*/ 140 h 146"/>
                <a:gd name="T62" fmla="*/ 54 w 162"/>
                <a:gd name="T63" fmla="*/ 140 h 146"/>
                <a:gd name="T64" fmla="*/ 54 w 162"/>
                <a:gd name="T65" fmla="*/ 146 h 146"/>
                <a:gd name="T66" fmla="*/ 0 w 162"/>
                <a:gd name="T67" fmla="*/ 146 h 146"/>
                <a:gd name="T68" fmla="*/ 0 w 162"/>
                <a:gd name="T69" fmla="*/ 140 h 146"/>
                <a:gd name="T70" fmla="*/ 100 w 162"/>
                <a:gd name="T71" fmla="*/ 88 h 146"/>
                <a:gd name="T72" fmla="*/ 76 w 162"/>
                <a:gd name="T73" fmla="*/ 32 h 146"/>
                <a:gd name="T74" fmla="*/ 50 w 162"/>
                <a:gd name="T75" fmla="*/ 88 h 146"/>
                <a:gd name="T76" fmla="*/ 100 w 162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8" y="130"/>
                  </a:lnTo>
                  <a:lnTo>
                    <a:pt x="144" y="136"/>
                  </a:lnTo>
                  <a:lnTo>
                    <a:pt x="150" y="140"/>
                  </a:lnTo>
                  <a:lnTo>
                    <a:pt x="162" y="140"/>
                  </a:lnTo>
                  <a:lnTo>
                    <a:pt x="162" y="146"/>
                  </a:lnTo>
                  <a:lnTo>
                    <a:pt x="98" y="146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108" y="140"/>
                  </a:lnTo>
                  <a:lnTo>
                    <a:pt x="116" y="136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6" y="122"/>
                  </a:lnTo>
                  <a:lnTo>
                    <a:pt x="104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4" y="140"/>
                  </a:lnTo>
                  <a:lnTo>
                    <a:pt x="54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100" y="88"/>
                  </a:moveTo>
                  <a:lnTo>
                    <a:pt x="76" y="32"/>
                  </a:lnTo>
                  <a:lnTo>
                    <a:pt x="50" y="88"/>
                  </a:lnTo>
                  <a:lnTo>
                    <a:pt x="100" y="8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5" name="Freeform 30"/>
            <p:cNvSpPr>
              <a:spLocks/>
            </p:cNvSpPr>
            <p:nvPr userDrawn="1"/>
          </p:nvSpPr>
          <p:spPr bwMode="auto">
            <a:xfrm>
              <a:off x="1414" y="76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8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4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8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4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6" name="Freeform 31"/>
            <p:cNvSpPr>
              <a:spLocks/>
            </p:cNvSpPr>
            <p:nvPr userDrawn="1"/>
          </p:nvSpPr>
          <p:spPr bwMode="auto">
            <a:xfrm>
              <a:off x="1594" y="765"/>
              <a:ext cx="92" cy="150"/>
            </a:xfrm>
            <a:custGeom>
              <a:avLst/>
              <a:gdLst>
                <a:gd name="T0" fmla="*/ 4 w 92"/>
                <a:gd name="T1" fmla="*/ 98 h 150"/>
                <a:gd name="T2" fmla="*/ 4 w 92"/>
                <a:gd name="T3" fmla="*/ 104 h 150"/>
                <a:gd name="T4" fmla="*/ 10 w 92"/>
                <a:gd name="T5" fmla="*/ 118 h 150"/>
                <a:gd name="T6" fmla="*/ 22 w 92"/>
                <a:gd name="T7" fmla="*/ 134 h 150"/>
                <a:gd name="T8" fmla="*/ 48 w 92"/>
                <a:gd name="T9" fmla="*/ 140 h 150"/>
                <a:gd name="T10" fmla="*/ 60 w 92"/>
                <a:gd name="T11" fmla="*/ 138 h 150"/>
                <a:gd name="T12" fmla="*/ 74 w 92"/>
                <a:gd name="T13" fmla="*/ 124 h 150"/>
                <a:gd name="T14" fmla="*/ 76 w 92"/>
                <a:gd name="T15" fmla="*/ 114 h 150"/>
                <a:gd name="T16" fmla="*/ 70 w 92"/>
                <a:gd name="T17" fmla="*/ 98 h 150"/>
                <a:gd name="T18" fmla="*/ 50 w 92"/>
                <a:gd name="T19" fmla="*/ 86 h 150"/>
                <a:gd name="T20" fmla="*/ 28 w 92"/>
                <a:gd name="T21" fmla="*/ 74 h 150"/>
                <a:gd name="T22" fmla="*/ 10 w 92"/>
                <a:gd name="T23" fmla="*/ 58 h 150"/>
                <a:gd name="T24" fmla="*/ 2 w 92"/>
                <a:gd name="T25" fmla="*/ 36 h 150"/>
                <a:gd name="T26" fmla="*/ 2 w 92"/>
                <a:gd name="T27" fmla="*/ 28 h 150"/>
                <a:gd name="T28" fmla="*/ 8 w 92"/>
                <a:gd name="T29" fmla="*/ 16 h 150"/>
                <a:gd name="T30" fmla="*/ 18 w 92"/>
                <a:gd name="T31" fmla="*/ 6 h 150"/>
                <a:gd name="T32" fmla="*/ 32 w 92"/>
                <a:gd name="T33" fmla="*/ 2 h 150"/>
                <a:gd name="T34" fmla="*/ 40 w 92"/>
                <a:gd name="T35" fmla="*/ 0 h 150"/>
                <a:gd name="T36" fmla="*/ 58 w 92"/>
                <a:gd name="T37" fmla="*/ 4 h 150"/>
                <a:gd name="T38" fmla="*/ 68 w 92"/>
                <a:gd name="T39" fmla="*/ 10 h 150"/>
                <a:gd name="T40" fmla="*/ 76 w 92"/>
                <a:gd name="T41" fmla="*/ 0 h 150"/>
                <a:gd name="T42" fmla="*/ 80 w 92"/>
                <a:gd name="T43" fmla="*/ 50 h 150"/>
                <a:gd name="T44" fmla="*/ 76 w 92"/>
                <a:gd name="T45" fmla="*/ 50 h 150"/>
                <a:gd name="T46" fmla="*/ 70 w 92"/>
                <a:gd name="T47" fmla="*/ 30 h 150"/>
                <a:gd name="T48" fmla="*/ 62 w 92"/>
                <a:gd name="T49" fmla="*/ 18 h 150"/>
                <a:gd name="T50" fmla="*/ 48 w 92"/>
                <a:gd name="T51" fmla="*/ 10 h 150"/>
                <a:gd name="T52" fmla="*/ 40 w 92"/>
                <a:gd name="T53" fmla="*/ 10 h 150"/>
                <a:gd name="T54" fmla="*/ 24 w 92"/>
                <a:gd name="T55" fmla="*/ 16 h 150"/>
                <a:gd name="T56" fmla="*/ 16 w 92"/>
                <a:gd name="T57" fmla="*/ 30 h 150"/>
                <a:gd name="T58" fmla="*/ 18 w 92"/>
                <a:gd name="T59" fmla="*/ 38 h 150"/>
                <a:gd name="T60" fmla="*/ 32 w 92"/>
                <a:gd name="T61" fmla="*/ 52 h 150"/>
                <a:gd name="T62" fmla="*/ 68 w 92"/>
                <a:gd name="T63" fmla="*/ 72 h 150"/>
                <a:gd name="T64" fmla="*/ 80 w 92"/>
                <a:gd name="T65" fmla="*/ 78 h 150"/>
                <a:gd name="T66" fmla="*/ 92 w 92"/>
                <a:gd name="T67" fmla="*/ 98 h 150"/>
                <a:gd name="T68" fmla="*/ 92 w 92"/>
                <a:gd name="T69" fmla="*/ 108 h 150"/>
                <a:gd name="T70" fmla="*/ 88 w 92"/>
                <a:gd name="T71" fmla="*/ 124 h 150"/>
                <a:gd name="T72" fmla="*/ 80 w 92"/>
                <a:gd name="T73" fmla="*/ 138 h 150"/>
                <a:gd name="T74" fmla="*/ 64 w 92"/>
                <a:gd name="T75" fmla="*/ 146 h 150"/>
                <a:gd name="T76" fmla="*/ 48 w 92"/>
                <a:gd name="T77" fmla="*/ 150 h 150"/>
                <a:gd name="T78" fmla="*/ 36 w 92"/>
                <a:gd name="T79" fmla="*/ 148 h 150"/>
                <a:gd name="T80" fmla="*/ 10 w 92"/>
                <a:gd name="T81" fmla="*/ 138 h 150"/>
                <a:gd name="T82" fmla="*/ 6 w 92"/>
                <a:gd name="T83" fmla="*/ 142 h 150"/>
                <a:gd name="T84" fmla="*/ 0 w 92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0" y="118"/>
                  </a:lnTo>
                  <a:lnTo>
                    <a:pt x="14" y="126"/>
                  </a:lnTo>
                  <a:lnTo>
                    <a:pt x="22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6"/>
                  </a:lnTo>
                  <a:lnTo>
                    <a:pt x="70" y="98"/>
                  </a:lnTo>
                  <a:lnTo>
                    <a:pt x="60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2" y="36"/>
                  </a:lnTo>
                  <a:lnTo>
                    <a:pt x="70" y="30"/>
                  </a:lnTo>
                  <a:lnTo>
                    <a:pt x="68" y="24"/>
                  </a:lnTo>
                  <a:lnTo>
                    <a:pt x="62" y="18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6" y="88"/>
                  </a:lnTo>
                  <a:lnTo>
                    <a:pt x="92" y="9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16"/>
                  </a:lnTo>
                  <a:lnTo>
                    <a:pt x="88" y="124"/>
                  </a:lnTo>
                  <a:lnTo>
                    <a:pt x="84" y="132"/>
                  </a:lnTo>
                  <a:lnTo>
                    <a:pt x="80" y="138"/>
                  </a:lnTo>
                  <a:lnTo>
                    <a:pt x="72" y="142"/>
                  </a:lnTo>
                  <a:lnTo>
                    <a:pt x="64" y="146"/>
                  </a:lnTo>
                  <a:lnTo>
                    <a:pt x="56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6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7" name="Freeform 32"/>
            <p:cNvSpPr>
              <a:spLocks noEditPoints="1"/>
            </p:cNvSpPr>
            <p:nvPr userDrawn="1"/>
          </p:nvSpPr>
          <p:spPr bwMode="auto">
            <a:xfrm>
              <a:off x="1726" y="769"/>
              <a:ext cx="137" cy="142"/>
            </a:xfrm>
            <a:custGeom>
              <a:avLst/>
              <a:gdLst>
                <a:gd name="T0" fmla="*/ 0 w 137"/>
                <a:gd name="T1" fmla="*/ 136 h 142"/>
                <a:gd name="T2" fmla="*/ 16 w 137"/>
                <a:gd name="T3" fmla="*/ 134 h 142"/>
                <a:gd name="T4" fmla="*/ 22 w 137"/>
                <a:gd name="T5" fmla="*/ 124 h 142"/>
                <a:gd name="T6" fmla="*/ 22 w 137"/>
                <a:gd name="T7" fmla="*/ 32 h 142"/>
                <a:gd name="T8" fmla="*/ 22 w 137"/>
                <a:gd name="T9" fmla="*/ 18 h 142"/>
                <a:gd name="T10" fmla="*/ 16 w 137"/>
                <a:gd name="T11" fmla="*/ 8 h 142"/>
                <a:gd name="T12" fmla="*/ 0 w 137"/>
                <a:gd name="T13" fmla="*/ 6 h 142"/>
                <a:gd name="T14" fmla="*/ 62 w 137"/>
                <a:gd name="T15" fmla="*/ 0 h 142"/>
                <a:gd name="T16" fmla="*/ 74 w 137"/>
                <a:gd name="T17" fmla="*/ 2 h 142"/>
                <a:gd name="T18" fmla="*/ 92 w 137"/>
                <a:gd name="T19" fmla="*/ 8 h 142"/>
                <a:gd name="T20" fmla="*/ 105 w 137"/>
                <a:gd name="T21" fmla="*/ 18 h 142"/>
                <a:gd name="T22" fmla="*/ 111 w 137"/>
                <a:gd name="T23" fmla="*/ 32 h 142"/>
                <a:gd name="T24" fmla="*/ 111 w 137"/>
                <a:gd name="T25" fmla="*/ 40 h 142"/>
                <a:gd name="T26" fmla="*/ 109 w 137"/>
                <a:gd name="T27" fmla="*/ 54 h 142"/>
                <a:gd name="T28" fmla="*/ 102 w 137"/>
                <a:gd name="T29" fmla="*/ 66 h 142"/>
                <a:gd name="T30" fmla="*/ 88 w 137"/>
                <a:gd name="T31" fmla="*/ 76 h 142"/>
                <a:gd name="T32" fmla="*/ 70 w 137"/>
                <a:gd name="T33" fmla="*/ 80 h 142"/>
                <a:gd name="T34" fmla="*/ 94 w 137"/>
                <a:gd name="T35" fmla="*/ 106 h 142"/>
                <a:gd name="T36" fmla="*/ 115 w 137"/>
                <a:gd name="T37" fmla="*/ 128 h 142"/>
                <a:gd name="T38" fmla="*/ 137 w 137"/>
                <a:gd name="T39" fmla="*/ 136 h 142"/>
                <a:gd name="T40" fmla="*/ 98 w 137"/>
                <a:gd name="T41" fmla="*/ 142 h 142"/>
                <a:gd name="T42" fmla="*/ 40 w 137"/>
                <a:gd name="T43" fmla="*/ 80 h 142"/>
                <a:gd name="T44" fmla="*/ 40 w 137"/>
                <a:gd name="T45" fmla="*/ 108 h 142"/>
                <a:gd name="T46" fmla="*/ 44 w 137"/>
                <a:gd name="T47" fmla="*/ 132 h 142"/>
                <a:gd name="T48" fmla="*/ 52 w 137"/>
                <a:gd name="T49" fmla="*/ 136 h 142"/>
                <a:gd name="T50" fmla="*/ 64 w 137"/>
                <a:gd name="T51" fmla="*/ 142 h 142"/>
                <a:gd name="T52" fmla="*/ 0 w 137"/>
                <a:gd name="T53" fmla="*/ 136 h 142"/>
                <a:gd name="T54" fmla="*/ 62 w 137"/>
                <a:gd name="T55" fmla="*/ 72 h 142"/>
                <a:gd name="T56" fmla="*/ 74 w 137"/>
                <a:gd name="T57" fmla="*/ 68 h 142"/>
                <a:gd name="T58" fmla="*/ 84 w 137"/>
                <a:gd name="T59" fmla="*/ 62 h 142"/>
                <a:gd name="T60" fmla="*/ 92 w 137"/>
                <a:gd name="T61" fmla="*/ 40 h 142"/>
                <a:gd name="T62" fmla="*/ 90 w 137"/>
                <a:gd name="T63" fmla="*/ 28 h 142"/>
                <a:gd name="T64" fmla="*/ 80 w 137"/>
                <a:gd name="T65" fmla="*/ 14 h 142"/>
                <a:gd name="T66" fmla="*/ 68 w 137"/>
                <a:gd name="T67" fmla="*/ 10 h 142"/>
                <a:gd name="T68" fmla="*/ 40 w 137"/>
                <a:gd name="T69" fmla="*/ 10 h 142"/>
                <a:gd name="T70" fmla="*/ 62 w 137"/>
                <a:gd name="T7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2" y="8"/>
                  </a:lnTo>
                  <a:lnTo>
                    <a:pt x="100" y="12"/>
                  </a:lnTo>
                  <a:lnTo>
                    <a:pt x="105" y="18"/>
                  </a:lnTo>
                  <a:lnTo>
                    <a:pt x="109" y="24"/>
                  </a:lnTo>
                  <a:lnTo>
                    <a:pt x="111" y="32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8"/>
                  </a:lnTo>
                  <a:lnTo>
                    <a:pt x="109" y="54"/>
                  </a:lnTo>
                  <a:lnTo>
                    <a:pt x="105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88" y="76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3" y="118"/>
                  </a:lnTo>
                  <a:lnTo>
                    <a:pt x="115" y="128"/>
                  </a:lnTo>
                  <a:lnTo>
                    <a:pt x="125" y="134"/>
                  </a:lnTo>
                  <a:lnTo>
                    <a:pt x="137" y="136"/>
                  </a:lnTo>
                  <a:lnTo>
                    <a:pt x="137" y="142"/>
                  </a:lnTo>
                  <a:lnTo>
                    <a:pt x="98" y="142"/>
                  </a:lnTo>
                  <a:lnTo>
                    <a:pt x="52" y="80"/>
                  </a:lnTo>
                  <a:lnTo>
                    <a:pt x="40" y="8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24"/>
                  </a:lnTo>
                  <a:lnTo>
                    <a:pt x="44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2" y="72"/>
                  </a:moveTo>
                  <a:lnTo>
                    <a:pt x="62" y="72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4" y="62"/>
                  </a:lnTo>
                  <a:lnTo>
                    <a:pt x="90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28"/>
                  </a:lnTo>
                  <a:lnTo>
                    <a:pt x="84" y="18"/>
                  </a:lnTo>
                  <a:lnTo>
                    <a:pt x="80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40" y="10"/>
                  </a:lnTo>
                  <a:lnTo>
                    <a:pt x="40" y="72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8" name="Freeform 33"/>
            <p:cNvSpPr>
              <a:spLocks noEditPoints="1"/>
            </p:cNvSpPr>
            <p:nvPr userDrawn="1"/>
          </p:nvSpPr>
          <p:spPr bwMode="auto">
            <a:xfrm>
              <a:off x="1871" y="713"/>
              <a:ext cx="162" cy="198"/>
            </a:xfrm>
            <a:custGeom>
              <a:avLst/>
              <a:gdLst>
                <a:gd name="T0" fmla="*/ 0 w 162"/>
                <a:gd name="T1" fmla="*/ 192 h 198"/>
                <a:gd name="T2" fmla="*/ 18 w 162"/>
                <a:gd name="T3" fmla="*/ 188 h 198"/>
                <a:gd name="T4" fmla="*/ 28 w 162"/>
                <a:gd name="T5" fmla="*/ 172 h 198"/>
                <a:gd name="T6" fmla="*/ 82 w 162"/>
                <a:gd name="T7" fmla="*/ 52 h 198"/>
                <a:gd name="T8" fmla="*/ 134 w 162"/>
                <a:gd name="T9" fmla="*/ 172 h 198"/>
                <a:gd name="T10" fmla="*/ 144 w 162"/>
                <a:gd name="T11" fmla="*/ 188 h 198"/>
                <a:gd name="T12" fmla="*/ 162 w 162"/>
                <a:gd name="T13" fmla="*/ 192 h 198"/>
                <a:gd name="T14" fmla="*/ 98 w 162"/>
                <a:gd name="T15" fmla="*/ 198 h 198"/>
                <a:gd name="T16" fmla="*/ 98 w 162"/>
                <a:gd name="T17" fmla="*/ 192 h 198"/>
                <a:gd name="T18" fmla="*/ 116 w 162"/>
                <a:gd name="T19" fmla="*/ 188 h 198"/>
                <a:gd name="T20" fmla="*/ 118 w 162"/>
                <a:gd name="T21" fmla="*/ 182 h 198"/>
                <a:gd name="T22" fmla="*/ 104 w 162"/>
                <a:gd name="T23" fmla="*/ 148 h 198"/>
                <a:gd name="T24" fmla="*/ 36 w 162"/>
                <a:gd name="T25" fmla="*/ 174 h 198"/>
                <a:gd name="T26" fmla="*/ 34 w 162"/>
                <a:gd name="T27" fmla="*/ 182 h 198"/>
                <a:gd name="T28" fmla="*/ 36 w 162"/>
                <a:gd name="T29" fmla="*/ 188 h 198"/>
                <a:gd name="T30" fmla="*/ 54 w 162"/>
                <a:gd name="T31" fmla="*/ 192 h 198"/>
                <a:gd name="T32" fmla="*/ 0 w 162"/>
                <a:gd name="T33" fmla="*/ 198 h 198"/>
                <a:gd name="T34" fmla="*/ 100 w 162"/>
                <a:gd name="T35" fmla="*/ 140 h 198"/>
                <a:gd name="T36" fmla="*/ 52 w 162"/>
                <a:gd name="T37" fmla="*/ 140 h 198"/>
                <a:gd name="T38" fmla="*/ 60 w 162"/>
                <a:gd name="T39" fmla="*/ 20 h 198"/>
                <a:gd name="T40" fmla="*/ 62 w 162"/>
                <a:gd name="T41" fmla="*/ 12 h 198"/>
                <a:gd name="T42" fmla="*/ 72 w 162"/>
                <a:gd name="T43" fmla="*/ 2 h 198"/>
                <a:gd name="T44" fmla="*/ 80 w 162"/>
                <a:gd name="T45" fmla="*/ 0 h 198"/>
                <a:gd name="T46" fmla="*/ 94 w 162"/>
                <a:gd name="T47" fmla="*/ 6 h 198"/>
                <a:gd name="T48" fmla="*/ 100 w 162"/>
                <a:gd name="T49" fmla="*/ 20 h 198"/>
                <a:gd name="T50" fmla="*/ 98 w 162"/>
                <a:gd name="T51" fmla="*/ 26 h 198"/>
                <a:gd name="T52" fmla="*/ 88 w 162"/>
                <a:gd name="T53" fmla="*/ 38 h 198"/>
                <a:gd name="T54" fmla="*/ 80 w 162"/>
                <a:gd name="T55" fmla="*/ 38 h 198"/>
                <a:gd name="T56" fmla="*/ 66 w 162"/>
                <a:gd name="T57" fmla="*/ 34 h 198"/>
                <a:gd name="T58" fmla="*/ 60 w 162"/>
                <a:gd name="T59" fmla="*/ 20 h 198"/>
                <a:gd name="T60" fmla="*/ 90 w 162"/>
                <a:gd name="T61" fmla="*/ 20 h 198"/>
                <a:gd name="T62" fmla="*/ 90 w 162"/>
                <a:gd name="T63" fmla="*/ 16 h 198"/>
                <a:gd name="T64" fmla="*/ 84 w 162"/>
                <a:gd name="T65" fmla="*/ 10 h 198"/>
                <a:gd name="T66" fmla="*/ 80 w 162"/>
                <a:gd name="T67" fmla="*/ 8 h 198"/>
                <a:gd name="T68" fmla="*/ 72 w 162"/>
                <a:gd name="T69" fmla="*/ 12 h 198"/>
                <a:gd name="T70" fmla="*/ 70 w 162"/>
                <a:gd name="T71" fmla="*/ 20 h 198"/>
                <a:gd name="T72" fmla="*/ 70 w 162"/>
                <a:gd name="T73" fmla="*/ 24 h 198"/>
                <a:gd name="T74" fmla="*/ 76 w 162"/>
                <a:gd name="T75" fmla="*/ 30 h 198"/>
                <a:gd name="T76" fmla="*/ 80 w 162"/>
                <a:gd name="T77" fmla="*/ 30 h 198"/>
                <a:gd name="T78" fmla="*/ 88 w 162"/>
                <a:gd name="T79" fmla="*/ 26 h 198"/>
                <a:gd name="T80" fmla="*/ 90 w 162"/>
                <a:gd name="T81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98">
                  <a:moveTo>
                    <a:pt x="0" y="192"/>
                  </a:moveTo>
                  <a:lnTo>
                    <a:pt x="0" y="192"/>
                  </a:lnTo>
                  <a:lnTo>
                    <a:pt x="12" y="192"/>
                  </a:lnTo>
                  <a:lnTo>
                    <a:pt x="18" y="188"/>
                  </a:lnTo>
                  <a:lnTo>
                    <a:pt x="22" y="182"/>
                  </a:lnTo>
                  <a:lnTo>
                    <a:pt x="28" y="17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8" y="182"/>
                  </a:lnTo>
                  <a:lnTo>
                    <a:pt x="144" y="18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62" y="198"/>
                  </a:lnTo>
                  <a:lnTo>
                    <a:pt x="98" y="198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108" y="192"/>
                  </a:lnTo>
                  <a:lnTo>
                    <a:pt x="116" y="188"/>
                  </a:lnTo>
                  <a:lnTo>
                    <a:pt x="118" y="186"/>
                  </a:lnTo>
                  <a:lnTo>
                    <a:pt x="118" y="182"/>
                  </a:lnTo>
                  <a:lnTo>
                    <a:pt x="116" y="174"/>
                  </a:lnTo>
                  <a:lnTo>
                    <a:pt x="104" y="148"/>
                  </a:lnTo>
                  <a:lnTo>
                    <a:pt x="48" y="148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4" y="182"/>
                  </a:lnTo>
                  <a:lnTo>
                    <a:pt x="34" y="186"/>
                  </a:lnTo>
                  <a:lnTo>
                    <a:pt x="36" y="188"/>
                  </a:lnTo>
                  <a:lnTo>
                    <a:pt x="42" y="192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0" y="198"/>
                  </a:lnTo>
                  <a:lnTo>
                    <a:pt x="0" y="192"/>
                  </a:lnTo>
                  <a:close/>
                  <a:moveTo>
                    <a:pt x="100" y="140"/>
                  </a:moveTo>
                  <a:lnTo>
                    <a:pt x="76" y="84"/>
                  </a:lnTo>
                  <a:lnTo>
                    <a:pt x="52" y="140"/>
                  </a:lnTo>
                  <a:lnTo>
                    <a:pt x="100" y="140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2" y="12"/>
                  </a:lnTo>
                  <a:lnTo>
                    <a:pt x="66" y="6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98" y="26"/>
                  </a:lnTo>
                  <a:lnTo>
                    <a:pt x="94" y="34"/>
                  </a:lnTo>
                  <a:lnTo>
                    <a:pt x="88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2" y="38"/>
                  </a:lnTo>
                  <a:lnTo>
                    <a:pt x="66" y="34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90" y="20"/>
                  </a:moveTo>
                  <a:lnTo>
                    <a:pt x="90" y="20"/>
                  </a:lnTo>
                  <a:lnTo>
                    <a:pt x="90" y="16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9" name="Freeform 34"/>
            <p:cNvSpPr>
              <a:spLocks noEditPoints="1"/>
            </p:cNvSpPr>
            <p:nvPr userDrawn="1"/>
          </p:nvSpPr>
          <p:spPr bwMode="auto">
            <a:xfrm>
              <a:off x="2051" y="769"/>
              <a:ext cx="142" cy="142"/>
            </a:xfrm>
            <a:custGeom>
              <a:avLst/>
              <a:gdLst>
                <a:gd name="T0" fmla="*/ 0 w 142"/>
                <a:gd name="T1" fmla="*/ 136 h 142"/>
                <a:gd name="T2" fmla="*/ 16 w 142"/>
                <a:gd name="T3" fmla="*/ 134 h 142"/>
                <a:gd name="T4" fmla="*/ 22 w 142"/>
                <a:gd name="T5" fmla="*/ 124 h 142"/>
                <a:gd name="T6" fmla="*/ 22 w 142"/>
                <a:gd name="T7" fmla="*/ 32 h 142"/>
                <a:gd name="T8" fmla="*/ 22 w 142"/>
                <a:gd name="T9" fmla="*/ 18 h 142"/>
                <a:gd name="T10" fmla="*/ 16 w 142"/>
                <a:gd name="T11" fmla="*/ 8 h 142"/>
                <a:gd name="T12" fmla="*/ 0 w 142"/>
                <a:gd name="T13" fmla="*/ 6 h 142"/>
                <a:gd name="T14" fmla="*/ 64 w 142"/>
                <a:gd name="T15" fmla="*/ 0 h 142"/>
                <a:gd name="T16" fmla="*/ 82 w 142"/>
                <a:gd name="T17" fmla="*/ 2 h 142"/>
                <a:gd name="T18" fmla="*/ 112 w 142"/>
                <a:gd name="T19" fmla="*/ 12 h 142"/>
                <a:gd name="T20" fmla="*/ 132 w 142"/>
                <a:gd name="T21" fmla="*/ 32 h 142"/>
                <a:gd name="T22" fmla="*/ 140 w 142"/>
                <a:gd name="T23" fmla="*/ 56 h 142"/>
                <a:gd name="T24" fmla="*/ 142 w 142"/>
                <a:gd name="T25" fmla="*/ 70 h 142"/>
                <a:gd name="T26" fmla="*/ 138 w 142"/>
                <a:gd name="T27" fmla="*/ 98 h 142"/>
                <a:gd name="T28" fmla="*/ 124 w 142"/>
                <a:gd name="T29" fmla="*/ 120 h 142"/>
                <a:gd name="T30" fmla="*/ 98 w 142"/>
                <a:gd name="T31" fmla="*/ 136 h 142"/>
                <a:gd name="T32" fmla="*/ 64 w 142"/>
                <a:gd name="T33" fmla="*/ 142 h 142"/>
                <a:gd name="T34" fmla="*/ 0 w 142"/>
                <a:gd name="T35" fmla="*/ 136 h 142"/>
                <a:gd name="T36" fmla="*/ 64 w 142"/>
                <a:gd name="T37" fmla="*/ 132 h 142"/>
                <a:gd name="T38" fmla="*/ 92 w 142"/>
                <a:gd name="T39" fmla="*/ 126 h 142"/>
                <a:gd name="T40" fmla="*/ 108 w 142"/>
                <a:gd name="T41" fmla="*/ 112 h 142"/>
                <a:gd name="T42" fmla="*/ 118 w 142"/>
                <a:gd name="T43" fmla="*/ 92 h 142"/>
                <a:gd name="T44" fmla="*/ 120 w 142"/>
                <a:gd name="T45" fmla="*/ 70 h 142"/>
                <a:gd name="T46" fmla="*/ 118 w 142"/>
                <a:gd name="T47" fmla="*/ 60 h 142"/>
                <a:gd name="T48" fmla="*/ 114 w 142"/>
                <a:gd name="T49" fmla="*/ 40 h 142"/>
                <a:gd name="T50" fmla="*/ 102 w 142"/>
                <a:gd name="T51" fmla="*/ 22 h 142"/>
                <a:gd name="T52" fmla="*/ 80 w 142"/>
                <a:gd name="T53" fmla="*/ 10 h 142"/>
                <a:gd name="T54" fmla="*/ 40 w 142"/>
                <a:gd name="T55" fmla="*/ 10 h 142"/>
                <a:gd name="T56" fmla="*/ 40 w 142"/>
                <a:gd name="T57" fmla="*/ 106 h 142"/>
                <a:gd name="T58" fmla="*/ 44 w 142"/>
                <a:gd name="T59" fmla="*/ 128 h 142"/>
                <a:gd name="T60" fmla="*/ 52 w 142"/>
                <a:gd name="T61" fmla="*/ 132 h 142"/>
                <a:gd name="T62" fmla="*/ 64 w 142"/>
                <a:gd name="T63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98" y="6"/>
                  </a:lnTo>
                  <a:lnTo>
                    <a:pt x="112" y="12"/>
                  </a:lnTo>
                  <a:lnTo>
                    <a:pt x="124" y="22"/>
                  </a:lnTo>
                  <a:lnTo>
                    <a:pt x="132" y="32"/>
                  </a:lnTo>
                  <a:lnTo>
                    <a:pt x="138" y="44"/>
                  </a:lnTo>
                  <a:lnTo>
                    <a:pt x="140" y="56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0" y="86"/>
                  </a:lnTo>
                  <a:lnTo>
                    <a:pt x="138" y="98"/>
                  </a:lnTo>
                  <a:lnTo>
                    <a:pt x="132" y="110"/>
                  </a:lnTo>
                  <a:lnTo>
                    <a:pt x="124" y="120"/>
                  </a:lnTo>
                  <a:lnTo>
                    <a:pt x="112" y="130"/>
                  </a:lnTo>
                  <a:lnTo>
                    <a:pt x="98" y="136"/>
                  </a:lnTo>
                  <a:lnTo>
                    <a:pt x="82" y="140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4" y="132"/>
                  </a:moveTo>
                  <a:lnTo>
                    <a:pt x="64" y="132"/>
                  </a:lnTo>
                  <a:lnTo>
                    <a:pt x="80" y="132"/>
                  </a:lnTo>
                  <a:lnTo>
                    <a:pt x="92" y="126"/>
                  </a:lnTo>
                  <a:lnTo>
                    <a:pt x="102" y="120"/>
                  </a:lnTo>
                  <a:lnTo>
                    <a:pt x="108" y="112"/>
                  </a:lnTo>
                  <a:lnTo>
                    <a:pt x="114" y="102"/>
                  </a:lnTo>
                  <a:lnTo>
                    <a:pt x="118" y="92"/>
                  </a:lnTo>
                  <a:lnTo>
                    <a:pt x="118" y="8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18" y="60"/>
                  </a:lnTo>
                  <a:lnTo>
                    <a:pt x="118" y="50"/>
                  </a:lnTo>
                  <a:lnTo>
                    <a:pt x="114" y="40"/>
                  </a:lnTo>
                  <a:lnTo>
                    <a:pt x="108" y="30"/>
                  </a:lnTo>
                  <a:lnTo>
                    <a:pt x="102" y="22"/>
                  </a:lnTo>
                  <a:lnTo>
                    <a:pt x="92" y="14"/>
                  </a:lnTo>
                  <a:lnTo>
                    <a:pt x="80" y="10"/>
                  </a:lnTo>
                  <a:lnTo>
                    <a:pt x="64" y="10"/>
                  </a:lnTo>
                  <a:lnTo>
                    <a:pt x="40" y="10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64" y="13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0" name="Freeform 35"/>
            <p:cNvSpPr>
              <a:spLocks/>
            </p:cNvSpPr>
            <p:nvPr userDrawn="1"/>
          </p:nvSpPr>
          <p:spPr bwMode="auto">
            <a:xfrm>
              <a:off x="2231" y="769"/>
              <a:ext cx="116" cy="142"/>
            </a:xfrm>
            <a:custGeom>
              <a:avLst/>
              <a:gdLst>
                <a:gd name="T0" fmla="*/ 0 w 116"/>
                <a:gd name="T1" fmla="*/ 136 h 142"/>
                <a:gd name="T2" fmla="*/ 0 w 116"/>
                <a:gd name="T3" fmla="*/ 136 h 142"/>
                <a:gd name="T4" fmla="*/ 10 w 116"/>
                <a:gd name="T5" fmla="*/ 136 h 142"/>
                <a:gd name="T6" fmla="*/ 14 w 116"/>
                <a:gd name="T7" fmla="*/ 134 h 142"/>
                <a:gd name="T8" fmla="*/ 18 w 116"/>
                <a:gd name="T9" fmla="*/ 132 h 142"/>
                <a:gd name="T10" fmla="*/ 20 w 116"/>
                <a:gd name="T11" fmla="*/ 124 h 142"/>
                <a:gd name="T12" fmla="*/ 22 w 116"/>
                <a:gd name="T13" fmla="*/ 108 h 142"/>
                <a:gd name="T14" fmla="*/ 22 w 116"/>
                <a:gd name="T15" fmla="*/ 32 h 142"/>
                <a:gd name="T16" fmla="*/ 22 w 116"/>
                <a:gd name="T17" fmla="*/ 32 h 142"/>
                <a:gd name="T18" fmla="*/ 20 w 116"/>
                <a:gd name="T19" fmla="*/ 18 h 142"/>
                <a:gd name="T20" fmla="*/ 18 w 116"/>
                <a:gd name="T21" fmla="*/ 10 h 142"/>
                <a:gd name="T22" fmla="*/ 14 w 116"/>
                <a:gd name="T23" fmla="*/ 8 h 142"/>
                <a:gd name="T24" fmla="*/ 10 w 116"/>
                <a:gd name="T25" fmla="*/ 6 h 142"/>
                <a:gd name="T26" fmla="*/ 0 w 116"/>
                <a:gd name="T27" fmla="*/ 6 h 142"/>
                <a:gd name="T28" fmla="*/ 0 w 116"/>
                <a:gd name="T29" fmla="*/ 0 h 142"/>
                <a:gd name="T30" fmla="*/ 106 w 116"/>
                <a:gd name="T31" fmla="*/ 0 h 142"/>
                <a:gd name="T32" fmla="*/ 108 w 116"/>
                <a:gd name="T33" fmla="*/ 32 h 142"/>
                <a:gd name="T34" fmla="*/ 104 w 116"/>
                <a:gd name="T35" fmla="*/ 32 h 142"/>
                <a:gd name="T36" fmla="*/ 102 w 116"/>
                <a:gd name="T37" fmla="*/ 26 h 142"/>
                <a:gd name="T38" fmla="*/ 102 w 116"/>
                <a:gd name="T39" fmla="*/ 26 h 142"/>
                <a:gd name="T40" fmla="*/ 100 w 116"/>
                <a:gd name="T41" fmla="*/ 18 h 142"/>
                <a:gd name="T42" fmla="*/ 96 w 116"/>
                <a:gd name="T43" fmla="*/ 14 h 142"/>
                <a:gd name="T44" fmla="*/ 88 w 116"/>
                <a:gd name="T45" fmla="*/ 10 h 142"/>
                <a:gd name="T46" fmla="*/ 74 w 116"/>
                <a:gd name="T47" fmla="*/ 10 h 142"/>
                <a:gd name="T48" fmla="*/ 40 w 116"/>
                <a:gd name="T49" fmla="*/ 10 h 142"/>
                <a:gd name="T50" fmla="*/ 40 w 116"/>
                <a:gd name="T51" fmla="*/ 62 h 142"/>
                <a:gd name="T52" fmla="*/ 52 w 116"/>
                <a:gd name="T53" fmla="*/ 62 h 142"/>
                <a:gd name="T54" fmla="*/ 52 w 116"/>
                <a:gd name="T55" fmla="*/ 62 h 142"/>
                <a:gd name="T56" fmla="*/ 66 w 116"/>
                <a:gd name="T57" fmla="*/ 62 h 142"/>
                <a:gd name="T58" fmla="*/ 74 w 116"/>
                <a:gd name="T59" fmla="*/ 58 h 142"/>
                <a:gd name="T60" fmla="*/ 76 w 116"/>
                <a:gd name="T61" fmla="*/ 56 h 142"/>
                <a:gd name="T62" fmla="*/ 78 w 116"/>
                <a:gd name="T63" fmla="*/ 52 h 142"/>
                <a:gd name="T64" fmla="*/ 80 w 116"/>
                <a:gd name="T65" fmla="*/ 40 h 142"/>
                <a:gd name="T66" fmla="*/ 84 w 116"/>
                <a:gd name="T67" fmla="*/ 40 h 142"/>
                <a:gd name="T68" fmla="*/ 84 w 116"/>
                <a:gd name="T69" fmla="*/ 94 h 142"/>
                <a:gd name="T70" fmla="*/ 80 w 116"/>
                <a:gd name="T71" fmla="*/ 94 h 142"/>
                <a:gd name="T72" fmla="*/ 80 w 116"/>
                <a:gd name="T73" fmla="*/ 94 h 142"/>
                <a:gd name="T74" fmla="*/ 78 w 116"/>
                <a:gd name="T75" fmla="*/ 82 h 142"/>
                <a:gd name="T76" fmla="*/ 76 w 116"/>
                <a:gd name="T77" fmla="*/ 78 h 142"/>
                <a:gd name="T78" fmla="*/ 74 w 116"/>
                <a:gd name="T79" fmla="*/ 74 h 142"/>
                <a:gd name="T80" fmla="*/ 66 w 116"/>
                <a:gd name="T81" fmla="*/ 72 h 142"/>
                <a:gd name="T82" fmla="*/ 52 w 116"/>
                <a:gd name="T83" fmla="*/ 72 h 142"/>
                <a:gd name="T84" fmla="*/ 40 w 116"/>
                <a:gd name="T85" fmla="*/ 72 h 142"/>
                <a:gd name="T86" fmla="*/ 40 w 116"/>
                <a:gd name="T87" fmla="*/ 106 h 142"/>
                <a:gd name="T88" fmla="*/ 40 w 116"/>
                <a:gd name="T89" fmla="*/ 106 h 142"/>
                <a:gd name="T90" fmla="*/ 40 w 116"/>
                <a:gd name="T91" fmla="*/ 120 h 142"/>
                <a:gd name="T92" fmla="*/ 44 w 116"/>
                <a:gd name="T93" fmla="*/ 128 h 142"/>
                <a:gd name="T94" fmla="*/ 46 w 116"/>
                <a:gd name="T95" fmla="*/ 130 h 142"/>
                <a:gd name="T96" fmla="*/ 50 w 116"/>
                <a:gd name="T97" fmla="*/ 132 h 142"/>
                <a:gd name="T98" fmla="*/ 62 w 116"/>
                <a:gd name="T99" fmla="*/ 132 h 142"/>
                <a:gd name="T100" fmla="*/ 82 w 116"/>
                <a:gd name="T101" fmla="*/ 132 h 142"/>
                <a:gd name="T102" fmla="*/ 82 w 116"/>
                <a:gd name="T103" fmla="*/ 132 h 142"/>
                <a:gd name="T104" fmla="*/ 96 w 116"/>
                <a:gd name="T105" fmla="*/ 132 h 142"/>
                <a:gd name="T106" fmla="*/ 104 w 116"/>
                <a:gd name="T107" fmla="*/ 128 h 142"/>
                <a:gd name="T108" fmla="*/ 108 w 116"/>
                <a:gd name="T109" fmla="*/ 122 h 142"/>
                <a:gd name="T110" fmla="*/ 110 w 116"/>
                <a:gd name="T111" fmla="*/ 114 h 142"/>
                <a:gd name="T112" fmla="*/ 112 w 116"/>
                <a:gd name="T113" fmla="*/ 110 h 142"/>
                <a:gd name="T114" fmla="*/ 116 w 116"/>
                <a:gd name="T115" fmla="*/ 110 h 142"/>
                <a:gd name="T116" fmla="*/ 114 w 116"/>
                <a:gd name="T117" fmla="*/ 142 h 142"/>
                <a:gd name="T118" fmla="*/ 0 w 116"/>
                <a:gd name="T119" fmla="*/ 142 h 142"/>
                <a:gd name="T120" fmla="*/ 0 w 116"/>
                <a:gd name="T12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42">
                  <a:moveTo>
                    <a:pt x="0" y="136"/>
                  </a:moveTo>
                  <a:lnTo>
                    <a:pt x="0" y="136"/>
                  </a:lnTo>
                  <a:lnTo>
                    <a:pt x="10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8" y="32"/>
                  </a:lnTo>
                  <a:lnTo>
                    <a:pt x="104" y="32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18"/>
                  </a:lnTo>
                  <a:lnTo>
                    <a:pt x="96" y="14"/>
                  </a:lnTo>
                  <a:lnTo>
                    <a:pt x="88" y="10"/>
                  </a:lnTo>
                  <a:lnTo>
                    <a:pt x="74" y="10"/>
                  </a:lnTo>
                  <a:lnTo>
                    <a:pt x="40" y="10"/>
                  </a:lnTo>
                  <a:lnTo>
                    <a:pt x="40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66" y="62"/>
                  </a:lnTo>
                  <a:lnTo>
                    <a:pt x="74" y="58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66" y="72"/>
                  </a:lnTo>
                  <a:lnTo>
                    <a:pt x="52" y="72"/>
                  </a:lnTo>
                  <a:lnTo>
                    <a:pt x="40" y="7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20"/>
                  </a:lnTo>
                  <a:lnTo>
                    <a:pt x="44" y="128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62" y="132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96" y="132"/>
                  </a:lnTo>
                  <a:lnTo>
                    <a:pt x="104" y="128"/>
                  </a:lnTo>
                  <a:lnTo>
                    <a:pt x="108" y="122"/>
                  </a:lnTo>
                  <a:lnTo>
                    <a:pt x="110" y="114"/>
                  </a:lnTo>
                  <a:lnTo>
                    <a:pt x="112" y="110"/>
                  </a:lnTo>
                  <a:lnTo>
                    <a:pt x="116" y="110"/>
                  </a:lnTo>
                  <a:lnTo>
                    <a:pt x="11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1" name="Freeform 36"/>
            <p:cNvSpPr>
              <a:spLocks/>
            </p:cNvSpPr>
            <p:nvPr userDrawn="1"/>
          </p:nvSpPr>
          <p:spPr bwMode="auto">
            <a:xfrm>
              <a:off x="2377" y="76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6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2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6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2" name="Freeform 37"/>
            <p:cNvSpPr>
              <a:spLocks/>
            </p:cNvSpPr>
            <p:nvPr userDrawn="1"/>
          </p:nvSpPr>
          <p:spPr bwMode="auto">
            <a:xfrm>
              <a:off x="2555" y="76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2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8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0" y="68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6" y="46"/>
                  </a:lnTo>
                  <a:lnTo>
                    <a:pt x="34" y="52"/>
                  </a:lnTo>
                  <a:lnTo>
                    <a:pt x="48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4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3" name="Freeform 38"/>
            <p:cNvSpPr>
              <a:spLocks/>
            </p:cNvSpPr>
            <p:nvPr userDrawn="1"/>
          </p:nvSpPr>
          <p:spPr bwMode="auto">
            <a:xfrm>
              <a:off x="2747" y="769"/>
              <a:ext cx="164" cy="142"/>
            </a:xfrm>
            <a:custGeom>
              <a:avLst/>
              <a:gdLst>
                <a:gd name="T0" fmla="*/ 0 w 164"/>
                <a:gd name="T1" fmla="*/ 136 h 142"/>
                <a:gd name="T2" fmla="*/ 16 w 164"/>
                <a:gd name="T3" fmla="*/ 134 h 142"/>
                <a:gd name="T4" fmla="*/ 22 w 164"/>
                <a:gd name="T5" fmla="*/ 124 h 142"/>
                <a:gd name="T6" fmla="*/ 22 w 164"/>
                <a:gd name="T7" fmla="*/ 32 h 142"/>
                <a:gd name="T8" fmla="*/ 22 w 164"/>
                <a:gd name="T9" fmla="*/ 18 h 142"/>
                <a:gd name="T10" fmla="*/ 16 w 164"/>
                <a:gd name="T11" fmla="*/ 8 h 142"/>
                <a:gd name="T12" fmla="*/ 0 w 164"/>
                <a:gd name="T13" fmla="*/ 6 h 142"/>
                <a:gd name="T14" fmla="*/ 64 w 164"/>
                <a:gd name="T15" fmla="*/ 0 h 142"/>
                <a:gd name="T16" fmla="*/ 64 w 164"/>
                <a:gd name="T17" fmla="*/ 6 h 142"/>
                <a:gd name="T18" fmla="*/ 48 w 164"/>
                <a:gd name="T19" fmla="*/ 8 h 142"/>
                <a:gd name="T20" fmla="*/ 42 w 164"/>
                <a:gd name="T21" fmla="*/ 18 h 142"/>
                <a:gd name="T22" fmla="*/ 42 w 164"/>
                <a:gd name="T23" fmla="*/ 66 h 142"/>
                <a:gd name="T24" fmla="*/ 90 w 164"/>
                <a:gd name="T25" fmla="*/ 24 h 142"/>
                <a:gd name="T26" fmla="*/ 100 w 164"/>
                <a:gd name="T27" fmla="*/ 10 h 142"/>
                <a:gd name="T28" fmla="*/ 98 w 164"/>
                <a:gd name="T29" fmla="*/ 6 h 142"/>
                <a:gd name="T30" fmla="*/ 90 w 164"/>
                <a:gd name="T31" fmla="*/ 0 h 142"/>
                <a:gd name="T32" fmla="*/ 144 w 164"/>
                <a:gd name="T33" fmla="*/ 6 h 142"/>
                <a:gd name="T34" fmla="*/ 132 w 164"/>
                <a:gd name="T35" fmla="*/ 6 h 142"/>
                <a:gd name="T36" fmla="*/ 112 w 164"/>
                <a:gd name="T37" fmla="*/ 16 h 142"/>
                <a:gd name="T38" fmla="*/ 60 w 164"/>
                <a:gd name="T39" fmla="*/ 60 h 142"/>
                <a:gd name="T40" fmla="*/ 134 w 164"/>
                <a:gd name="T41" fmla="*/ 122 h 142"/>
                <a:gd name="T42" fmla="*/ 150 w 164"/>
                <a:gd name="T43" fmla="*/ 132 h 142"/>
                <a:gd name="T44" fmla="*/ 164 w 164"/>
                <a:gd name="T45" fmla="*/ 136 h 142"/>
                <a:gd name="T46" fmla="*/ 98 w 164"/>
                <a:gd name="T47" fmla="*/ 142 h 142"/>
                <a:gd name="T48" fmla="*/ 98 w 164"/>
                <a:gd name="T49" fmla="*/ 136 h 142"/>
                <a:gd name="T50" fmla="*/ 112 w 164"/>
                <a:gd name="T51" fmla="*/ 132 h 142"/>
                <a:gd name="T52" fmla="*/ 106 w 164"/>
                <a:gd name="T53" fmla="*/ 122 h 142"/>
                <a:gd name="T54" fmla="*/ 42 w 164"/>
                <a:gd name="T55" fmla="*/ 76 h 142"/>
                <a:gd name="T56" fmla="*/ 42 w 164"/>
                <a:gd name="T57" fmla="*/ 108 h 142"/>
                <a:gd name="T58" fmla="*/ 46 w 164"/>
                <a:gd name="T59" fmla="*/ 132 h 142"/>
                <a:gd name="T60" fmla="*/ 52 w 164"/>
                <a:gd name="T61" fmla="*/ 136 h 142"/>
                <a:gd name="T62" fmla="*/ 64 w 164"/>
                <a:gd name="T63" fmla="*/ 142 h 142"/>
                <a:gd name="T64" fmla="*/ 0 w 1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6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8" y="16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2" y="6"/>
                  </a:lnTo>
                  <a:lnTo>
                    <a:pt x="122" y="10"/>
                  </a:lnTo>
                  <a:lnTo>
                    <a:pt x="112" y="16"/>
                  </a:lnTo>
                  <a:lnTo>
                    <a:pt x="102" y="24"/>
                  </a:lnTo>
                  <a:lnTo>
                    <a:pt x="60" y="60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42" y="128"/>
                  </a:lnTo>
                  <a:lnTo>
                    <a:pt x="150" y="132"/>
                  </a:lnTo>
                  <a:lnTo>
                    <a:pt x="158" y="136"/>
                  </a:lnTo>
                  <a:lnTo>
                    <a:pt x="164" y="136"/>
                  </a:lnTo>
                  <a:lnTo>
                    <a:pt x="164" y="142"/>
                  </a:lnTo>
                  <a:lnTo>
                    <a:pt x="98" y="142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08" y="136"/>
                  </a:lnTo>
                  <a:lnTo>
                    <a:pt x="112" y="132"/>
                  </a:lnTo>
                  <a:lnTo>
                    <a:pt x="112" y="128"/>
                  </a:lnTo>
                  <a:lnTo>
                    <a:pt x="106" y="122"/>
                  </a:lnTo>
                  <a:lnTo>
                    <a:pt x="48" y="72"/>
                  </a:lnTo>
                  <a:lnTo>
                    <a:pt x="42" y="7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4" name="Freeform 39"/>
            <p:cNvSpPr>
              <a:spLocks noEditPoints="1"/>
            </p:cNvSpPr>
            <p:nvPr userDrawn="1"/>
          </p:nvSpPr>
          <p:spPr bwMode="auto">
            <a:xfrm>
              <a:off x="2919" y="765"/>
              <a:ext cx="161" cy="146"/>
            </a:xfrm>
            <a:custGeom>
              <a:avLst/>
              <a:gdLst>
                <a:gd name="T0" fmla="*/ 0 w 161"/>
                <a:gd name="T1" fmla="*/ 140 h 146"/>
                <a:gd name="T2" fmla="*/ 0 w 161"/>
                <a:gd name="T3" fmla="*/ 140 h 146"/>
                <a:gd name="T4" fmla="*/ 12 w 161"/>
                <a:gd name="T5" fmla="*/ 140 h 146"/>
                <a:gd name="T6" fmla="*/ 18 w 161"/>
                <a:gd name="T7" fmla="*/ 136 h 146"/>
                <a:gd name="T8" fmla="*/ 22 w 161"/>
                <a:gd name="T9" fmla="*/ 130 h 146"/>
                <a:gd name="T10" fmla="*/ 28 w 161"/>
                <a:gd name="T11" fmla="*/ 120 h 146"/>
                <a:gd name="T12" fmla="*/ 79 w 161"/>
                <a:gd name="T13" fmla="*/ 0 h 146"/>
                <a:gd name="T14" fmla="*/ 81 w 161"/>
                <a:gd name="T15" fmla="*/ 0 h 146"/>
                <a:gd name="T16" fmla="*/ 133 w 161"/>
                <a:gd name="T17" fmla="*/ 120 h 146"/>
                <a:gd name="T18" fmla="*/ 133 w 161"/>
                <a:gd name="T19" fmla="*/ 120 h 146"/>
                <a:gd name="T20" fmla="*/ 137 w 161"/>
                <a:gd name="T21" fmla="*/ 130 h 146"/>
                <a:gd name="T22" fmla="*/ 143 w 161"/>
                <a:gd name="T23" fmla="*/ 136 h 146"/>
                <a:gd name="T24" fmla="*/ 149 w 161"/>
                <a:gd name="T25" fmla="*/ 140 h 146"/>
                <a:gd name="T26" fmla="*/ 161 w 161"/>
                <a:gd name="T27" fmla="*/ 140 h 146"/>
                <a:gd name="T28" fmla="*/ 161 w 161"/>
                <a:gd name="T29" fmla="*/ 146 h 146"/>
                <a:gd name="T30" fmla="*/ 97 w 161"/>
                <a:gd name="T31" fmla="*/ 146 h 146"/>
                <a:gd name="T32" fmla="*/ 97 w 161"/>
                <a:gd name="T33" fmla="*/ 140 h 146"/>
                <a:gd name="T34" fmla="*/ 97 w 161"/>
                <a:gd name="T35" fmla="*/ 140 h 146"/>
                <a:gd name="T36" fmla="*/ 107 w 161"/>
                <a:gd name="T37" fmla="*/ 140 h 146"/>
                <a:gd name="T38" fmla="*/ 115 w 161"/>
                <a:gd name="T39" fmla="*/ 136 h 146"/>
                <a:gd name="T40" fmla="*/ 117 w 161"/>
                <a:gd name="T41" fmla="*/ 134 h 146"/>
                <a:gd name="T42" fmla="*/ 117 w 161"/>
                <a:gd name="T43" fmla="*/ 130 h 146"/>
                <a:gd name="T44" fmla="*/ 115 w 161"/>
                <a:gd name="T45" fmla="*/ 122 h 146"/>
                <a:gd name="T46" fmla="*/ 103 w 161"/>
                <a:gd name="T47" fmla="*/ 96 h 146"/>
                <a:gd name="T48" fmla="*/ 48 w 161"/>
                <a:gd name="T49" fmla="*/ 96 h 146"/>
                <a:gd name="T50" fmla="*/ 36 w 161"/>
                <a:gd name="T51" fmla="*/ 122 h 146"/>
                <a:gd name="T52" fmla="*/ 36 w 161"/>
                <a:gd name="T53" fmla="*/ 122 h 146"/>
                <a:gd name="T54" fmla="*/ 34 w 161"/>
                <a:gd name="T55" fmla="*/ 130 h 146"/>
                <a:gd name="T56" fmla="*/ 34 w 161"/>
                <a:gd name="T57" fmla="*/ 134 h 146"/>
                <a:gd name="T58" fmla="*/ 36 w 161"/>
                <a:gd name="T59" fmla="*/ 136 h 146"/>
                <a:gd name="T60" fmla="*/ 42 w 161"/>
                <a:gd name="T61" fmla="*/ 140 h 146"/>
                <a:gd name="T62" fmla="*/ 53 w 161"/>
                <a:gd name="T63" fmla="*/ 140 h 146"/>
                <a:gd name="T64" fmla="*/ 53 w 161"/>
                <a:gd name="T65" fmla="*/ 146 h 146"/>
                <a:gd name="T66" fmla="*/ 0 w 161"/>
                <a:gd name="T67" fmla="*/ 146 h 146"/>
                <a:gd name="T68" fmla="*/ 0 w 161"/>
                <a:gd name="T69" fmla="*/ 140 h 146"/>
                <a:gd name="T70" fmla="*/ 99 w 161"/>
                <a:gd name="T71" fmla="*/ 88 h 146"/>
                <a:gd name="T72" fmla="*/ 75 w 161"/>
                <a:gd name="T73" fmla="*/ 32 h 146"/>
                <a:gd name="T74" fmla="*/ 51 w 161"/>
                <a:gd name="T75" fmla="*/ 88 h 146"/>
                <a:gd name="T76" fmla="*/ 99 w 161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7" y="130"/>
                  </a:lnTo>
                  <a:lnTo>
                    <a:pt x="143" y="136"/>
                  </a:lnTo>
                  <a:lnTo>
                    <a:pt x="149" y="140"/>
                  </a:lnTo>
                  <a:lnTo>
                    <a:pt x="161" y="140"/>
                  </a:lnTo>
                  <a:lnTo>
                    <a:pt x="161" y="146"/>
                  </a:lnTo>
                  <a:lnTo>
                    <a:pt x="97" y="146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7" y="140"/>
                  </a:lnTo>
                  <a:lnTo>
                    <a:pt x="115" y="136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5" y="122"/>
                  </a:lnTo>
                  <a:lnTo>
                    <a:pt x="103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3" y="140"/>
                  </a:lnTo>
                  <a:lnTo>
                    <a:pt x="53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99" y="88"/>
                  </a:moveTo>
                  <a:lnTo>
                    <a:pt x="75" y="32"/>
                  </a:lnTo>
                  <a:lnTo>
                    <a:pt x="51" y="88"/>
                  </a:lnTo>
                  <a:lnTo>
                    <a:pt x="99" y="8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5" name="Freeform 40"/>
            <p:cNvSpPr>
              <a:spLocks/>
            </p:cNvSpPr>
            <p:nvPr userDrawn="1"/>
          </p:nvSpPr>
          <p:spPr bwMode="auto">
            <a:xfrm>
              <a:off x="3098" y="769"/>
              <a:ext cx="154" cy="146"/>
            </a:xfrm>
            <a:custGeom>
              <a:avLst/>
              <a:gdLst>
                <a:gd name="T0" fmla="*/ 30 w 154"/>
                <a:gd name="T1" fmla="*/ 28 h 146"/>
                <a:gd name="T2" fmla="*/ 30 w 154"/>
                <a:gd name="T3" fmla="*/ 108 h 146"/>
                <a:gd name="T4" fmla="*/ 30 w 154"/>
                <a:gd name="T5" fmla="*/ 108 h 146"/>
                <a:gd name="T6" fmla="*/ 32 w 154"/>
                <a:gd name="T7" fmla="*/ 124 h 146"/>
                <a:gd name="T8" fmla="*/ 34 w 154"/>
                <a:gd name="T9" fmla="*/ 132 h 146"/>
                <a:gd name="T10" fmla="*/ 38 w 154"/>
                <a:gd name="T11" fmla="*/ 134 h 146"/>
                <a:gd name="T12" fmla="*/ 42 w 154"/>
                <a:gd name="T13" fmla="*/ 136 h 146"/>
                <a:gd name="T14" fmla="*/ 54 w 154"/>
                <a:gd name="T15" fmla="*/ 136 h 146"/>
                <a:gd name="T16" fmla="*/ 54 w 154"/>
                <a:gd name="T17" fmla="*/ 142 h 146"/>
                <a:gd name="T18" fmla="*/ 0 w 154"/>
                <a:gd name="T19" fmla="*/ 142 h 146"/>
                <a:gd name="T20" fmla="*/ 0 w 154"/>
                <a:gd name="T21" fmla="*/ 136 h 146"/>
                <a:gd name="T22" fmla="*/ 0 w 154"/>
                <a:gd name="T23" fmla="*/ 136 h 146"/>
                <a:gd name="T24" fmla="*/ 12 w 154"/>
                <a:gd name="T25" fmla="*/ 136 h 146"/>
                <a:gd name="T26" fmla="*/ 16 w 154"/>
                <a:gd name="T27" fmla="*/ 134 h 146"/>
                <a:gd name="T28" fmla="*/ 18 w 154"/>
                <a:gd name="T29" fmla="*/ 132 h 146"/>
                <a:gd name="T30" fmla="*/ 22 w 154"/>
                <a:gd name="T31" fmla="*/ 124 h 146"/>
                <a:gd name="T32" fmla="*/ 22 w 154"/>
                <a:gd name="T33" fmla="*/ 108 h 146"/>
                <a:gd name="T34" fmla="*/ 22 w 154"/>
                <a:gd name="T35" fmla="*/ 32 h 146"/>
                <a:gd name="T36" fmla="*/ 22 w 154"/>
                <a:gd name="T37" fmla="*/ 32 h 146"/>
                <a:gd name="T38" fmla="*/ 22 w 154"/>
                <a:gd name="T39" fmla="*/ 18 h 146"/>
                <a:gd name="T40" fmla="*/ 18 w 154"/>
                <a:gd name="T41" fmla="*/ 10 h 146"/>
                <a:gd name="T42" fmla="*/ 16 w 154"/>
                <a:gd name="T43" fmla="*/ 8 h 146"/>
                <a:gd name="T44" fmla="*/ 12 w 154"/>
                <a:gd name="T45" fmla="*/ 6 h 146"/>
                <a:gd name="T46" fmla="*/ 0 w 154"/>
                <a:gd name="T47" fmla="*/ 6 h 146"/>
                <a:gd name="T48" fmla="*/ 0 w 154"/>
                <a:gd name="T49" fmla="*/ 0 h 146"/>
                <a:gd name="T50" fmla="*/ 32 w 154"/>
                <a:gd name="T51" fmla="*/ 0 h 146"/>
                <a:gd name="T52" fmla="*/ 124 w 154"/>
                <a:gd name="T53" fmla="*/ 112 h 146"/>
                <a:gd name="T54" fmla="*/ 124 w 154"/>
                <a:gd name="T55" fmla="*/ 32 h 146"/>
                <a:gd name="T56" fmla="*/ 124 w 154"/>
                <a:gd name="T57" fmla="*/ 32 h 146"/>
                <a:gd name="T58" fmla="*/ 122 w 154"/>
                <a:gd name="T59" fmla="*/ 18 h 146"/>
                <a:gd name="T60" fmla="*/ 120 w 154"/>
                <a:gd name="T61" fmla="*/ 10 h 146"/>
                <a:gd name="T62" fmla="*/ 116 w 154"/>
                <a:gd name="T63" fmla="*/ 8 h 146"/>
                <a:gd name="T64" fmla="*/ 112 w 154"/>
                <a:gd name="T65" fmla="*/ 6 h 146"/>
                <a:gd name="T66" fmla="*/ 100 w 154"/>
                <a:gd name="T67" fmla="*/ 6 h 146"/>
                <a:gd name="T68" fmla="*/ 100 w 154"/>
                <a:gd name="T69" fmla="*/ 0 h 146"/>
                <a:gd name="T70" fmla="*/ 154 w 154"/>
                <a:gd name="T71" fmla="*/ 0 h 146"/>
                <a:gd name="T72" fmla="*/ 154 w 154"/>
                <a:gd name="T73" fmla="*/ 6 h 146"/>
                <a:gd name="T74" fmla="*/ 154 w 154"/>
                <a:gd name="T75" fmla="*/ 6 h 146"/>
                <a:gd name="T76" fmla="*/ 142 w 154"/>
                <a:gd name="T77" fmla="*/ 6 h 146"/>
                <a:gd name="T78" fmla="*/ 138 w 154"/>
                <a:gd name="T79" fmla="*/ 8 h 146"/>
                <a:gd name="T80" fmla="*/ 136 w 154"/>
                <a:gd name="T81" fmla="*/ 10 h 146"/>
                <a:gd name="T82" fmla="*/ 132 w 154"/>
                <a:gd name="T83" fmla="*/ 18 h 146"/>
                <a:gd name="T84" fmla="*/ 132 w 154"/>
                <a:gd name="T85" fmla="*/ 32 h 146"/>
                <a:gd name="T86" fmla="*/ 132 w 154"/>
                <a:gd name="T87" fmla="*/ 146 h 146"/>
                <a:gd name="T88" fmla="*/ 126 w 154"/>
                <a:gd name="T89" fmla="*/ 146 h 146"/>
                <a:gd name="T90" fmla="*/ 30 w 154"/>
                <a:gd name="T91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46">
                  <a:moveTo>
                    <a:pt x="30" y="28"/>
                  </a:moveTo>
                  <a:lnTo>
                    <a:pt x="30" y="108"/>
                  </a:lnTo>
                  <a:lnTo>
                    <a:pt x="30" y="108"/>
                  </a:lnTo>
                  <a:lnTo>
                    <a:pt x="32" y="124"/>
                  </a:lnTo>
                  <a:lnTo>
                    <a:pt x="34" y="132"/>
                  </a:lnTo>
                  <a:lnTo>
                    <a:pt x="38" y="134"/>
                  </a:lnTo>
                  <a:lnTo>
                    <a:pt x="42" y="136"/>
                  </a:lnTo>
                  <a:lnTo>
                    <a:pt x="54" y="136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24" y="11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2" y="18"/>
                  </a:lnTo>
                  <a:lnTo>
                    <a:pt x="120" y="10"/>
                  </a:lnTo>
                  <a:lnTo>
                    <a:pt x="116" y="8"/>
                  </a:lnTo>
                  <a:lnTo>
                    <a:pt x="112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32" y="18"/>
                  </a:lnTo>
                  <a:lnTo>
                    <a:pt x="132" y="32"/>
                  </a:lnTo>
                  <a:lnTo>
                    <a:pt x="132" y="146"/>
                  </a:lnTo>
                  <a:lnTo>
                    <a:pt x="126" y="146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6" name="Freeform 41"/>
            <p:cNvSpPr>
              <a:spLocks/>
            </p:cNvSpPr>
            <p:nvPr userDrawn="1"/>
          </p:nvSpPr>
          <p:spPr bwMode="auto">
            <a:xfrm>
              <a:off x="3292" y="76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4" y="52"/>
                  </a:lnTo>
                  <a:lnTo>
                    <a:pt x="46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7" name="Freeform 42"/>
            <p:cNvSpPr>
              <a:spLocks/>
            </p:cNvSpPr>
            <p:nvPr userDrawn="1"/>
          </p:nvSpPr>
          <p:spPr bwMode="auto">
            <a:xfrm>
              <a:off x="3426" y="769"/>
              <a:ext cx="124" cy="142"/>
            </a:xfrm>
            <a:custGeom>
              <a:avLst/>
              <a:gdLst>
                <a:gd name="T0" fmla="*/ 0 w 124"/>
                <a:gd name="T1" fmla="*/ 136 h 142"/>
                <a:gd name="T2" fmla="*/ 0 w 124"/>
                <a:gd name="T3" fmla="*/ 136 h 142"/>
                <a:gd name="T4" fmla="*/ 12 w 124"/>
                <a:gd name="T5" fmla="*/ 136 h 142"/>
                <a:gd name="T6" fmla="*/ 14 w 124"/>
                <a:gd name="T7" fmla="*/ 134 h 142"/>
                <a:gd name="T8" fmla="*/ 18 w 124"/>
                <a:gd name="T9" fmla="*/ 132 h 142"/>
                <a:gd name="T10" fmla="*/ 20 w 124"/>
                <a:gd name="T11" fmla="*/ 124 h 142"/>
                <a:gd name="T12" fmla="*/ 22 w 124"/>
                <a:gd name="T13" fmla="*/ 108 h 142"/>
                <a:gd name="T14" fmla="*/ 22 w 124"/>
                <a:gd name="T15" fmla="*/ 32 h 142"/>
                <a:gd name="T16" fmla="*/ 22 w 124"/>
                <a:gd name="T17" fmla="*/ 32 h 142"/>
                <a:gd name="T18" fmla="*/ 20 w 124"/>
                <a:gd name="T19" fmla="*/ 18 h 142"/>
                <a:gd name="T20" fmla="*/ 18 w 124"/>
                <a:gd name="T21" fmla="*/ 10 h 142"/>
                <a:gd name="T22" fmla="*/ 14 w 124"/>
                <a:gd name="T23" fmla="*/ 8 h 142"/>
                <a:gd name="T24" fmla="*/ 12 w 124"/>
                <a:gd name="T25" fmla="*/ 6 h 142"/>
                <a:gd name="T26" fmla="*/ 0 w 124"/>
                <a:gd name="T27" fmla="*/ 6 h 142"/>
                <a:gd name="T28" fmla="*/ 0 w 124"/>
                <a:gd name="T29" fmla="*/ 0 h 142"/>
                <a:gd name="T30" fmla="*/ 62 w 124"/>
                <a:gd name="T31" fmla="*/ 0 h 142"/>
                <a:gd name="T32" fmla="*/ 62 w 124"/>
                <a:gd name="T33" fmla="*/ 6 h 142"/>
                <a:gd name="T34" fmla="*/ 62 w 124"/>
                <a:gd name="T35" fmla="*/ 6 h 142"/>
                <a:gd name="T36" fmla="*/ 52 w 124"/>
                <a:gd name="T37" fmla="*/ 6 h 142"/>
                <a:gd name="T38" fmla="*/ 48 w 124"/>
                <a:gd name="T39" fmla="*/ 8 h 142"/>
                <a:gd name="T40" fmla="*/ 44 w 124"/>
                <a:gd name="T41" fmla="*/ 10 h 142"/>
                <a:gd name="T42" fmla="*/ 42 w 124"/>
                <a:gd name="T43" fmla="*/ 18 h 142"/>
                <a:gd name="T44" fmla="*/ 40 w 124"/>
                <a:gd name="T45" fmla="*/ 32 h 142"/>
                <a:gd name="T46" fmla="*/ 40 w 124"/>
                <a:gd name="T47" fmla="*/ 106 h 142"/>
                <a:gd name="T48" fmla="*/ 40 w 124"/>
                <a:gd name="T49" fmla="*/ 106 h 142"/>
                <a:gd name="T50" fmla="*/ 42 w 124"/>
                <a:gd name="T51" fmla="*/ 120 h 142"/>
                <a:gd name="T52" fmla="*/ 44 w 124"/>
                <a:gd name="T53" fmla="*/ 128 h 142"/>
                <a:gd name="T54" fmla="*/ 48 w 124"/>
                <a:gd name="T55" fmla="*/ 130 h 142"/>
                <a:gd name="T56" fmla="*/ 52 w 124"/>
                <a:gd name="T57" fmla="*/ 132 h 142"/>
                <a:gd name="T58" fmla="*/ 62 w 124"/>
                <a:gd name="T59" fmla="*/ 132 h 142"/>
                <a:gd name="T60" fmla="*/ 92 w 124"/>
                <a:gd name="T61" fmla="*/ 132 h 142"/>
                <a:gd name="T62" fmla="*/ 92 w 124"/>
                <a:gd name="T63" fmla="*/ 132 h 142"/>
                <a:gd name="T64" fmla="*/ 104 w 124"/>
                <a:gd name="T65" fmla="*/ 132 h 142"/>
                <a:gd name="T66" fmla="*/ 112 w 124"/>
                <a:gd name="T67" fmla="*/ 128 h 142"/>
                <a:gd name="T68" fmla="*/ 116 w 124"/>
                <a:gd name="T69" fmla="*/ 122 h 142"/>
                <a:gd name="T70" fmla="*/ 118 w 124"/>
                <a:gd name="T71" fmla="*/ 114 h 142"/>
                <a:gd name="T72" fmla="*/ 120 w 124"/>
                <a:gd name="T73" fmla="*/ 110 h 142"/>
                <a:gd name="T74" fmla="*/ 124 w 124"/>
                <a:gd name="T75" fmla="*/ 110 h 142"/>
                <a:gd name="T76" fmla="*/ 122 w 124"/>
                <a:gd name="T77" fmla="*/ 142 h 142"/>
                <a:gd name="T78" fmla="*/ 0 w 124"/>
                <a:gd name="T79" fmla="*/ 142 h 142"/>
                <a:gd name="T80" fmla="*/ 0 w 124"/>
                <a:gd name="T8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40" y="3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104" y="132"/>
                  </a:lnTo>
                  <a:lnTo>
                    <a:pt x="112" y="128"/>
                  </a:lnTo>
                  <a:lnTo>
                    <a:pt x="116" y="122"/>
                  </a:lnTo>
                  <a:lnTo>
                    <a:pt x="118" y="114"/>
                  </a:lnTo>
                  <a:lnTo>
                    <a:pt x="120" y="110"/>
                  </a:lnTo>
                  <a:lnTo>
                    <a:pt x="124" y="110"/>
                  </a:lnTo>
                  <a:lnTo>
                    <a:pt x="122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8" name="Freeform 43"/>
            <p:cNvSpPr>
              <a:spLocks/>
            </p:cNvSpPr>
            <p:nvPr userDrawn="1"/>
          </p:nvSpPr>
          <p:spPr bwMode="auto">
            <a:xfrm>
              <a:off x="3578" y="769"/>
              <a:ext cx="64" cy="142"/>
            </a:xfrm>
            <a:custGeom>
              <a:avLst/>
              <a:gdLst>
                <a:gd name="T0" fmla="*/ 0 w 64"/>
                <a:gd name="T1" fmla="*/ 136 h 142"/>
                <a:gd name="T2" fmla="*/ 0 w 64"/>
                <a:gd name="T3" fmla="*/ 136 h 142"/>
                <a:gd name="T4" fmla="*/ 12 w 64"/>
                <a:gd name="T5" fmla="*/ 136 h 142"/>
                <a:gd name="T6" fmla="*/ 16 w 64"/>
                <a:gd name="T7" fmla="*/ 134 h 142"/>
                <a:gd name="T8" fmla="*/ 18 w 64"/>
                <a:gd name="T9" fmla="*/ 132 h 142"/>
                <a:gd name="T10" fmla="*/ 22 w 64"/>
                <a:gd name="T11" fmla="*/ 124 h 142"/>
                <a:gd name="T12" fmla="*/ 22 w 64"/>
                <a:gd name="T13" fmla="*/ 108 h 142"/>
                <a:gd name="T14" fmla="*/ 22 w 64"/>
                <a:gd name="T15" fmla="*/ 32 h 142"/>
                <a:gd name="T16" fmla="*/ 22 w 64"/>
                <a:gd name="T17" fmla="*/ 32 h 142"/>
                <a:gd name="T18" fmla="*/ 22 w 64"/>
                <a:gd name="T19" fmla="*/ 18 h 142"/>
                <a:gd name="T20" fmla="*/ 18 w 64"/>
                <a:gd name="T21" fmla="*/ 10 h 142"/>
                <a:gd name="T22" fmla="*/ 16 w 64"/>
                <a:gd name="T23" fmla="*/ 8 h 142"/>
                <a:gd name="T24" fmla="*/ 12 w 64"/>
                <a:gd name="T25" fmla="*/ 6 h 142"/>
                <a:gd name="T26" fmla="*/ 0 w 64"/>
                <a:gd name="T27" fmla="*/ 6 h 142"/>
                <a:gd name="T28" fmla="*/ 0 w 64"/>
                <a:gd name="T29" fmla="*/ 0 h 142"/>
                <a:gd name="T30" fmla="*/ 64 w 64"/>
                <a:gd name="T31" fmla="*/ 0 h 142"/>
                <a:gd name="T32" fmla="*/ 64 w 64"/>
                <a:gd name="T33" fmla="*/ 6 h 142"/>
                <a:gd name="T34" fmla="*/ 64 w 64"/>
                <a:gd name="T35" fmla="*/ 6 h 142"/>
                <a:gd name="T36" fmla="*/ 52 w 64"/>
                <a:gd name="T37" fmla="*/ 6 h 142"/>
                <a:gd name="T38" fmla="*/ 48 w 64"/>
                <a:gd name="T39" fmla="*/ 8 h 142"/>
                <a:gd name="T40" fmla="*/ 46 w 64"/>
                <a:gd name="T41" fmla="*/ 10 h 142"/>
                <a:gd name="T42" fmla="*/ 42 w 64"/>
                <a:gd name="T43" fmla="*/ 18 h 142"/>
                <a:gd name="T44" fmla="*/ 42 w 64"/>
                <a:gd name="T45" fmla="*/ 32 h 142"/>
                <a:gd name="T46" fmla="*/ 42 w 64"/>
                <a:gd name="T47" fmla="*/ 108 h 142"/>
                <a:gd name="T48" fmla="*/ 42 w 64"/>
                <a:gd name="T49" fmla="*/ 108 h 142"/>
                <a:gd name="T50" fmla="*/ 42 w 64"/>
                <a:gd name="T51" fmla="*/ 124 h 142"/>
                <a:gd name="T52" fmla="*/ 46 w 64"/>
                <a:gd name="T53" fmla="*/ 132 h 142"/>
                <a:gd name="T54" fmla="*/ 48 w 64"/>
                <a:gd name="T55" fmla="*/ 134 h 142"/>
                <a:gd name="T56" fmla="*/ 52 w 64"/>
                <a:gd name="T57" fmla="*/ 136 h 142"/>
                <a:gd name="T58" fmla="*/ 64 w 64"/>
                <a:gd name="T59" fmla="*/ 136 h 142"/>
                <a:gd name="T60" fmla="*/ 64 w 64"/>
                <a:gd name="T61" fmla="*/ 142 h 142"/>
                <a:gd name="T62" fmla="*/ 0 w 64"/>
                <a:gd name="T63" fmla="*/ 142 h 142"/>
                <a:gd name="T64" fmla="*/ 0 w 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9" name="Freeform 44"/>
            <p:cNvSpPr>
              <a:spLocks noEditPoints="1"/>
            </p:cNvSpPr>
            <p:nvPr userDrawn="1"/>
          </p:nvSpPr>
          <p:spPr bwMode="auto">
            <a:xfrm>
              <a:off x="115" y="224"/>
              <a:ext cx="675" cy="923"/>
            </a:xfrm>
            <a:custGeom>
              <a:avLst/>
              <a:gdLst>
                <a:gd name="T0" fmla="*/ 526 w 675"/>
                <a:gd name="T1" fmla="*/ 865 h 923"/>
                <a:gd name="T2" fmla="*/ 200 w 675"/>
                <a:gd name="T3" fmla="*/ 823 h 923"/>
                <a:gd name="T4" fmla="*/ 348 w 675"/>
                <a:gd name="T5" fmla="*/ 545 h 923"/>
                <a:gd name="T6" fmla="*/ 314 w 675"/>
                <a:gd name="T7" fmla="*/ 609 h 923"/>
                <a:gd name="T8" fmla="*/ 128 w 675"/>
                <a:gd name="T9" fmla="*/ 651 h 923"/>
                <a:gd name="T10" fmla="*/ 118 w 675"/>
                <a:gd name="T11" fmla="*/ 681 h 923"/>
                <a:gd name="T12" fmla="*/ 182 w 675"/>
                <a:gd name="T13" fmla="*/ 717 h 923"/>
                <a:gd name="T14" fmla="*/ 150 w 675"/>
                <a:gd name="T15" fmla="*/ 761 h 923"/>
                <a:gd name="T16" fmla="*/ 222 w 675"/>
                <a:gd name="T17" fmla="*/ 767 h 923"/>
                <a:gd name="T18" fmla="*/ 294 w 675"/>
                <a:gd name="T19" fmla="*/ 695 h 923"/>
                <a:gd name="T20" fmla="*/ 400 w 675"/>
                <a:gd name="T21" fmla="*/ 669 h 923"/>
                <a:gd name="T22" fmla="*/ 44 w 675"/>
                <a:gd name="T23" fmla="*/ 807 h 923"/>
                <a:gd name="T24" fmla="*/ 146 w 675"/>
                <a:gd name="T25" fmla="*/ 891 h 923"/>
                <a:gd name="T26" fmla="*/ 196 w 675"/>
                <a:gd name="T27" fmla="*/ 841 h 923"/>
                <a:gd name="T28" fmla="*/ 194 w 675"/>
                <a:gd name="T29" fmla="*/ 783 h 923"/>
                <a:gd name="T30" fmla="*/ 54 w 675"/>
                <a:gd name="T31" fmla="*/ 773 h 923"/>
                <a:gd name="T32" fmla="*/ 150 w 675"/>
                <a:gd name="T33" fmla="*/ 116 h 923"/>
                <a:gd name="T34" fmla="*/ 94 w 675"/>
                <a:gd name="T35" fmla="*/ 74 h 923"/>
                <a:gd name="T36" fmla="*/ 124 w 675"/>
                <a:gd name="T37" fmla="*/ 130 h 923"/>
                <a:gd name="T38" fmla="*/ 166 w 675"/>
                <a:gd name="T39" fmla="*/ 78 h 923"/>
                <a:gd name="T40" fmla="*/ 102 w 675"/>
                <a:gd name="T41" fmla="*/ 180 h 923"/>
                <a:gd name="T42" fmla="*/ 190 w 675"/>
                <a:gd name="T43" fmla="*/ 362 h 923"/>
                <a:gd name="T44" fmla="*/ 178 w 675"/>
                <a:gd name="T45" fmla="*/ 118 h 923"/>
                <a:gd name="T46" fmla="*/ 228 w 675"/>
                <a:gd name="T47" fmla="*/ 88 h 923"/>
                <a:gd name="T48" fmla="*/ 462 w 675"/>
                <a:gd name="T49" fmla="*/ 66 h 923"/>
                <a:gd name="T50" fmla="*/ 406 w 675"/>
                <a:gd name="T51" fmla="*/ 76 h 923"/>
                <a:gd name="T52" fmla="*/ 380 w 675"/>
                <a:gd name="T53" fmla="*/ 40 h 923"/>
                <a:gd name="T54" fmla="*/ 328 w 675"/>
                <a:gd name="T55" fmla="*/ 46 h 923"/>
                <a:gd name="T56" fmla="*/ 386 w 675"/>
                <a:gd name="T57" fmla="*/ 90 h 923"/>
                <a:gd name="T58" fmla="*/ 506 w 675"/>
                <a:gd name="T59" fmla="*/ 234 h 923"/>
                <a:gd name="T60" fmla="*/ 591 w 675"/>
                <a:gd name="T61" fmla="*/ 180 h 923"/>
                <a:gd name="T62" fmla="*/ 286 w 675"/>
                <a:gd name="T63" fmla="*/ 146 h 923"/>
                <a:gd name="T64" fmla="*/ 603 w 675"/>
                <a:gd name="T65" fmla="*/ 312 h 923"/>
                <a:gd name="T66" fmla="*/ 506 w 675"/>
                <a:gd name="T67" fmla="*/ 174 h 923"/>
                <a:gd name="T68" fmla="*/ 508 w 675"/>
                <a:gd name="T69" fmla="*/ 418 h 923"/>
                <a:gd name="T70" fmla="*/ 556 w 675"/>
                <a:gd name="T71" fmla="*/ 320 h 923"/>
                <a:gd name="T72" fmla="*/ 566 w 675"/>
                <a:gd name="T73" fmla="*/ 467 h 923"/>
                <a:gd name="T74" fmla="*/ 414 w 675"/>
                <a:gd name="T75" fmla="*/ 292 h 923"/>
                <a:gd name="T76" fmla="*/ 452 w 675"/>
                <a:gd name="T77" fmla="*/ 226 h 923"/>
                <a:gd name="T78" fmla="*/ 382 w 675"/>
                <a:gd name="T79" fmla="*/ 100 h 923"/>
                <a:gd name="T80" fmla="*/ 246 w 675"/>
                <a:gd name="T81" fmla="*/ 190 h 923"/>
                <a:gd name="T82" fmla="*/ 316 w 675"/>
                <a:gd name="T83" fmla="*/ 204 h 923"/>
                <a:gd name="T84" fmla="*/ 220 w 675"/>
                <a:gd name="T85" fmla="*/ 234 h 923"/>
                <a:gd name="T86" fmla="*/ 272 w 675"/>
                <a:gd name="T87" fmla="*/ 230 h 923"/>
                <a:gd name="T88" fmla="*/ 284 w 675"/>
                <a:gd name="T89" fmla="*/ 312 h 923"/>
                <a:gd name="T90" fmla="*/ 24 w 675"/>
                <a:gd name="T91" fmla="*/ 376 h 923"/>
                <a:gd name="T92" fmla="*/ 22 w 675"/>
                <a:gd name="T93" fmla="*/ 398 h 923"/>
                <a:gd name="T94" fmla="*/ 74 w 675"/>
                <a:gd name="T95" fmla="*/ 434 h 923"/>
                <a:gd name="T96" fmla="*/ 86 w 675"/>
                <a:gd name="T97" fmla="*/ 462 h 923"/>
                <a:gd name="T98" fmla="*/ 140 w 675"/>
                <a:gd name="T99" fmla="*/ 465 h 923"/>
                <a:gd name="T100" fmla="*/ 278 w 675"/>
                <a:gd name="T101" fmla="*/ 428 h 923"/>
                <a:gd name="T102" fmla="*/ 488 w 675"/>
                <a:gd name="T103" fmla="*/ 535 h 923"/>
                <a:gd name="T104" fmla="*/ 516 w 675"/>
                <a:gd name="T105" fmla="*/ 685 h 923"/>
                <a:gd name="T106" fmla="*/ 540 w 675"/>
                <a:gd name="T107" fmla="*/ 761 h 923"/>
                <a:gd name="T108" fmla="*/ 564 w 675"/>
                <a:gd name="T109" fmla="*/ 801 h 923"/>
                <a:gd name="T110" fmla="*/ 526 w 675"/>
                <a:gd name="T111" fmla="*/ 843 h 923"/>
                <a:gd name="T112" fmla="*/ 570 w 675"/>
                <a:gd name="T113" fmla="*/ 871 h 923"/>
                <a:gd name="T114" fmla="*/ 627 w 675"/>
                <a:gd name="T115" fmla="*/ 821 h 923"/>
                <a:gd name="T116" fmla="*/ 635 w 675"/>
                <a:gd name="T117" fmla="*/ 749 h 923"/>
                <a:gd name="T118" fmla="*/ 655 w 675"/>
                <a:gd name="T119" fmla="*/ 651 h 923"/>
                <a:gd name="T120" fmla="*/ 599 w 675"/>
                <a:gd name="T121" fmla="*/ 593 h 923"/>
                <a:gd name="T122" fmla="*/ 633 w 675"/>
                <a:gd name="T123" fmla="*/ 47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5" h="923">
                  <a:moveTo>
                    <a:pt x="184" y="861"/>
                  </a:moveTo>
                  <a:lnTo>
                    <a:pt x="184" y="861"/>
                  </a:lnTo>
                  <a:lnTo>
                    <a:pt x="206" y="875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62" y="901"/>
                  </a:lnTo>
                  <a:lnTo>
                    <a:pt x="282" y="909"/>
                  </a:lnTo>
                  <a:lnTo>
                    <a:pt x="308" y="915"/>
                  </a:lnTo>
                  <a:lnTo>
                    <a:pt x="334" y="919"/>
                  </a:lnTo>
                  <a:lnTo>
                    <a:pt x="364" y="923"/>
                  </a:lnTo>
                  <a:lnTo>
                    <a:pt x="398" y="923"/>
                  </a:lnTo>
                  <a:lnTo>
                    <a:pt x="432" y="921"/>
                  </a:lnTo>
                  <a:lnTo>
                    <a:pt x="432" y="921"/>
                  </a:lnTo>
                  <a:lnTo>
                    <a:pt x="464" y="917"/>
                  </a:lnTo>
                  <a:lnTo>
                    <a:pt x="492" y="911"/>
                  </a:lnTo>
                  <a:lnTo>
                    <a:pt x="514" y="905"/>
                  </a:lnTo>
                  <a:lnTo>
                    <a:pt x="534" y="897"/>
                  </a:lnTo>
                  <a:lnTo>
                    <a:pt x="558" y="885"/>
                  </a:lnTo>
                  <a:lnTo>
                    <a:pt x="566" y="881"/>
                  </a:lnTo>
                  <a:lnTo>
                    <a:pt x="566" y="881"/>
                  </a:lnTo>
                  <a:lnTo>
                    <a:pt x="556" y="875"/>
                  </a:lnTo>
                  <a:lnTo>
                    <a:pt x="546" y="869"/>
                  </a:lnTo>
                  <a:lnTo>
                    <a:pt x="528" y="857"/>
                  </a:lnTo>
                  <a:lnTo>
                    <a:pt x="528" y="857"/>
                  </a:lnTo>
                  <a:lnTo>
                    <a:pt x="526" y="865"/>
                  </a:lnTo>
                  <a:lnTo>
                    <a:pt x="526" y="865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16" y="875"/>
                  </a:lnTo>
                  <a:lnTo>
                    <a:pt x="516" y="875"/>
                  </a:lnTo>
                  <a:lnTo>
                    <a:pt x="512" y="873"/>
                  </a:lnTo>
                  <a:lnTo>
                    <a:pt x="506" y="867"/>
                  </a:lnTo>
                  <a:lnTo>
                    <a:pt x="502" y="859"/>
                  </a:lnTo>
                  <a:lnTo>
                    <a:pt x="498" y="849"/>
                  </a:lnTo>
                  <a:lnTo>
                    <a:pt x="498" y="849"/>
                  </a:lnTo>
                  <a:lnTo>
                    <a:pt x="498" y="845"/>
                  </a:lnTo>
                  <a:lnTo>
                    <a:pt x="498" y="845"/>
                  </a:lnTo>
                  <a:lnTo>
                    <a:pt x="482" y="853"/>
                  </a:lnTo>
                  <a:lnTo>
                    <a:pt x="460" y="859"/>
                  </a:lnTo>
                  <a:lnTo>
                    <a:pt x="436" y="863"/>
                  </a:lnTo>
                  <a:lnTo>
                    <a:pt x="408" y="867"/>
                  </a:lnTo>
                  <a:lnTo>
                    <a:pt x="408" y="867"/>
                  </a:lnTo>
                  <a:lnTo>
                    <a:pt x="360" y="865"/>
                  </a:lnTo>
                  <a:lnTo>
                    <a:pt x="336" y="863"/>
                  </a:lnTo>
                  <a:lnTo>
                    <a:pt x="312" y="859"/>
                  </a:lnTo>
                  <a:lnTo>
                    <a:pt x="288" y="853"/>
                  </a:lnTo>
                  <a:lnTo>
                    <a:pt x="266" y="847"/>
                  </a:lnTo>
                  <a:lnTo>
                    <a:pt x="242" y="839"/>
                  </a:lnTo>
                  <a:lnTo>
                    <a:pt x="218" y="831"/>
                  </a:lnTo>
                  <a:lnTo>
                    <a:pt x="218" y="831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9"/>
                  </a:lnTo>
                  <a:lnTo>
                    <a:pt x="204" y="837"/>
                  </a:lnTo>
                  <a:lnTo>
                    <a:pt x="212" y="851"/>
                  </a:lnTo>
                  <a:lnTo>
                    <a:pt x="212" y="851"/>
                  </a:lnTo>
                  <a:lnTo>
                    <a:pt x="202" y="849"/>
                  </a:lnTo>
                  <a:lnTo>
                    <a:pt x="194" y="851"/>
                  </a:lnTo>
                  <a:lnTo>
                    <a:pt x="194" y="851"/>
                  </a:lnTo>
                  <a:lnTo>
                    <a:pt x="188" y="857"/>
                  </a:lnTo>
                  <a:lnTo>
                    <a:pt x="184" y="861"/>
                  </a:lnTo>
                  <a:close/>
                  <a:moveTo>
                    <a:pt x="474" y="535"/>
                  </a:moveTo>
                  <a:lnTo>
                    <a:pt x="474" y="535"/>
                  </a:lnTo>
                  <a:lnTo>
                    <a:pt x="464" y="527"/>
                  </a:lnTo>
                  <a:lnTo>
                    <a:pt x="456" y="523"/>
                  </a:lnTo>
                  <a:lnTo>
                    <a:pt x="438" y="513"/>
                  </a:lnTo>
                  <a:lnTo>
                    <a:pt x="438" y="513"/>
                  </a:lnTo>
                  <a:lnTo>
                    <a:pt x="444" y="509"/>
                  </a:lnTo>
                  <a:lnTo>
                    <a:pt x="448" y="505"/>
                  </a:lnTo>
                  <a:lnTo>
                    <a:pt x="450" y="503"/>
                  </a:lnTo>
                  <a:lnTo>
                    <a:pt x="450" y="503"/>
                  </a:lnTo>
                  <a:lnTo>
                    <a:pt x="442" y="501"/>
                  </a:lnTo>
                  <a:lnTo>
                    <a:pt x="440" y="499"/>
                  </a:lnTo>
                  <a:lnTo>
                    <a:pt x="440" y="499"/>
                  </a:lnTo>
                  <a:lnTo>
                    <a:pt x="406" y="513"/>
                  </a:lnTo>
                  <a:lnTo>
                    <a:pt x="374" y="529"/>
                  </a:lnTo>
                  <a:lnTo>
                    <a:pt x="348" y="545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0" y="561"/>
                  </a:lnTo>
                  <a:lnTo>
                    <a:pt x="312" y="563"/>
                  </a:lnTo>
                  <a:lnTo>
                    <a:pt x="300" y="561"/>
                  </a:lnTo>
                  <a:lnTo>
                    <a:pt x="292" y="559"/>
                  </a:lnTo>
                  <a:lnTo>
                    <a:pt x="288" y="557"/>
                  </a:lnTo>
                  <a:lnTo>
                    <a:pt x="286" y="573"/>
                  </a:lnTo>
                  <a:lnTo>
                    <a:pt x="286" y="573"/>
                  </a:lnTo>
                  <a:lnTo>
                    <a:pt x="296" y="579"/>
                  </a:lnTo>
                  <a:lnTo>
                    <a:pt x="304" y="581"/>
                  </a:lnTo>
                  <a:lnTo>
                    <a:pt x="304" y="581"/>
                  </a:lnTo>
                  <a:lnTo>
                    <a:pt x="294" y="585"/>
                  </a:lnTo>
                  <a:lnTo>
                    <a:pt x="288" y="587"/>
                  </a:lnTo>
                  <a:lnTo>
                    <a:pt x="284" y="591"/>
                  </a:lnTo>
                  <a:lnTo>
                    <a:pt x="290" y="607"/>
                  </a:lnTo>
                  <a:lnTo>
                    <a:pt x="290" y="607"/>
                  </a:lnTo>
                  <a:lnTo>
                    <a:pt x="296" y="603"/>
                  </a:lnTo>
                  <a:lnTo>
                    <a:pt x="304" y="601"/>
                  </a:lnTo>
                  <a:lnTo>
                    <a:pt x="314" y="599"/>
                  </a:lnTo>
                  <a:lnTo>
                    <a:pt x="314" y="599"/>
                  </a:lnTo>
                  <a:lnTo>
                    <a:pt x="314" y="601"/>
                  </a:lnTo>
                  <a:lnTo>
                    <a:pt x="314" y="601"/>
                  </a:lnTo>
                  <a:lnTo>
                    <a:pt x="314" y="609"/>
                  </a:lnTo>
                  <a:lnTo>
                    <a:pt x="310" y="617"/>
                  </a:lnTo>
                  <a:lnTo>
                    <a:pt x="304" y="627"/>
                  </a:lnTo>
                  <a:lnTo>
                    <a:pt x="298" y="635"/>
                  </a:lnTo>
                  <a:lnTo>
                    <a:pt x="278" y="649"/>
                  </a:lnTo>
                  <a:lnTo>
                    <a:pt x="268" y="657"/>
                  </a:lnTo>
                  <a:lnTo>
                    <a:pt x="258" y="661"/>
                  </a:lnTo>
                  <a:lnTo>
                    <a:pt x="258" y="661"/>
                  </a:lnTo>
                  <a:lnTo>
                    <a:pt x="238" y="667"/>
                  </a:lnTo>
                  <a:lnTo>
                    <a:pt x="222" y="671"/>
                  </a:lnTo>
                  <a:lnTo>
                    <a:pt x="210" y="671"/>
                  </a:lnTo>
                  <a:lnTo>
                    <a:pt x="202" y="669"/>
                  </a:lnTo>
                  <a:lnTo>
                    <a:pt x="202" y="669"/>
                  </a:lnTo>
                  <a:lnTo>
                    <a:pt x="192" y="659"/>
                  </a:lnTo>
                  <a:lnTo>
                    <a:pt x="184" y="649"/>
                  </a:lnTo>
                  <a:lnTo>
                    <a:pt x="180" y="643"/>
                  </a:lnTo>
                  <a:lnTo>
                    <a:pt x="176" y="639"/>
                  </a:lnTo>
                  <a:lnTo>
                    <a:pt x="174" y="637"/>
                  </a:lnTo>
                  <a:lnTo>
                    <a:pt x="174" y="637"/>
                  </a:lnTo>
                  <a:lnTo>
                    <a:pt x="170" y="639"/>
                  </a:lnTo>
                  <a:lnTo>
                    <a:pt x="164" y="641"/>
                  </a:lnTo>
                  <a:lnTo>
                    <a:pt x="164" y="641"/>
                  </a:lnTo>
                  <a:lnTo>
                    <a:pt x="154" y="639"/>
                  </a:lnTo>
                  <a:lnTo>
                    <a:pt x="142" y="641"/>
                  </a:lnTo>
                  <a:lnTo>
                    <a:pt x="134" y="645"/>
                  </a:lnTo>
                  <a:lnTo>
                    <a:pt x="130" y="647"/>
                  </a:lnTo>
                  <a:lnTo>
                    <a:pt x="128" y="651"/>
                  </a:lnTo>
                  <a:lnTo>
                    <a:pt x="128" y="651"/>
                  </a:lnTo>
                  <a:lnTo>
                    <a:pt x="144" y="651"/>
                  </a:lnTo>
                  <a:lnTo>
                    <a:pt x="150" y="653"/>
                  </a:lnTo>
                  <a:lnTo>
                    <a:pt x="152" y="655"/>
                  </a:lnTo>
                  <a:lnTo>
                    <a:pt x="148" y="657"/>
                  </a:lnTo>
                  <a:lnTo>
                    <a:pt x="148" y="657"/>
                  </a:lnTo>
                  <a:lnTo>
                    <a:pt x="146" y="661"/>
                  </a:lnTo>
                  <a:lnTo>
                    <a:pt x="146" y="665"/>
                  </a:lnTo>
                  <a:lnTo>
                    <a:pt x="150" y="669"/>
                  </a:lnTo>
                  <a:lnTo>
                    <a:pt x="156" y="673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2" y="687"/>
                  </a:lnTo>
                  <a:lnTo>
                    <a:pt x="182" y="689"/>
                  </a:lnTo>
                  <a:lnTo>
                    <a:pt x="180" y="689"/>
                  </a:lnTo>
                  <a:lnTo>
                    <a:pt x="180" y="689"/>
                  </a:lnTo>
                  <a:lnTo>
                    <a:pt x="172" y="687"/>
                  </a:lnTo>
                  <a:lnTo>
                    <a:pt x="162" y="685"/>
                  </a:lnTo>
                  <a:lnTo>
                    <a:pt x="142" y="677"/>
                  </a:lnTo>
                  <a:lnTo>
                    <a:pt x="142" y="677"/>
                  </a:lnTo>
                  <a:lnTo>
                    <a:pt x="136" y="675"/>
                  </a:lnTo>
                  <a:lnTo>
                    <a:pt x="132" y="677"/>
                  </a:lnTo>
                  <a:lnTo>
                    <a:pt x="130" y="681"/>
                  </a:lnTo>
                  <a:lnTo>
                    <a:pt x="130" y="681"/>
                  </a:lnTo>
                  <a:lnTo>
                    <a:pt x="124" y="681"/>
                  </a:lnTo>
                  <a:lnTo>
                    <a:pt x="118" y="681"/>
                  </a:lnTo>
                  <a:lnTo>
                    <a:pt x="112" y="685"/>
                  </a:lnTo>
                  <a:lnTo>
                    <a:pt x="106" y="687"/>
                  </a:lnTo>
                  <a:lnTo>
                    <a:pt x="102" y="693"/>
                  </a:lnTo>
                  <a:lnTo>
                    <a:pt x="98" y="699"/>
                  </a:lnTo>
                  <a:lnTo>
                    <a:pt x="98" y="705"/>
                  </a:lnTo>
                  <a:lnTo>
                    <a:pt x="100" y="711"/>
                  </a:lnTo>
                  <a:lnTo>
                    <a:pt x="100" y="711"/>
                  </a:lnTo>
                  <a:lnTo>
                    <a:pt x="108" y="705"/>
                  </a:lnTo>
                  <a:lnTo>
                    <a:pt x="114" y="699"/>
                  </a:lnTo>
                  <a:lnTo>
                    <a:pt x="118" y="699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22" y="701"/>
                  </a:lnTo>
                  <a:lnTo>
                    <a:pt x="122" y="707"/>
                  </a:lnTo>
                  <a:lnTo>
                    <a:pt x="122" y="711"/>
                  </a:lnTo>
                  <a:lnTo>
                    <a:pt x="124" y="713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32" y="717"/>
                  </a:lnTo>
                  <a:lnTo>
                    <a:pt x="138" y="717"/>
                  </a:lnTo>
                  <a:lnTo>
                    <a:pt x="156" y="717"/>
                  </a:lnTo>
                  <a:lnTo>
                    <a:pt x="172" y="715"/>
                  </a:lnTo>
                  <a:lnTo>
                    <a:pt x="178" y="715"/>
                  </a:lnTo>
                  <a:lnTo>
                    <a:pt x="182" y="715"/>
                  </a:lnTo>
                  <a:lnTo>
                    <a:pt x="182" y="715"/>
                  </a:lnTo>
                  <a:lnTo>
                    <a:pt x="182" y="717"/>
                  </a:lnTo>
                  <a:lnTo>
                    <a:pt x="178" y="719"/>
                  </a:lnTo>
                  <a:lnTo>
                    <a:pt x="164" y="721"/>
                  </a:lnTo>
                  <a:lnTo>
                    <a:pt x="146" y="723"/>
                  </a:lnTo>
                  <a:lnTo>
                    <a:pt x="142" y="725"/>
                  </a:lnTo>
                  <a:lnTo>
                    <a:pt x="138" y="729"/>
                  </a:lnTo>
                  <a:lnTo>
                    <a:pt x="138" y="729"/>
                  </a:lnTo>
                  <a:lnTo>
                    <a:pt x="140" y="733"/>
                  </a:lnTo>
                  <a:lnTo>
                    <a:pt x="140" y="733"/>
                  </a:lnTo>
                  <a:lnTo>
                    <a:pt x="138" y="737"/>
                  </a:lnTo>
                  <a:lnTo>
                    <a:pt x="134" y="741"/>
                  </a:lnTo>
                  <a:lnTo>
                    <a:pt x="132" y="747"/>
                  </a:lnTo>
                  <a:lnTo>
                    <a:pt x="128" y="757"/>
                  </a:lnTo>
                  <a:lnTo>
                    <a:pt x="128" y="757"/>
                  </a:lnTo>
                  <a:lnTo>
                    <a:pt x="130" y="761"/>
                  </a:lnTo>
                  <a:lnTo>
                    <a:pt x="132" y="765"/>
                  </a:lnTo>
                  <a:lnTo>
                    <a:pt x="136" y="773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4" y="775"/>
                  </a:lnTo>
                  <a:lnTo>
                    <a:pt x="144" y="769"/>
                  </a:lnTo>
                  <a:lnTo>
                    <a:pt x="144" y="763"/>
                  </a:lnTo>
                  <a:lnTo>
                    <a:pt x="144" y="761"/>
                  </a:lnTo>
                  <a:lnTo>
                    <a:pt x="146" y="759"/>
                  </a:lnTo>
                  <a:lnTo>
                    <a:pt x="146" y="759"/>
                  </a:lnTo>
                  <a:lnTo>
                    <a:pt x="148" y="759"/>
                  </a:lnTo>
                  <a:lnTo>
                    <a:pt x="150" y="761"/>
                  </a:lnTo>
                  <a:lnTo>
                    <a:pt x="154" y="765"/>
                  </a:lnTo>
                  <a:lnTo>
                    <a:pt x="158" y="765"/>
                  </a:lnTo>
                  <a:lnTo>
                    <a:pt x="158" y="765"/>
                  </a:lnTo>
                  <a:lnTo>
                    <a:pt x="164" y="765"/>
                  </a:lnTo>
                  <a:lnTo>
                    <a:pt x="168" y="763"/>
                  </a:lnTo>
                  <a:lnTo>
                    <a:pt x="176" y="755"/>
                  </a:lnTo>
                  <a:lnTo>
                    <a:pt x="186" y="745"/>
                  </a:lnTo>
                  <a:lnTo>
                    <a:pt x="192" y="739"/>
                  </a:lnTo>
                  <a:lnTo>
                    <a:pt x="200" y="735"/>
                  </a:lnTo>
                  <a:lnTo>
                    <a:pt x="200" y="735"/>
                  </a:lnTo>
                  <a:lnTo>
                    <a:pt x="210" y="731"/>
                  </a:lnTo>
                  <a:lnTo>
                    <a:pt x="216" y="729"/>
                  </a:lnTo>
                  <a:lnTo>
                    <a:pt x="218" y="731"/>
                  </a:lnTo>
                  <a:lnTo>
                    <a:pt x="218" y="733"/>
                  </a:lnTo>
                  <a:lnTo>
                    <a:pt x="216" y="739"/>
                  </a:lnTo>
                  <a:lnTo>
                    <a:pt x="216" y="743"/>
                  </a:lnTo>
                  <a:lnTo>
                    <a:pt x="220" y="745"/>
                  </a:lnTo>
                  <a:lnTo>
                    <a:pt x="220" y="745"/>
                  </a:lnTo>
                  <a:lnTo>
                    <a:pt x="224" y="747"/>
                  </a:lnTo>
                  <a:lnTo>
                    <a:pt x="228" y="749"/>
                  </a:lnTo>
                  <a:lnTo>
                    <a:pt x="228" y="753"/>
                  </a:lnTo>
                  <a:lnTo>
                    <a:pt x="226" y="757"/>
                  </a:lnTo>
                  <a:lnTo>
                    <a:pt x="220" y="763"/>
                  </a:lnTo>
                  <a:lnTo>
                    <a:pt x="216" y="765"/>
                  </a:lnTo>
                  <a:lnTo>
                    <a:pt x="216" y="765"/>
                  </a:lnTo>
                  <a:lnTo>
                    <a:pt x="222" y="767"/>
                  </a:lnTo>
                  <a:lnTo>
                    <a:pt x="230" y="763"/>
                  </a:lnTo>
                  <a:lnTo>
                    <a:pt x="240" y="757"/>
                  </a:lnTo>
                  <a:lnTo>
                    <a:pt x="242" y="753"/>
                  </a:lnTo>
                  <a:lnTo>
                    <a:pt x="246" y="747"/>
                  </a:lnTo>
                  <a:lnTo>
                    <a:pt x="246" y="747"/>
                  </a:lnTo>
                  <a:lnTo>
                    <a:pt x="248" y="743"/>
                  </a:lnTo>
                  <a:lnTo>
                    <a:pt x="250" y="743"/>
                  </a:lnTo>
                  <a:lnTo>
                    <a:pt x="252" y="741"/>
                  </a:lnTo>
                  <a:lnTo>
                    <a:pt x="254" y="739"/>
                  </a:lnTo>
                  <a:lnTo>
                    <a:pt x="254" y="739"/>
                  </a:lnTo>
                  <a:lnTo>
                    <a:pt x="256" y="735"/>
                  </a:lnTo>
                  <a:lnTo>
                    <a:pt x="256" y="731"/>
                  </a:lnTo>
                  <a:lnTo>
                    <a:pt x="256" y="727"/>
                  </a:lnTo>
                  <a:lnTo>
                    <a:pt x="258" y="725"/>
                  </a:lnTo>
                  <a:lnTo>
                    <a:pt x="258" y="725"/>
                  </a:lnTo>
                  <a:lnTo>
                    <a:pt x="260" y="721"/>
                  </a:lnTo>
                  <a:lnTo>
                    <a:pt x="262" y="719"/>
                  </a:lnTo>
                  <a:lnTo>
                    <a:pt x="272" y="717"/>
                  </a:lnTo>
                  <a:lnTo>
                    <a:pt x="278" y="715"/>
                  </a:lnTo>
                  <a:lnTo>
                    <a:pt x="280" y="713"/>
                  </a:lnTo>
                  <a:lnTo>
                    <a:pt x="280" y="711"/>
                  </a:lnTo>
                  <a:lnTo>
                    <a:pt x="280" y="711"/>
                  </a:lnTo>
                  <a:lnTo>
                    <a:pt x="282" y="703"/>
                  </a:lnTo>
                  <a:lnTo>
                    <a:pt x="284" y="699"/>
                  </a:lnTo>
                  <a:lnTo>
                    <a:pt x="290" y="697"/>
                  </a:lnTo>
                  <a:lnTo>
                    <a:pt x="294" y="695"/>
                  </a:lnTo>
                  <a:lnTo>
                    <a:pt x="294" y="695"/>
                  </a:lnTo>
                  <a:lnTo>
                    <a:pt x="296" y="697"/>
                  </a:lnTo>
                  <a:lnTo>
                    <a:pt x="300" y="703"/>
                  </a:lnTo>
                  <a:lnTo>
                    <a:pt x="306" y="709"/>
                  </a:lnTo>
                  <a:lnTo>
                    <a:pt x="310" y="713"/>
                  </a:lnTo>
                  <a:lnTo>
                    <a:pt x="318" y="715"/>
                  </a:lnTo>
                  <a:lnTo>
                    <a:pt x="318" y="715"/>
                  </a:lnTo>
                  <a:lnTo>
                    <a:pt x="342" y="705"/>
                  </a:lnTo>
                  <a:lnTo>
                    <a:pt x="342" y="705"/>
                  </a:lnTo>
                  <a:lnTo>
                    <a:pt x="350" y="701"/>
                  </a:lnTo>
                  <a:lnTo>
                    <a:pt x="356" y="697"/>
                  </a:lnTo>
                  <a:lnTo>
                    <a:pt x="356" y="697"/>
                  </a:lnTo>
                  <a:lnTo>
                    <a:pt x="352" y="691"/>
                  </a:lnTo>
                  <a:lnTo>
                    <a:pt x="348" y="687"/>
                  </a:lnTo>
                  <a:lnTo>
                    <a:pt x="344" y="679"/>
                  </a:lnTo>
                  <a:lnTo>
                    <a:pt x="344" y="679"/>
                  </a:lnTo>
                  <a:lnTo>
                    <a:pt x="342" y="673"/>
                  </a:lnTo>
                  <a:lnTo>
                    <a:pt x="342" y="671"/>
                  </a:lnTo>
                  <a:lnTo>
                    <a:pt x="342" y="671"/>
                  </a:lnTo>
                  <a:lnTo>
                    <a:pt x="350" y="679"/>
                  </a:lnTo>
                  <a:lnTo>
                    <a:pt x="358" y="685"/>
                  </a:lnTo>
                  <a:lnTo>
                    <a:pt x="366" y="691"/>
                  </a:lnTo>
                  <a:lnTo>
                    <a:pt x="366" y="691"/>
                  </a:lnTo>
                  <a:lnTo>
                    <a:pt x="396" y="673"/>
                  </a:lnTo>
                  <a:lnTo>
                    <a:pt x="396" y="673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398" y="665"/>
                  </a:lnTo>
                  <a:lnTo>
                    <a:pt x="390" y="659"/>
                  </a:lnTo>
                  <a:lnTo>
                    <a:pt x="384" y="651"/>
                  </a:lnTo>
                  <a:lnTo>
                    <a:pt x="384" y="647"/>
                  </a:lnTo>
                  <a:lnTo>
                    <a:pt x="386" y="645"/>
                  </a:lnTo>
                  <a:lnTo>
                    <a:pt x="386" y="645"/>
                  </a:lnTo>
                  <a:lnTo>
                    <a:pt x="390" y="643"/>
                  </a:lnTo>
                  <a:lnTo>
                    <a:pt x="390" y="637"/>
                  </a:lnTo>
                  <a:lnTo>
                    <a:pt x="384" y="627"/>
                  </a:lnTo>
                  <a:lnTo>
                    <a:pt x="380" y="617"/>
                  </a:lnTo>
                  <a:lnTo>
                    <a:pt x="382" y="611"/>
                  </a:lnTo>
                  <a:lnTo>
                    <a:pt x="384" y="609"/>
                  </a:lnTo>
                  <a:lnTo>
                    <a:pt x="384" y="609"/>
                  </a:lnTo>
                  <a:lnTo>
                    <a:pt x="440" y="581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6" y="549"/>
                  </a:lnTo>
                  <a:lnTo>
                    <a:pt x="482" y="543"/>
                  </a:lnTo>
                  <a:lnTo>
                    <a:pt x="474" y="535"/>
                  </a:lnTo>
                  <a:close/>
                  <a:moveTo>
                    <a:pt x="44" y="797"/>
                  </a:moveTo>
                  <a:lnTo>
                    <a:pt x="44" y="797"/>
                  </a:lnTo>
                  <a:lnTo>
                    <a:pt x="44" y="803"/>
                  </a:lnTo>
                  <a:lnTo>
                    <a:pt x="44" y="807"/>
                  </a:lnTo>
                  <a:lnTo>
                    <a:pt x="48" y="811"/>
                  </a:lnTo>
                  <a:lnTo>
                    <a:pt x="48" y="811"/>
                  </a:lnTo>
                  <a:lnTo>
                    <a:pt x="56" y="815"/>
                  </a:lnTo>
                  <a:lnTo>
                    <a:pt x="60" y="815"/>
                  </a:lnTo>
                  <a:lnTo>
                    <a:pt x="62" y="815"/>
                  </a:lnTo>
                  <a:lnTo>
                    <a:pt x="62" y="815"/>
                  </a:lnTo>
                  <a:lnTo>
                    <a:pt x="64" y="811"/>
                  </a:lnTo>
                  <a:lnTo>
                    <a:pt x="64" y="807"/>
                  </a:lnTo>
                  <a:lnTo>
                    <a:pt x="66" y="803"/>
                  </a:lnTo>
                  <a:lnTo>
                    <a:pt x="66" y="797"/>
                  </a:lnTo>
                  <a:lnTo>
                    <a:pt x="66" y="797"/>
                  </a:lnTo>
                  <a:lnTo>
                    <a:pt x="68" y="797"/>
                  </a:lnTo>
                  <a:lnTo>
                    <a:pt x="70" y="795"/>
                  </a:lnTo>
                  <a:lnTo>
                    <a:pt x="70" y="795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96" y="805"/>
                  </a:lnTo>
                  <a:lnTo>
                    <a:pt x="118" y="817"/>
                  </a:lnTo>
                  <a:lnTo>
                    <a:pt x="160" y="845"/>
                  </a:lnTo>
                  <a:lnTo>
                    <a:pt x="160" y="845"/>
                  </a:lnTo>
                  <a:lnTo>
                    <a:pt x="164" y="847"/>
                  </a:lnTo>
                  <a:lnTo>
                    <a:pt x="164" y="847"/>
                  </a:lnTo>
                  <a:lnTo>
                    <a:pt x="160" y="861"/>
                  </a:lnTo>
                  <a:lnTo>
                    <a:pt x="160" y="861"/>
                  </a:lnTo>
                  <a:lnTo>
                    <a:pt x="150" y="881"/>
                  </a:lnTo>
                  <a:lnTo>
                    <a:pt x="146" y="891"/>
                  </a:lnTo>
                  <a:lnTo>
                    <a:pt x="146" y="897"/>
                  </a:lnTo>
                  <a:lnTo>
                    <a:pt x="146" y="897"/>
                  </a:lnTo>
                  <a:lnTo>
                    <a:pt x="146" y="903"/>
                  </a:lnTo>
                  <a:lnTo>
                    <a:pt x="150" y="907"/>
                  </a:lnTo>
                  <a:lnTo>
                    <a:pt x="154" y="909"/>
                  </a:lnTo>
                  <a:lnTo>
                    <a:pt x="158" y="909"/>
                  </a:lnTo>
                  <a:lnTo>
                    <a:pt x="158" y="909"/>
                  </a:lnTo>
                  <a:lnTo>
                    <a:pt x="162" y="909"/>
                  </a:lnTo>
                  <a:lnTo>
                    <a:pt x="168" y="907"/>
                  </a:lnTo>
                  <a:lnTo>
                    <a:pt x="170" y="903"/>
                  </a:lnTo>
                  <a:lnTo>
                    <a:pt x="172" y="899"/>
                  </a:lnTo>
                  <a:lnTo>
                    <a:pt x="172" y="899"/>
                  </a:lnTo>
                  <a:lnTo>
                    <a:pt x="172" y="895"/>
                  </a:lnTo>
                  <a:lnTo>
                    <a:pt x="172" y="891"/>
                  </a:lnTo>
                  <a:lnTo>
                    <a:pt x="168" y="887"/>
                  </a:lnTo>
                  <a:lnTo>
                    <a:pt x="164" y="885"/>
                  </a:lnTo>
                  <a:lnTo>
                    <a:pt x="162" y="885"/>
                  </a:lnTo>
                  <a:lnTo>
                    <a:pt x="162" y="885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72" y="861"/>
                  </a:lnTo>
                  <a:lnTo>
                    <a:pt x="178" y="853"/>
                  </a:lnTo>
                  <a:lnTo>
                    <a:pt x="182" y="847"/>
                  </a:lnTo>
                  <a:lnTo>
                    <a:pt x="186" y="845"/>
                  </a:lnTo>
                  <a:lnTo>
                    <a:pt x="194" y="841"/>
                  </a:lnTo>
                  <a:lnTo>
                    <a:pt x="196" y="841"/>
                  </a:lnTo>
                  <a:lnTo>
                    <a:pt x="196" y="841"/>
                  </a:lnTo>
                  <a:lnTo>
                    <a:pt x="194" y="839"/>
                  </a:lnTo>
                  <a:lnTo>
                    <a:pt x="192" y="833"/>
                  </a:lnTo>
                  <a:lnTo>
                    <a:pt x="190" y="827"/>
                  </a:lnTo>
                  <a:lnTo>
                    <a:pt x="190" y="821"/>
                  </a:lnTo>
                  <a:lnTo>
                    <a:pt x="192" y="813"/>
                  </a:lnTo>
                  <a:lnTo>
                    <a:pt x="198" y="805"/>
                  </a:lnTo>
                  <a:lnTo>
                    <a:pt x="198" y="805"/>
                  </a:lnTo>
                  <a:lnTo>
                    <a:pt x="206" y="785"/>
                  </a:lnTo>
                  <a:lnTo>
                    <a:pt x="210" y="769"/>
                  </a:lnTo>
                  <a:lnTo>
                    <a:pt x="210" y="769"/>
                  </a:lnTo>
                  <a:lnTo>
                    <a:pt x="210" y="765"/>
                  </a:lnTo>
                  <a:lnTo>
                    <a:pt x="206" y="761"/>
                  </a:lnTo>
                  <a:lnTo>
                    <a:pt x="202" y="757"/>
                  </a:lnTo>
                  <a:lnTo>
                    <a:pt x="198" y="755"/>
                  </a:lnTo>
                  <a:lnTo>
                    <a:pt x="198" y="755"/>
                  </a:lnTo>
                  <a:lnTo>
                    <a:pt x="192" y="755"/>
                  </a:lnTo>
                  <a:lnTo>
                    <a:pt x="188" y="759"/>
                  </a:lnTo>
                  <a:lnTo>
                    <a:pt x="184" y="763"/>
                  </a:lnTo>
                  <a:lnTo>
                    <a:pt x="182" y="767"/>
                  </a:lnTo>
                  <a:lnTo>
                    <a:pt x="182" y="767"/>
                  </a:lnTo>
                  <a:lnTo>
                    <a:pt x="182" y="771"/>
                  </a:lnTo>
                  <a:lnTo>
                    <a:pt x="184" y="775"/>
                  </a:lnTo>
                  <a:lnTo>
                    <a:pt x="188" y="781"/>
                  </a:lnTo>
                  <a:lnTo>
                    <a:pt x="192" y="781"/>
                  </a:lnTo>
                  <a:lnTo>
                    <a:pt x="194" y="783"/>
                  </a:lnTo>
                  <a:lnTo>
                    <a:pt x="194" y="783"/>
                  </a:lnTo>
                  <a:lnTo>
                    <a:pt x="188" y="801"/>
                  </a:lnTo>
                  <a:lnTo>
                    <a:pt x="180" y="811"/>
                  </a:lnTo>
                  <a:lnTo>
                    <a:pt x="180" y="811"/>
                  </a:lnTo>
                  <a:lnTo>
                    <a:pt x="172" y="807"/>
                  </a:lnTo>
                  <a:lnTo>
                    <a:pt x="172" y="807"/>
                  </a:lnTo>
                  <a:lnTo>
                    <a:pt x="130" y="785"/>
                  </a:lnTo>
                  <a:lnTo>
                    <a:pt x="110" y="777"/>
                  </a:lnTo>
                  <a:lnTo>
                    <a:pt x="86" y="769"/>
                  </a:lnTo>
                  <a:lnTo>
                    <a:pt x="86" y="769"/>
                  </a:lnTo>
                  <a:lnTo>
                    <a:pt x="88" y="765"/>
                  </a:lnTo>
                  <a:lnTo>
                    <a:pt x="88" y="765"/>
                  </a:lnTo>
                  <a:lnTo>
                    <a:pt x="94" y="755"/>
                  </a:lnTo>
                  <a:lnTo>
                    <a:pt x="96" y="751"/>
                  </a:lnTo>
                  <a:lnTo>
                    <a:pt x="96" y="751"/>
                  </a:lnTo>
                  <a:lnTo>
                    <a:pt x="92" y="751"/>
                  </a:lnTo>
                  <a:lnTo>
                    <a:pt x="84" y="757"/>
                  </a:lnTo>
                  <a:lnTo>
                    <a:pt x="84" y="757"/>
                  </a:lnTo>
                  <a:lnTo>
                    <a:pt x="76" y="761"/>
                  </a:lnTo>
                  <a:lnTo>
                    <a:pt x="68" y="763"/>
                  </a:lnTo>
                  <a:lnTo>
                    <a:pt x="68" y="763"/>
                  </a:lnTo>
                  <a:lnTo>
                    <a:pt x="64" y="763"/>
                  </a:lnTo>
                  <a:lnTo>
                    <a:pt x="60" y="761"/>
                  </a:lnTo>
                  <a:lnTo>
                    <a:pt x="60" y="761"/>
                  </a:lnTo>
                  <a:lnTo>
                    <a:pt x="56" y="765"/>
                  </a:lnTo>
                  <a:lnTo>
                    <a:pt x="54" y="773"/>
                  </a:lnTo>
                  <a:lnTo>
                    <a:pt x="54" y="773"/>
                  </a:lnTo>
                  <a:lnTo>
                    <a:pt x="48" y="787"/>
                  </a:lnTo>
                  <a:lnTo>
                    <a:pt x="48" y="787"/>
                  </a:lnTo>
                  <a:lnTo>
                    <a:pt x="44" y="793"/>
                  </a:lnTo>
                  <a:lnTo>
                    <a:pt x="44" y="797"/>
                  </a:lnTo>
                  <a:close/>
                  <a:moveTo>
                    <a:pt x="52" y="132"/>
                  </a:moveTo>
                  <a:lnTo>
                    <a:pt x="52" y="132"/>
                  </a:lnTo>
                  <a:lnTo>
                    <a:pt x="70" y="130"/>
                  </a:lnTo>
                  <a:lnTo>
                    <a:pt x="78" y="12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6" y="86"/>
                  </a:lnTo>
                  <a:lnTo>
                    <a:pt x="42" y="88"/>
                  </a:lnTo>
                  <a:lnTo>
                    <a:pt x="40" y="92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close/>
                  <a:moveTo>
                    <a:pt x="150" y="116"/>
                  </a:moveTo>
                  <a:lnTo>
                    <a:pt x="150" y="116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48" y="74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82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18" y="82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2" y="8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4" y="128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20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6" y="132"/>
                  </a:lnTo>
                  <a:lnTo>
                    <a:pt x="110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8" y="122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4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8" y="122"/>
                  </a:lnTo>
                  <a:lnTo>
                    <a:pt x="150" y="116"/>
                  </a:lnTo>
                  <a:close/>
                  <a:moveTo>
                    <a:pt x="172" y="136"/>
                  </a:moveTo>
                  <a:lnTo>
                    <a:pt x="172" y="124"/>
                  </a:lnTo>
                  <a:lnTo>
                    <a:pt x="172" y="124"/>
                  </a:lnTo>
                  <a:lnTo>
                    <a:pt x="170" y="120"/>
                  </a:lnTo>
                  <a:lnTo>
                    <a:pt x="168" y="116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8" y="104"/>
                  </a:lnTo>
                  <a:lnTo>
                    <a:pt x="168" y="98"/>
                  </a:lnTo>
                  <a:lnTo>
                    <a:pt x="172" y="94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6" y="78"/>
                  </a:lnTo>
                  <a:lnTo>
                    <a:pt x="162" y="76"/>
                  </a:lnTo>
                  <a:lnTo>
                    <a:pt x="160" y="76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58" y="126"/>
                  </a:lnTo>
                  <a:lnTo>
                    <a:pt x="152" y="132"/>
                  </a:lnTo>
                  <a:lnTo>
                    <a:pt x="146" y="136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24" y="140"/>
                  </a:lnTo>
                  <a:lnTo>
                    <a:pt x="110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102" y="158"/>
                  </a:lnTo>
                  <a:lnTo>
                    <a:pt x="104" y="160"/>
                  </a:lnTo>
                  <a:lnTo>
                    <a:pt x="158" y="160"/>
                  </a:lnTo>
                  <a:lnTo>
                    <a:pt x="172" y="136"/>
                  </a:lnTo>
                  <a:close/>
                  <a:moveTo>
                    <a:pt x="104" y="190"/>
                  </a:moveTo>
                  <a:lnTo>
                    <a:pt x="158" y="190"/>
                  </a:lnTo>
                  <a:lnTo>
                    <a:pt x="158" y="190"/>
                  </a:lnTo>
                  <a:lnTo>
                    <a:pt x="162" y="178"/>
                  </a:lnTo>
                  <a:lnTo>
                    <a:pt x="158" y="170"/>
                  </a:lnTo>
                  <a:lnTo>
                    <a:pt x="104" y="170"/>
                  </a:lnTo>
                  <a:lnTo>
                    <a:pt x="102" y="180"/>
                  </a:lnTo>
                  <a:lnTo>
                    <a:pt x="104" y="190"/>
                  </a:lnTo>
                  <a:close/>
                  <a:moveTo>
                    <a:pt x="158" y="200"/>
                  </a:moveTo>
                  <a:lnTo>
                    <a:pt x="106" y="200"/>
                  </a:lnTo>
                  <a:lnTo>
                    <a:pt x="106" y="268"/>
                  </a:lnTo>
                  <a:lnTo>
                    <a:pt x="150" y="270"/>
                  </a:lnTo>
                  <a:lnTo>
                    <a:pt x="164" y="258"/>
                  </a:lnTo>
                  <a:lnTo>
                    <a:pt x="158" y="200"/>
                  </a:lnTo>
                  <a:close/>
                  <a:moveTo>
                    <a:pt x="182" y="286"/>
                  </a:moveTo>
                  <a:lnTo>
                    <a:pt x="182" y="286"/>
                  </a:lnTo>
                  <a:lnTo>
                    <a:pt x="172" y="278"/>
                  </a:lnTo>
                  <a:lnTo>
                    <a:pt x="172" y="278"/>
                  </a:lnTo>
                  <a:lnTo>
                    <a:pt x="170" y="266"/>
                  </a:lnTo>
                  <a:lnTo>
                    <a:pt x="154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9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16" y="328"/>
                  </a:lnTo>
                  <a:lnTo>
                    <a:pt x="130" y="338"/>
                  </a:lnTo>
                  <a:lnTo>
                    <a:pt x="164" y="294"/>
                  </a:lnTo>
                  <a:lnTo>
                    <a:pt x="182" y="286"/>
                  </a:lnTo>
                  <a:close/>
                  <a:moveTo>
                    <a:pt x="170" y="302"/>
                  </a:moveTo>
                  <a:lnTo>
                    <a:pt x="140" y="34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214" y="350"/>
                  </a:lnTo>
                  <a:lnTo>
                    <a:pt x="236" y="336"/>
                  </a:lnTo>
                  <a:lnTo>
                    <a:pt x="260" y="320"/>
                  </a:lnTo>
                  <a:lnTo>
                    <a:pt x="188" y="294"/>
                  </a:lnTo>
                  <a:lnTo>
                    <a:pt x="170" y="302"/>
                  </a:lnTo>
                  <a:close/>
                  <a:moveTo>
                    <a:pt x="198" y="96"/>
                  </a:moveTo>
                  <a:lnTo>
                    <a:pt x="198" y="96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4"/>
                  </a:lnTo>
                  <a:lnTo>
                    <a:pt x="180" y="96"/>
                  </a:lnTo>
                  <a:lnTo>
                    <a:pt x="180" y="96"/>
                  </a:lnTo>
                  <a:lnTo>
                    <a:pt x="178" y="98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4"/>
                  </a:lnTo>
                  <a:lnTo>
                    <a:pt x="178" y="118"/>
                  </a:lnTo>
                  <a:lnTo>
                    <a:pt x="180" y="124"/>
                  </a:lnTo>
                  <a:lnTo>
                    <a:pt x="180" y="158"/>
                  </a:lnTo>
                  <a:lnTo>
                    <a:pt x="180" y="158"/>
                  </a:lnTo>
                  <a:lnTo>
                    <a:pt x="178" y="160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58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2" y="118"/>
                  </a:lnTo>
                  <a:lnTo>
                    <a:pt x="204" y="114"/>
                  </a:lnTo>
                  <a:lnTo>
                    <a:pt x="204" y="110"/>
                  </a:lnTo>
                  <a:lnTo>
                    <a:pt x="204" y="110"/>
                  </a:lnTo>
                  <a:lnTo>
                    <a:pt x="202" y="100"/>
                  </a:lnTo>
                  <a:lnTo>
                    <a:pt x="198" y="96"/>
                  </a:lnTo>
                  <a:close/>
                  <a:moveTo>
                    <a:pt x="250" y="130"/>
                  </a:moveTo>
                  <a:lnTo>
                    <a:pt x="290" y="90"/>
                  </a:lnTo>
                  <a:lnTo>
                    <a:pt x="290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28" y="88"/>
                  </a:lnTo>
                  <a:lnTo>
                    <a:pt x="220" y="84"/>
                  </a:lnTo>
                  <a:lnTo>
                    <a:pt x="214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8"/>
                  </a:lnTo>
                  <a:lnTo>
                    <a:pt x="212" y="10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2" y="116"/>
                  </a:lnTo>
                  <a:lnTo>
                    <a:pt x="210" y="120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20" y="13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50" y="130"/>
                  </a:lnTo>
                  <a:close/>
                  <a:moveTo>
                    <a:pt x="424" y="130"/>
                  </a:moveTo>
                  <a:lnTo>
                    <a:pt x="474" y="66"/>
                  </a:lnTo>
                  <a:lnTo>
                    <a:pt x="474" y="66"/>
                  </a:lnTo>
                  <a:lnTo>
                    <a:pt x="470" y="64"/>
                  </a:lnTo>
                  <a:lnTo>
                    <a:pt x="466" y="66"/>
                  </a:lnTo>
                  <a:lnTo>
                    <a:pt x="462" y="66"/>
                  </a:lnTo>
                  <a:lnTo>
                    <a:pt x="462" y="66"/>
                  </a:lnTo>
                  <a:lnTo>
                    <a:pt x="458" y="70"/>
                  </a:lnTo>
                  <a:lnTo>
                    <a:pt x="454" y="76"/>
                  </a:lnTo>
                  <a:lnTo>
                    <a:pt x="454" y="82"/>
                  </a:lnTo>
                  <a:lnTo>
                    <a:pt x="454" y="82"/>
                  </a:lnTo>
                  <a:lnTo>
                    <a:pt x="452" y="78"/>
                  </a:lnTo>
                  <a:lnTo>
                    <a:pt x="448" y="76"/>
                  </a:lnTo>
                  <a:lnTo>
                    <a:pt x="442" y="74"/>
                  </a:lnTo>
                  <a:lnTo>
                    <a:pt x="436" y="76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38" y="88"/>
                  </a:lnTo>
                  <a:lnTo>
                    <a:pt x="436" y="94"/>
                  </a:lnTo>
                  <a:lnTo>
                    <a:pt x="434" y="98"/>
                  </a:lnTo>
                  <a:lnTo>
                    <a:pt x="428" y="98"/>
                  </a:lnTo>
                  <a:lnTo>
                    <a:pt x="428" y="98"/>
                  </a:lnTo>
                  <a:lnTo>
                    <a:pt x="424" y="94"/>
                  </a:lnTo>
                  <a:lnTo>
                    <a:pt x="422" y="90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16" y="88"/>
                  </a:lnTo>
                  <a:lnTo>
                    <a:pt x="410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4" y="80"/>
                  </a:lnTo>
                  <a:lnTo>
                    <a:pt x="406" y="76"/>
                  </a:lnTo>
                  <a:lnTo>
                    <a:pt x="412" y="72"/>
                  </a:lnTo>
                  <a:lnTo>
                    <a:pt x="422" y="72"/>
                  </a:lnTo>
                  <a:lnTo>
                    <a:pt x="422" y="72"/>
                  </a:lnTo>
                  <a:lnTo>
                    <a:pt x="422" y="66"/>
                  </a:lnTo>
                  <a:lnTo>
                    <a:pt x="420" y="62"/>
                  </a:lnTo>
                  <a:lnTo>
                    <a:pt x="414" y="58"/>
                  </a:lnTo>
                  <a:lnTo>
                    <a:pt x="414" y="58"/>
                  </a:lnTo>
                  <a:lnTo>
                    <a:pt x="410" y="56"/>
                  </a:lnTo>
                  <a:lnTo>
                    <a:pt x="404" y="56"/>
                  </a:lnTo>
                  <a:lnTo>
                    <a:pt x="400" y="58"/>
                  </a:lnTo>
                  <a:lnTo>
                    <a:pt x="400" y="58"/>
                  </a:lnTo>
                  <a:lnTo>
                    <a:pt x="402" y="54"/>
                  </a:lnTo>
                  <a:lnTo>
                    <a:pt x="406" y="52"/>
                  </a:lnTo>
                  <a:lnTo>
                    <a:pt x="406" y="48"/>
                  </a:lnTo>
                  <a:lnTo>
                    <a:pt x="406" y="48"/>
                  </a:lnTo>
                  <a:lnTo>
                    <a:pt x="406" y="38"/>
                  </a:lnTo>
                  <a:lnTo>
                    <a:pt x="404" y="34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394" y="30"/>
                  </a:lnTo>
                  <a:lnTo>
                    <a:pt x="390" y="30"/>
                  </a:lnTo>
                  <a:lnTo>
                    <a:pt x="382" y="36"/>
                  </a:lnTo>
                  <a:lnTo>
                    <a:pt x="382" y="36"/>
                  </a:lnTo>
                  <a:lnTo>
                    <a:pt x="380" y="40"/>
                  </a:lnTo>
                  <a:lnTo>
                    <a:pt x="380" y="44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78" y="44"/>
                  </a:lnTo>
                  <a:lnTo>
                    <a:pt x="374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64" y="38"/>
                  </a:lnTo>
                  <a:lnTo>
                    <a:pt x="358" y="40"/>
                  </a:lnTo>
                  <a:lnTo>
                    <a:pt x="354" y="42"/>
                  </a:lnTo>
                  <a:lnTo>
                    <a:pt x="354" y="42"/>
                  </a:lnTo>
                  <a:lnTo>
                    <a:pt x="360" y="50"/>
                  </a:lnTo>
                  <a:lnTo>
                    <a:pt x="362" y="56"/>
                  </a:lnTo>
                  <a:lnTo>
                    <a:pt x="360" y="62"/>
                  </a:lnTo>
                  <a:lnTo>
                    <a:pt x="356" y="64"/>
                  </a:lnTo>
                  <a:lnTo>
                    <a:pt x="356" y="64"/>
                  </a:lnTo>
                  <a:lnTo>
                    <a:pt x="350" y="62"/>
                  </a:lnTo>
                  <a:lnTo>
                    <a:pt x="346" y="58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40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28" y="52"/>
                  </a:lnTo>
                  <a:lnTo>
                    <a:pt x="328" y="46"/>
                  </a:lnTo>
                  <a:lnTo>
                    <a:pt x="332" y="42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2" y="34"/>
                  </a:lnTo>
                  <a:lnTo>
                    <a:pt x="338" y="30"/>
                  </a:lnTo>
                  <a:lnTo>
                    <a:pt x="334" y="26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30" y="20"/>
                  </a:lnTo>
                  <a:lnTo>
                    <a:pt x="332" y="16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0" y="4"/>
                  </a:lnTo>
                  <a:lnTo>
                    <a:pt x="326" y="2"/>
                  </a:lnTo>
                  <a:lnTo>
                    <a:pt x="324" y="0"/>
                  </a:lnTo>
                  <a:lnTo>
                    <a:pt x="310" y="80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58" y="88"/>
                  </a:lnTo>
                  <a:lnTo>
                    <a:pt x="358" y="88"/>
                  </a:lnTo>
                  <a:lnTo>
                    <a:pt x="366" y="86"/>
                  </a:lnTo>
                  <a:lnTo>
                    <a:pt x="372" y="86"/>
                  </a:lnTo>
                  <a:lnTo>
                    <a:pt x="380" y="86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94" y="94"/>
                  </a:lnTo>
                  <a:lnTo>
                    <a:pt x="398" y="98"/>
                  </a:lnTo>
                  <a:lnTo>
                    <a:pt x="400" y="102"/>
                  </a:lnTo>
                  <a:lnTo>
                    <a:pt x="402" y="108"/>
                  </a:lnTo>
                  <a:lnTo>
                    <a:pt x="402" y="108"/>
                  </a:lnTo>
                  <a:lnTo>
                    <a:pt x="400" y="114"/>
                  </a:lnTo>
                  <a:lnTo>
                    <a:pt x="398" y="118"/>
                  </a:lnTo>
                  <a:lnTo>
                    <a:pt x="424" y="130"/>
                  </a:lnTo>
                  <a:close/>
                  <a:moveTo>
                    <a:pt x="609" y="120"/>
                  </a:moveTo>
                  <a:lnTo>
                    <a:pt x="641" y="104"/>
                  </a:lnTo>
                  <a:lnTo>
                    <a:pt x="607" y="92"/>
                  </a:lnTo>
                  <a:lnTo>
                    <a:pt x="607" y="92"/>
                  </a:lnTo>
                  <a:lnTo>
                    <a:pt x="554" y="90"/>
                  </a:lnTo>
                  <a:lnTo>
                    <a:pt x="468" y="90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609" y="120"/>
                  </a:lnTo>
                  <a:close/>
                  <a:moveTo>
                    <a:pt x="568" y="290"/>
                  </a:moveTo>
                  <a:lnTo>
                    <a:pt x="568" y="290"/>
                  </a:lnTo>
                  <a:lnTo>
                    <a:pt x="550" y="282"/>
                  </a:lnTo>
                  <a:lnTo>
                    <a:pt x="534" y="272"/>
                  </a:lnTo>
                  <a:lnTo>
                    <a:pt x="520" y="262"/>
                  </a:lnTo>
                  <a:lnTo>
                    <a:pt x="510" y="250"/>
                  </a:lnTo>
                  <a:lnTo>
                    <a:pt x="510" y="250"/>
                  </a:lnTo>
                  <a:lnTo>
                    <a:pt x="508" y="244"/>
                  </a:lnTo>
                  <a:lnTo>
                    <a:pt x="506" y="234"/>
                  </a:lnTo>
                  <a:lnTo>
                    <a:pt x="506" y="226"/>
                  </a:lnTo>
                  <a:lnTo>
                    <a:pt x="508" y="216"/>
                  </a:lnTo>
                  <a:lnTo>
                    <a:pt x="510" y="206"/>
                  </a:lnTo>
                  <a:lnTo>
                    <a:pt x="516" y="198"/>
                  </a:lnTo>
                  <a:lnTo>
                    <a:pt x="522" y="190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6" y="196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86"/>
                  </a:lnTo>
                  <a:lnTo>
                    <a:pt x="562" y="180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8" y="182"/>
                  </a:lnTo>
                  <a:lnTo>
                    <a:pt x="571" y="188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97" y="196"/>
                  </a:lnTo>
                  <a:lnTo>
                    <a:pt x="597" y="196"/>
                  </a:lnTo>
                  <a:lnTo>
                    <a:pt x="595" y="186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601" y="184"/>
                  </a:lnTo>
                  <a:lnTo>
                    <a:pt x="607" y="190"/>
                  </a:lnTo>
                  <a:lnTo>
                    <a:pt x="613" y="196"/>
                  </a:lnTo>
                  <a:lnTo>
                    <a:pt x="617" y="204"/>
                  </a:lnTo>
                  <a:lnTo>
                    <a:pt x="623" y="218"/>
                  </a:lnTo>
                  <a:lnTo>
                    <a:pt x="623" y="228"/>
                  </a:lnTo>
                  <a:lnTo>
                    <a:pt x="623" y="228"/>
                  </a:lnTo>
                  <a:lnTo>
                    <a:pt x="621" y="242"/>
                  </a:lnTo>
                  <a:lnTo>
                    <a:pt x="617" y="256"/>
                  </a:lnTo>
                  <a:lnTo>
                    <a:pt x="609" y="266"/>
                  </a:lnTo>
                  <a:lnTo>
                    <a:pt x="599" y="274"/>
                  </a:lnTo>
                  <a:lnTo>
                    <a:pt x="599" y="274"/>
                  </a:lnTo>
                  <a:lnTo>
                    <a:pt x="581" y="284"/>
                  </a:lnTo>
                  <a:lnTo>
                    <a:pt x="568" y="290"/>
                  </a:lnTo>
                  <a:close/>
                  <a:moveTo>
                    <a:pt x="542" y="462"/>
                  </a:moveTo>
                  <a:lnTo>
                    <a:pt x="542" y="462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2" y="462"/>
                  </a:lnTo>
                  <a:close/>
                  <a:moveTo>
                    <a:pt x="308" y="144"/>
                  </a:moveTo>
                  <a:lnTo>
                    <a:pt x="308" y="144"/>
                  </a:lnTo>
                  <a:lnTo>
                    <a:pt x="304" y="144"/>
                  </a:lnTo>
                  <a:lnTo>
                    <a:pt x="298" y="146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4" y="140"/>
                  </a:lnTo>
                  <a:lnTo>
                    <a:pt x="286" y="134"/>
                  </a:lnTo>
                  <a:lnTo>
                    <a:pt x="286" y="134"/>
                  </a:lnTo>
                  <a:lnTo>
                    <a:pt x="290" y="134"/>
                  </a:lnTo>
                  <a:lnTo>
                    <a:pt x="296" y="136"/>
                  </a:lnTo>
                  <a:lnTo>
                    <a:pt x="304" y="138"/>
                  </a:lnTo>
                  <a:lnTo>
                    <a:pt x="308" y="144"/>
                  </a:lnTo>
                  <a:close/>
                  <a:moveTo>
                    <a:pt x="657" y="396"/>
                  </a:moveTo>
                  <a:lnTo>
                    <a:pt x="657" y="396"/>
                  </a:lnTo>
                  <a:lnTo>
                    <a:pt x="667" y="398"/>
                  </a:lnTo>
                  <a:lnTo>
                    <a:pt x="675" y="394"/>
                  </a:lnTo>
                  <a:lnTo>
                    <a:pt x="675" y="394"/>
                  </a:lnTo>
                  <a:lnTo>
                    <a:pt x="673" y="384"/>
                  </a:lnTo>
                  <a:lnTo>
                    <a:pt x="671" y="366"/>
                  </a:lnTo>
                  <a:lnTo>
                    <a:pt x="671" y="366"/>
                  </a:lnTo>
                  <a:lnTo>
                    <a:pt x="665" y="366"/>
                  </a:lnTo>
                  <a:lnTo>
                    <a:pt x="659" y="366"/>
                  </a:lnTo>
                  <a:lnTo>
                    <a:pt x="653" y="362"/>
                  </a:lnTo>
                  <a:lnTo>
                    <a:pt x="647" y="356"/>
                  </a:lnTo>
                  <a:lnTo>
                    <a:pt x="647" y="356"/>
                  </a:lnTo>
                  <a:lnTo>
                    <a:pt x="641" y="350"/>
                  </a:lnTo>
                  <a:lnTo>
                    <a:pt x="641" y="350"/>
                  </a:lnTo>
                  <a:lnTo>
                    <a:pt x="629" y="334"/>
                  </a:lnTo>
                  <a:lnTo>
                    <a:pt x="617" y="322"/>
                  </a:lnTo>
                  <a:lnTo>
                    <a:pt x="603" y="312"/>
                  </a:lnTo>
                  <a:lnTo>
                    <a:pt x="589" y="302"/>
                  </a:lnTo>
                  <a:lnTo>
                    <a:pt x="589" y="302"/>
                  </a:lnTo>
                  <a:lnTo>
                    <a:pt x="611" y="290"/>
                  </a:lnTo>
                  <a:lnTo>
                    <a:pt x="625" y="280"/>
                  </a:lnTo>
                  <a:lnTo>
                    <a:pt x="633" y="270"/>
                  </a:lnTo>
                  <a:lnTo>
                    <a:pt x="639" y="262"/>
                  </a:lnTo>
                  <a:lnTo>
                    <a:pt x="639" y="262"/>
                  </a:lnTo>
                  <a:lnTo>
                    <a:pt x="643" y="254"/>
                  </a:lnTo>
                  <a:lnTo>
                    <a:pt x="645" y="242"/>
                  </a:lnTo>
                  <a:lnTo>
                    <a:pt x="647" y="230"/>
                  </a:lnTo>
                  <a:lnTo>
                    <a:pt x="645" y="216"/>
                  </a:lnTo>
                  <a:lnTo>
                    <a:pt x="643" y="202"/>
                  </a:lnTo>
                  <a:lnTo>
                    <a:pt x="635" y="188"/>
                  </a:lnTo>
                  <a:lnTo>
                    <a:pt x="625" y="174"/>
                  </a:lnTo>
                  <a:lnTo>
                    <a:pt x="619" y="170"/>
                  </a:lnTo>
                  <a:lnTo>
                    <a:pt x="609" y="164"/>
                  </a:lnTo>
                  <a:lnTo>
                    <a:pt x="609" y="164"/>
                  </a:lnTo>
                  <a:lnTo>
                    <a:pt x="597" y="158"/>
                  </a:lnTo>
                  <a:lnTo>
                    <a:pt x="585" y="154"/>
                  </a:lnTo>
                  <a:lnTo>
                    <a:pt x="571" y="152"/>
                  </a:lnTo>
                  <a:lnTo>
                    <a:pt x="560" y="152"/>
                  </a:lnTo>
                  <a:lnTo>
                    <a:pt x="540" y="156"/>
                  </a:lnTo>
                  <a:lnTo>
                    <a:pt x="526" y="160"/>
                  </a:lnTo>
                  <a:lnTo>
                    <a:pt x="526" y="160"/>
                  </a:lnTo>
                  <a:lnTo>
                    <a:pt x="516" y="166"/>
                  </a:lnTo>
                  <a:lnTo>
                    <a:pt x="506" y="174"/>
                  </a:lnTo>
                  <a:lnTo>
                    <a:pt x="498" y="182"/>
                  </a:lnTo>
                  <a:lnTo>
                    <a:pt x="490" y="192"/>
                  </a:lnTo>
                  <a:lnTo>
                    <a:pt x="486" y="204"/>
                  </a:lnTo>
                  <a:lnTo>
                    <a:pt x="482" y="216"/>
                  </a:lnTo>
                  <a:lnTo>
                    <a:pt x="482" y="228"/>
                  </a:lnTo>
                  <a:lnTo>
                    <a:pt x="484" y="242"/>
                  </a:lnTo>
                  <a:lnTo>
                    <a:pt x="484" y="242"/>
                  </a:lnTo>
                  <a:lnTo>
                    <a:pt x="486" y="254"/>
                  </a:lnTo>
                  <a:lnTo>
                    <a:pt x="490" y="264"/>
                  </a:lnTo>
                  <a:lnTo>
                    <a:pt x="496" y="272"/>
                  </a:lnTo>
                  <a:lnTo>
                    <a:pt x="504" y="280"/>
                  </a:lnTo>
                  <a:lnTo>
                    <a:pt x="520" y="292"/>
                  </a:lnTo>
                  <a:lnTo>
                    <a:pt x="540" y="302"/>
                  </a:lnTo>
                  <a:lnTo>
                    <a:pt x="540" y="302"/>
                  </a:lnTo>
                  <a:lnTo>
                    <a:pt x="526" y="312"/>
                  </a:lnTo>
                  <a:lnTo>
                    <a:pt x="514" y="324"/>
                  </a:lnTo>
                  <a:lnTo>
                    <a:pt x="510" y="330"/>
                  </a:lnTo>
                  <a:lnTo>
                    <a:pt x="506" y="338"/>
                  </a:lnTo>
                  <a:lnTo>
                    <a:pt x="504" y="346"/>
                  </a:lnTo>
                  <a:lnTo>
                    <a:pt x="504" y="354"/>
                  </a:lnTo>
                  <a:lnTo>
                    <a:pt x="504" y="354"/>
                  </a:lnTo>
                  <a:lnTo>
                    <a:pt x="506" y="368"/>
                  </a:lnTo>
                  <a:lnTo>
                    <a:pt x="508" y="380"/>
                  </a:lnTo>
                  <a:lnTo>
                    <a:pt x="512" y="398"/>
                  </a:lnTo>
                  <a:lnTo>
                    <a:pt x="510" y="40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12" y="418"/>
                  </a:lnTo>
                  <a:lnTo>
                    <a:pt x="518" y="414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4" y="396"/>
                  </a:lnTo>
                  <a:lnTo>
                    <a:pt x="534" y="384"/>
                  </a:lnTo>
                  <a:lnTo>
                    <a:pt x="534" y="370"/>
                  </a:lnTo>
                  <a:lnTo>
                    <a:pt x="534" y="370"/>
                  </a:lnTo>
                  <a:lnTo>
                    <a:pt x="538" y="376"/>
                  </a:lnTo>
                  <a:lnTo>
                    <a:pt x="540" y="384"/>
                  </a:lnTo>
                  <a:lnTo>
                    <a:pt x="540" y="394"/>
                  </a:lnTo>
                  <a:lnTo>
                    <a:pt x="540" y="402"/>
                  </a:lnTo>
                  <a:lnTo>
                    <a:pt x="540" y="402"/>
                  </a:lnTo>
                  <a:lnTo>
                    <a:pt x="546" y="398"/>
                  </a:lnTo>
                  <a:lnTo>
                    <a:pt x="552" y="394"/>
                  </a:lnTo>
                  <a:lnTo>
                    <a:pt x="554" y="390"/>
                  </a:lnTo>
                  <a:lnTo>
                    <a:pt x="554" y="390"/>
                  </a:lnTo>
                  <a:lnTo>
                    <a:pt x="558" y="374"/>
                  </a:lnTo>
                  <a:lnTo>
                    <a:pt x="556" y="362"/>
                  </a:lnTo>
                  <a:lnTo>
                    <a:pt x="554" y="352"/>
                  </a:lnTo>
                  <a:lnTo>
                    <a:pt x="550" y="344"/>
                  </a:lnTo>
                  <a:lnTo>
                    <a:pt x="550" y="344"/>
                  </a:lnTo>
                  <a:lnTo>
                    <a:pt x="548" y="336"/>
                  </a:lnTo>
                  <a:lnTo>
                    <a:pt x="552" y="328"/>
                  </a:lnTo>
                  <a:lnTo>
                    <a:pt x="556" y="320"/>
                  </a:lnTo>
                  <a:lnTo>
                    <a:pt x="564" y="314"/>
                  </a:lnTo>
                  <a:lnTo>
                    <a:pt x="564" y="314"/>
                  </a:lnTo>
                  <a:lnTo>
                    <a:pt x="583" y="326"/>
                  </a:lnTo>
                  <a:lnTo>
                    <a:pt x="583" y="326"/>
                  </a:lnTo>
                  <a:lnTo>
                    <a:pt x="589" y="332"/>
                  </a:lnTo>
                  <a:lnTo>
                    <a:pt x="601" y="342"/>
                  </a:lnTo>
                  <a:lnTo>
                    <a:pt x="615" y="356"/>
                  </a:lnTo>
                  <a:lnTo>
                    <a:pt x="619" y="364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29" y="386"/>
                  </a:lnTo>
                  <a:lnTo>
                    <a:pt x="631" y="398"/>
                  </a:lnTo>
                  <a:lnTo>
                    <a:pt x="633" y="408"/>
                  </a:lnTo>
                  <a:lnTo>
                    <a:pt x="631" y="418"/>
                  </a:lnTo>
                  <a:lnTo>
                    <a:pt x="629" y="432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17" y="450"/>
                  </a:lnTo>
                  <a:lnTo>
                    <a:pt x="607" y="458"/>
                  </a:lnTo>
                  <a:lnTo>
                    <a:pt x="595" y="463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1" y="467"/>
                  </a:lnTo>
                  <a:lnTo>
                    <a:pt x="581" y="467"/>
                  </a:lnTo>
                  <a:lnTo>
                    <a:pt x="566" y="467"/>
                  </a:lnTo>
                  <a:lnTo>
                    <a:pt x="566" y="467"/>
                  </a:lnTo>
                  <a:lnTo>
                    <a:pt x="552" y="463"/>
                  </a:lnTo>
                  <a:lnTo>
                    <a:pt x="552" y="463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26" y="454"/>
                  </a:lnTo>
                  <a:lnTo>
                    <a:pt x="510" y="442"/>
                  </a:lnTo>
                  <a:lnTo>
                    <a:pt x="490" y="426"/>
                  </a:lnTo>
                  <a:lnTo>
                    <a:pt x="470" y="408"/>
                  </a:lnTo>
                  <a:lnTo>
                    <a:pt x="470" y="408"/>
                  </a:lnTo>
                  <a:lnTo>
                    <a:pt x="442" y="376"/>
                  </a:lnTo>
                  <a:lnTo>
                    <a:pt x="424" y="354"/>
                  </a:lnTo>
                  <a:lnTo>
                    <a:pt x="424" y="354"/>
                  </a:lnTo>
                  <a:lnTo>
                    <a:pt x="434" y="356"/>
                  </a:lnTo>
                  <a:lnTo>
                    <a:pt x="44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40"/>
                  </a:lnTo>
                  <a:lnTo>
                    <a:pt x="454" y="320"/>
                  </a:lnTo>
                  <a:lnTo>
                    <a:pt x="454" y="320"/>
                  </a:lnTo>
                  <a:lnTo>
                    <a:pt x="456" y="306"/>
                  </a:lnTo>
                  <a:lnTo>
                    <a:pt x="456" y="306"/>
                  </a:lnTo>
                  <a:lnTo>
                    <a:pt x="450" y="306"/>
                  </a:lnTo>
                  <a:lnTo>
                    <a:pt x="436" y="302"/>
                  </a:lnTo>
                  <a:lnTo>
                    <a:pt x="428" y="300"/>
                  </a:lnTo>
                  <a:lnTo>
                    <a:pt x="420" y="296"/>
                  </a:lnTo>
                  <a:lnTo>
                    <a:pt x="414" y="292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16" y="288"/>
                  </a:lnTo>
                  <a:lnTo>
                    <a:pt x="422" y="290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48" y="290"/>
                  </a:lnTo>
                  <a:lnTo>
                    <a:pt x="456" y="290"/>
                  </a:lnTo>
                  <a:lnTo>
                    <a:pt x="456" y="290"/>
                  </a:lnTo>
                  <a:lnTo>
                    <a:pt x="458" y="272"/>
                  </a:lnTo>
                  <a:lnTo>
                    <a:pt x="458" y="256"/>
                  </a:lnTo>
                  <a:lnTo>
                    <a:pt x="458" y="256"/>
                  </a:lnTo>
                  <a:lnTo>
                    <a:pt x="460" y="240"/>
                  </a:lnTo>
                  <a:lnTo>
                    <a:pt x="460" y="240"/>
                  </a:lnTo>
                  <a:lnTo>
                    <a:pt x="448" y="240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20" y="232"/>
                  </a:lnTo>
                  <a:lnTo>
                    <a:pt x="414" y="226"/>
                  </a:lnTo>
                  <a:lnTo>
                    <a:pt x="410" y="222"/>
                  </a:lnTo>
                  <a:lnTo>
                    <a:pt x="410" y="222"/>
                  </a:lnTo>
                  <a:lnTo>
                    <a:pt x="414" y="224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42" y="228"/>
                  </a:lnTo>
                  <a:lnTo>
                    <a:pt x="452" y="226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4"/>
                  </a:lnTo>
                  <a:lnTo>
                    <a:pt x="462" y="192"/>
                  </a:lnTo>
                  <a:lnTo>
                    <a:pt x="462" y="192"/>
                  </a:lnTo>
                  <a:lnTo>
                    <a:pt x="462" y="182"/>
                  </a:lnTo>
                  <a:lnTo>
                    <a:pt x="462" y="174"/>
                  </a:lnTo>
                  <a:lnTo>
                    <a:pt x="462" y="174"/>
                  </a:lnTo>
                  <a:lnTo>
                    <a:pt x="456" y="174"/>
                  </a:lnTo>
                  <a:lnTo>
                    <a:pt x="446" y="172"/>
                  </a:lnTo>
                  <a:lnTo>
                    <a:pt x="432" y="166"/>
                  </a:lnTo>
                  <a:lnTo>
                    <a:pt x="424" y="162"/>
                  </a:lnTo>
                  <a:lnTo>
                    <a:pt x="418" y="156"/>
                  </a:lnTo>
                  <a:lnTo>
                    <a:pt x="418" y="156"/>
                  </a:lnTo>
                  <a:lnTo>
                    <a:pt x="416" y="152"/>
                  </a:lnTo>
                  <a:lnTo>
                    <a:pt x="414" y="146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6" y="120"/>
                  </a:lnTo>
                  <a:lnTo>
                    <a:pt x="388" y="114"/>
                  </a:lnTo>
                  <a:lnTo>
                    <a:pt x="390" y="110"/>
                  </a:lnTo>
                  <a:lnTo>
                    <a:pt x="390" y="110"/>
                  </a:lnTo>
                  <a:lnTo>
                    <a:pt x="388" y="104"/>
                  </a:lnTo>
                  <a:lnTo>
                    <a:pt x="382" y="100"/>
                  </a:lnTo>
                  <a:lnTo>
                    <a:pt x="374" y="98"/>
                  </a:lnTo>
                  <a:lnTo>
                    <a:pt x="366" y="98"/>
                  </a:lnTo>
                  <a:lnTo>
                    <a:pt x="366" y="98"/>
                  </a:lnTo>
                  <a:lnTo>
                    <a:pt x="360" y="100"/>
                  </a:lnTo>
                  <a:lnTo>
                    <a:pt x="354" y="104"/>
                  </a:lnTo>
                  <a:lnTo>
                    <a:pt x="350" y="110"/>
                  </a:lnTo>
                  <a:lnTo>
                    <a:pt x="304" y="90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8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54" y="152"/>
                  </a:lnTo>
                  <a:lnTo>
                    <a:pt x="254" y="152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4" y="168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82"/>
                  </a:lnTo>
                  <a:lnTo>
                    <a:pt x="246" y="190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8" y="196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6" y="186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2" y="176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8" y="176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8" y="186"/>
                  </a:lnTo>
                  <a:lnTo>
                    <a:pt x="320" y="194"/>
                  </a:lnTo>
                  <a:lnTo>
                    <a:pt x="322" y="200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16" y="204"/>
                  </a:lnTo>
                  <a:lnTo>
                    <a:pt x="316" y="204"/>
                  </a:lnTo>
                  <a:lnTo>
                    <a:pt x="310" y="202"/>
                  </a:lnTo>
                  <a:lnTo>
                    <a:pt x="300" y="198"/>
                  </a:lnTo>
                  <a:lnTo>
                    <a:pt x="290" y="198"/>
                  </a:lnTo>
                  <a:lnTo>
                    <a:pt x="276" y="202"/>
                  </a:lnTo>
                  <a:lnTo>
                    <a:pt x="276" y="202"/>
                  </a:lnTo>
                  <a:lnTo>
                    <a:pt x="262" y="208"/>
                  </a:lnTo>
                  <a:lnTo>
                    <a:pt x="240" y="216"/>
                  </a:lnTo>
                  <a:lnTo>
                    <a:pt x="240" y="216"/>
                  </a:lnTo>
                  <a:lnTo>
                    <a:pt x="232" y="218"/>
                  </a:lnTo>
                  <a:lnTo>
                    <a:pt x="226" y="218"/>
                  </a:lnTo>
                  <a:lnTo>
                    <a:pt x="222" y="214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16" y="198"/>
                  </a:lnTo>
                  <a:lnTo>
                    <a:pt x="210" y="202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6" y="218"/>
                  </a:lnTo>
                  <a:lnTo>
                    <a:pt x="208" y="224"/>
                  </a:lnTo>
                  <a:lnTo>
                    <a:pt x="212" y="230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8" y="234"/>
                  </a:lnTo>
                  <a:lnTo>
                    <a:pt x="236" y="232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80" y="212"/>
                  </a:lnTo>
                  <a:lnTo>
                    <a:pt x="288" y="210"/>
                  </a:lnTo>
                  <a:lnTo>
                    <a:pt x="294" y="212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12" y="220"/>
                  </a:lnTo>
                  <a:lnTo>
                    <a:pt x="316" y="222"/>
                  </a:lnTo>
                  <a:lnTo>
                    <a:pt x="316" y="222"/>
                  </a:lnTo>
                  <a:lnTo>
                    <a:pt x="312" y="228"/>
                  </a:lnTo>
                  <a:lnTo>
                    <a:pt x="306" y="230"/>
                  </a:lnTo>
                  <a:lnTo>
                    <a:pt x="298" y="232"/>
                  </a:lnTo>
                  <a:lnTo>
                    <a:pt x="298" y="232"/>
                  </a:lnTo>
                  <a:lnTo>
                    <a:pt x="290" y="232"/>
                  </a:lnTo>
                  <a:lnTo>
                    <a:pt x="284" y="230"/>
                  </a:lnTo>
                  <a:lnTo>
                    <a:pt x="280" y="226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2" y="230"/>
                  </a:lnTo>
                  <a:lnTo>
                    <a:pt x="272" y="230"/>
                  </a:lnTo>
                  <a:lnTo>
                    <a:pt x="272" y="234"/>
                  </a:lnTo>
                  <a:lnTo>
                    <a:pt x="272" y="236"/>
                  </a:lnTo>
                  <a:lnTo>
                    <a:pt x="272" y="240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0" y="246"/>
                  </a:lnTo>
                  <a:lnTo>
                    <a:pt x="266" y="250"/>
                  </a:lnTo>
                  <a:lnTo>
                    <a:pt x="258" y="256"/>
                  </a:lnTo>
                  <a:lnTo>
                    <a:pt x="258" y="256"/>
                  </a:lnTo>
                  <a:lnTo>
                    <a:pt x="246" y="260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46" y="280"/>
                  </a:lnTo>
                  <a:lnTo>
                    <a:pt x="246" y="280"/>
                  </a:lnTo>
                  <a:lnTo>
                    <a:pt x="252" y="294"/>
                  </a:lnTo>
                  <a:lnTo>
                    <a:pt x="258" y="302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8" y="304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4" y="292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92" y="300"/>
                  </a:lnTo>
                  <a:lnTo>
                    <a:pt x="284" y="312"/>
                  </a:lnTo>
                  <a:lnTo>
                    <a:pt x="278" y="320"/>
                  </a:lnTo>
                  <a:lnTo>
                    <a:pt x="272" y="326"/>
                  </a:lnTo>
                  <a:lnTo>
                    <a:pt x="272" y="326"/>
                  </a:lnTo>
                  <a:lnTo>
                    <a:pt x="244" y="344"/>
                  </a:lnTo>
                  <a:lnTo>
                    <a:pt x="208" y="364"/>
                  </a:lnTo>
                  <a:lnTo>
                    <a:pt x="188" y="374"/>
                  </a:lnTo>
                  <a:lnTo>
                    <a:pt x="166" y="384"/>
                  </a:lnTo>
                  <a:lnTo>
                    <a:pt x="146" y="390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16" y="394"/>
                  </a:lnTo>
                  <a:lnTo>
                    <a:pt x="110" y="392"/>
                  </a:lnTo>
                  <a:lnTo>
                    <a:pt x="94" y="382"/>
                  </a:lnTo>
                  <a:lnTo>
                    <a:pt x="80" y="372"/>
                  </a:lnTo>
                  <a:lnTo>
                    <a:pt x="72" y="362"/>
                  </a:lnTo>
                  <a:lnTo>
                    <a:pt x="72" y="362"/>
                  </a:lnTo>
                  <a:lnTo>
                    <a:pt x="70" y="360"/>
                  </a:lnTo>
                  <a:lnTo>
                    <a:pt x="68" y="360"/>
                  </a:lnTo>
                  <a:lnTo>
                    <a:pt x="62" y="362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2" y="364"/>
                  </a:lnTo>
                  <a:lnTo>
                    <a:pt x="44" y="366"/>
                  </a:lnTo>
                  <a:lnTo>
                    <a:pt x="34" y="368"/>
                  </a:lnTo>
                  <a:lnTo>
                    <a:pt x="28" y="372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6" y="378"/>
                  </a:lnTo>
                  <a:lnTo>
                    <a:pt x="30" y="376"/>
                  </a:lnTo>
                  <a:lnTo>
                    <a:pt x="38" y="376"/>
                  </a:lnTo>
                  <a:lnTo>
                    <a:pt x="44" y="378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46" y="380"/>
                  </a:lnTo>
                  <a:lnTo>
                    <a:pt x="44" y="384"/>
                  </a:lnTo>
                  <a:lnTo>
                    <a:pt x="42" y="388"/>
                  </a:lnTo>
                  <a:lnTo>
                    <a:pt x="42" y="388"/>
                  </a:lnTo>
                  <a:lnTo>
                    <a:pt x="44" y="390"/>
                  </a:lnTo>
                  <a:lnTo>
                    <a:pt x="46" y="392"/>
                  </a:lnTo>
                  <a:lnTo>
                    <a:pt x="56" y="398"/>
                  </a:lnTo>
                  <a:lnTo>
                    <a:pt x="76" y="404"/>
                  </a:lnTo>
                  <a:lnTo>
                    <a:pt x="76" y="404"/>
                  </a:lnTo>
                  <a:lnTo>
                    <a:pt x="80" y="408"/>
                  </a:lnTo>
                  <a:lnTo>
                    <a:pt x="78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56" y="404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32" y="396"/>
                  </a:lnTo>
                  <a:lnTo>
                    <a:pt x="26" y="396"/>
                  </a:lnTo>
                  <a:lnTo>
                    <a:pt x="22" y="398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18" y="406"/>
                  </a:lnTo>
                  <a:lnTo>
                    <a:pt x="10" y="410"/>
                  </a:lnTo>
                  <a:lnTo>
                    <a:pt x="8" y="412"/>
                  </a:lnTo>
                  <a:lnTo>
                    <a:pt x="4" y="418"/>
                  </a:lnTo>
                  <a:lnTo>
                    <a:pt x="2" y="424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2" y="432"/>
                  </a:lnTo>
                  <a:lnTo>
                    <a:pt x="8" y="426"/>
                  </a:lnTo>
                  <a:lnTo>
                    <a:pt x="16" y="420"/>
                  </a:lnTo>
                  <a:lnTo>
                    <a:pt x="18" y="420"/>
                  </a:lnTo>
                  <a:lnTo>
                    <a:pt x="20" y="422"/>
                  </a:lnTo>
                  <a:lnTo>
                    <a:pt x="20" y="422"/>
                  </a:lnTo>
                  <a:lnTo>
                    <a:pt x="22" y="430"/>
                  </a:lnTo>
                  <a:lnTo>
                    <a:pt x="28" y="434"/>
                  </a:lnTo>
                  <a:lnTo>
                    <a:pt x="36" y="434"/>
                  </a:lnTo>
                  <a:lnTo>
                    <a:pt x="46" y="434"/>
                  </a:lnTo>
                  <a:lnTo>
                    <a:pt x="62" y="432"/>
                  </a:lnTo>
                  <a:lnTo>
                    <a:pt x="70" y="432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76" y="434"/>
                  </a:lnTo>
                  <a:lnTo>
                    <a:pt x="74" y="434"/>
                  </a:lnTo>
                  <a:lnTo>
                    <a:pt x="70" y="436"/>
                  </a:lnTo>
                  <a:lnTo>
                    <a:pt x="56" y="438"/>
                  </a:lnTo>
                  <a:lnTo>
                    <a:pt x="48" y="440"/>
                  </a:lnTo>
                  <a:lnTo>
                    <a:pt x="42" y="442"/>
                  </a:lnTo>
                  <a:lnTo>
                    <a:pt x="38" y="446"/>
                  </a:lnTo>
                  <a:lnTo>
                    <a:pt x="38" y="448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6" y="456"/>
                  </a:lnTo>
                  <a:lnTo>
                    <a:pt x="30" y="463"/>
                  </a:lnTo>
                  <a:lnTo>
                    <a:pt x="28" y="467"/>
                  </a:lnTo>
                  <a:lnTo>
                    <a:pt x="28" y="473"/>
                  </a:lnTo>
                  <a:lnTo>
                    <a:pt x="30" y="479"/>
                  </a:lnTo>
                  <a:lnTo>
                    <a:pt x="36" y="485"/>
                  </a:lnTo>
                  <a:lnTo>
                    <a:pt x="36" y="485"/>
                  </a:lnTo>
                  <a:lnTo>
                    <a:pt x="38" y="475"/>
                  </a:lnTo>
                  <a:lnTo>
                    <a:pt x="42" y="469"/>
                  </a:lnTo>
                  <a:lnTo>
                    <a:pt x="46" y="467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6" y="467"/>
                  </a:lnTo>
                  <a:lnTo>
                    <a:pt x="62" y="471"/>
                  </a:lnTo>
                  <a:lnTo>
                    <a:pt x="70" y="471"/>
                  </a:lnTo>
                  <a:lnTo>
                    <a:pt x="78" y="467"/>
                  </a:lnTo>
                  <a:lnTo>
                    <a:pt x="78" y="467"/>
                  </a:lnTo>
                  <a:lnTo>
                    <a:pt x="86" y="462"/>
                  </a:lnTo>
                  <a:lnTo>
                    <a:pt x="92" y="458"/>
                  </a:lnTo>
                  <a:lnTo>
                    <a:pt x="102" y="454"/>
                  </a:lnTo>
                  <a:lnTo>
                    <a:pt x="102" y="454"/>
                  </a:lnTo>
                  <a:lnTo>
                    <a:pt x="104" y="458"/>
                  </a:lnTo>
                  <a:lnTo>
                    <a:pt x="106" y="463"/>
                  </a:lnTo>
                  <a:lnTo>
                    <a:pt x="106" y="463"/>
                  </a:lnTo>
                  <a:lnTo>
                    <a:pt x="110" y="465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73"/>
                  </a:lnTo>
                  <a:lnTo>
                    <a:pt x="108" y="477"/>
                  </a:lnTo>
                  <a:lnTo>
                    <a:pt x="104" y="483"/>
                  </a:lnTo>
                  <a:lnTo>
                    <a:pt x="104" y="483"/>
                  </a:lnTo>
                  <a:lnTo>
                    <a:pt x="106" y="483"/>
                  </a:lnTo>
                  <a:lnTo>
                    <a:pt x="110" y="483"/>
                  </a:lnTo>
                  <a:lnTo>
                    <a:pt x="118" y="479"/>
                  </a:lnTo>
                  <a:lnTo>
                    <a:pt x="120" y="475"/>
                  </a:lnTo>
                  <a:lnTo>
                    <a:pt x="124" y="471"/>
                  </a:lnTo>
                  <a:lnTo>
                    <a:pt x="124" y="471"/>
                  </a:lnTo>
                  <a:lnTo>
                    <a:pt x="126" y="469"/>
                  </a:lnTo>
                  <a:lnTo>
                    <a:pt x="128" y="469"/>
                  </a:lnTo>
                  <a:lnTo>
                    <a:pt x="134" y="469"/>
                  </a:lnTo>
                  <a:lnTo>
                    <a:pt x="134" y="469"/>
                  </a:lnTo>
                  <a:lnTo>
                    <a:pt x="138" y="467"/>
                  </a:lnTo>
                  <a:lnTo>
                    <a:pt x="140" y="465"/>
                  </a:lnTo>
                  <a:lnTo>
                    <a:pt x="140" y="460"/>
                  </a:lnTo>
                  <a:lnTo>
                    <a:pt x="140" y="454"/>
                  </a:lnTo>
                  <a:lnTo>
                    <a:pt x="140" y="450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52" y="440"/>
                  </a:lnTo>
                  <a:lnTo>
                    <a:pt x="160" y="436"/>
                  </a:lnTo>
                  <a:lnTo>
                    <a:pt x="176" y="428"/>
                  </a:lnTo>
                  <a:lnTo>
                    <a:pt x="176" y="428"/>
                  </a:lnTo>
                  <a:lnTo>
                    <a:pt x="176" y="436"/>
                  </a:lnTo>
                  <a:lnTo>
                    <a:pt x="176" y="444"/>
                  </a:lnTo>
                  <a:lnTo>
                    <a:pt x="178" y="454"/>
                  </a:lnTo>
                  <a:lnTo>
                    <a:pt x="222" y="442"/>
                  </a:lnTo>
                  <a:lnTo>
                    <a:pt x="222" y="442"/>
                  </a:lnTo>
                  <a:lnTo>
                    <a:pt x="222" y="432"/>
                  </a:lnTo>
                  <a:lnTo>
                    <a:pt x="224" y="422"/>
                  </a:lnTo>
                  <a:lnTo>
                    <a:pt x="228" y="41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4" y="408"/>
                  </a:lnTo>
                  <a:lnTo>
                    <a:pt x="232" y="418"/>
                  </a:lnTo>
                  <a:lnTo>
                    <a:pt x="232" y="430"/>
                  </a:lnTo>
                  <a:lnTo>
                    <a:pt x="232" y="436"/>
                  </a:lnTo>
                  <a:lnTo>
                    <a:pt x="234" y="43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6" y="422"/>
                  </a:lnTo>
                  <a:lnTo>
                    <a:pt x="276" y="414"/>
                  </a:lnTo>
                  <a:lnTo>
                    <a:pt x="280" y="400"/>
                  </a:lnTo>
                  <a:lnTo>
                    <a:pt x="280" y="400"/>
                  </a:lnTo>
                  <a:lnTo>
                    <a:pt x="284" y="414"/>
                  </a:lnTo>
                  <a:lnTo>
                    <a:pt x="292" y="430"/>
                  </a:lnTo>
                  <a:lnTo>
                    <a:pt x="302" y="442"/>
                  </a:lnTo>
                  <a:lnTo>
                    <a:pt x="308" y="446"/>
                  </a:lnTo>
                  <a:lnTo>
                    <a:pt x="316" y="450"/>
                  </a:lnTo>
                  <a:lnTo>
                    <a:pt x="316" y="450"/>
                  </a:lnTo>
                  <a:lnTo>
                    <a:pt x="340" y="460"/>
                  </a:lnTo>
                  <a:lnTo>
                    <a:pt x="364" y="467"/>
                  </a:lnTo>
                  <a:lnTo>
                    <a:pt x="426" y="485"/>
                  </a:lnTo>
                  <a:lnTo>
                    <a:pt x="426" y="485"/>
                  </a:lnTo>
                  <a:lnTo>
                    <a:pt x="446" y="491"/>
                  </a:lnTo>
                  <a:lnTo>
                    <a:pt x="460" y="497"/>
                  </a:lnTo>
                  <a:lnTo>
                    <a:pt x="460" y="497"/>
                  </a:lnTo>
                  <a:lnTo>
                    <a:pt x="462" y="499"/>
                  </a:lnTo>
                  <a:lnTo>
                    <a:pt x="462" y="501"/>
                  </a:lnTo>
                  <a:lnTo>
                    <a:pt x="460" y="505"/>
                  </a:lnTo>
                  <a:lnTo>
                    <a:pt x="454" y="511"/>
                  </a:lnTo>
                  <a:lnTo>
                    <a:pt x="454" y="511"/>
                  </a:lnTo>
                  <a:lnTo>
                    <a:pt x="464" y="517"/>
                  </a:lnTo>
                  <a:lnTo>
                    <a:pt x="480" y="525"/>
                  </a:lnTo>
                  <a:lnTo>
                    <a:pt x="480" y="525"/>
                  </a:lnTo>
                  <a:lnTo>
                    <a:pt x="488" y="535"/>
                  </a:lnTo>
                  <a:lnTo>
                    <a:pt x="496" y="549"/>
                  </a:lnTo>
                  <a:lnTo>
                    <a:pt x="500" y="563"/>
                  </a:lnTo>
                  <a:lnTo>
                    <a:pt x="506" y="581"/>
                  </a:lnTo>
                  <a:lnTo>
                    <a:pt x="506" y="581"/>
                  </a:lnTo>
                  <a:lnTo>
                    <a:pt x="508" y="595"/>
                  </a:lnTo>
                  <a:lnTo>
                    <a:pt x="510" y="609"/>
                  </a:lnTo>
                  <a:lnTo>
                    <a:pt x="510" y="621"/>
                  </a:lnTo>
                  <a:lnTo>
                    <a:pt x="508" y="625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4" y="631"/>
                  </a:lnTo>
                  <a:lnTo>
                    <a:pt x="500" y="635"/>
                  </a:lnTo>
                  <a:lnTo>
                    <a:pt x="492" y="637"/>
                  </a:lnTo>
                  <a:lnTo>
                    <a:pt x="480" y="639"/>
                  </a:lnTo>
                  <a:lnTo>
                    <a:pt x="484" y="657"/>
                  </a:lnTo>
                  <a:lnTo>
                    <a:pt x="484" y="657"/>
                  </a:lnTo>
                  <a:lnTo>
                    <a:pt x="494" y="657"/>
                  </a:lnTo>
                  <a:lnTo>
                    <a:pt x="502" y="655"/>
                  </a:lnTo>
                  <a:lnTo>
                    <a:pt x="508" y="653"/>
                  </a:lnTo>
                  <a:lnTo>
                    <a:pt x="508" y="653"/>
                  </a:lnTo>
                  <a:lnTo>
                    <a:pt x="506" y="655"/>
                  </a:lnTo>
                  <a:lnTo>
                    <a:pt x="506" y="655"/>
                  </a:lnTo>
                  <a:lnTo>
                    <a:pt x="502" y="663"/>
                  </a:lnTo>
                  <a:lnTo>
                    <a:pt x="498" y="673"/>
                  </a:lnTo>
                  <a:lnTo>
                    <a:pt x="516" y="685"/>
                  </a:lnTo>
                  <a:lnTo>
                    <a:pt x="516" y="685"/>
                  </a:lnTo>
                  <a:lnTo>
                    <a:pt x="524" y="665"/>
                  </a:lnTo>
                  <a:lnTo>
                    <a:pt x="528" y="657"/>
                  </a:lnTo>
                  <a:lnTo>
                    <a:pt x="532" y="655"/>
                  </a:lnTo>
                  <a:lnTo>
                    <a:pt x="532" y="655"/>
                  </a:lnTo>
                  <a:lnTo>
                    <a:pt x="536" y="655"/>
                  </a:lnTo>
                  <a:lnTo>
                    <a:pt x="542" y="655"/>
                  </a:lnTo>
                  <a:lnTo>
                    <a:pt x="550" y="659"/>
                  </a:lnTo>
                  <a:lnTo>
                    <a:pt x="560" y="665"/>
                  </a:lnTo>
                  <a:lnTo>
                    <a:pt x="568" y="673"/>
                  </a:lnTo>
                  <a:lnTo>
                    <a:pt x="575" y="681"/>
                  </a:lnTo>
                  <a:lnTo>
                    <a:pt x="583" y="693"/>
                  </a:lnTo>
                  <a:lnTo>
                    <a:pt x="589" y="705"/>
                  </a:lnTo>
                  <a:lnTo>
                    <a:pt x="589" y="705"/>
                  </a:lnTo>
                  <a:lnTo>
                    <a:pt x="593" y="713"/>
                  </a:lnTo>
                  <a:lnTo>
                    <a:pt x="593" y="725"/>
                  </a:lnTo>
                  <a:lnTo>
                    <a:pt x="593" y="735"/>
                  </a:lnTo>
                  <a:lnTo>
                    <a:pt x="593" y="745"/>
                  </a:lnTo>
                  <a:lnTo>
                    <a:pt x="591" y="755"/>
                  </a:lnTo>
                  <a:lnTo>
                    <a:pt x="587" y="765"/>
                  </a:lnTo>
                  <a:lnTo>
                    <a:pt x="581" y="771"/>
                  </a:lnTo>
                  <a:lnTo>
                    <a:pt x="573" y="773"/>
                  </a:lnTo>
                  <a:lnTo>
                    <a:pt x="573" y="773"/>
                  </a:lnTo>
                  <a:lnTo>
                    <a:pt x="570" y="773"/>
                  </a:lnTo>
                  <a:lnTo>
                    <a:pt x="564" y="771"/>
                  </a:lnTo>
                  <a:lnTo>
                    <a:pt x="552" y="765"/>
                  </a:lnTo>
                  <a:lnTo>
                    <a:pt x="540" y="761"/>
                  </a:lnTo>
                  <a:lnTo>
                    <a:pt x="534" y="761"/>
                  </a:lnTo>
                  <a:lnTo>
                    <a:pt x="532" y="763"/>
                  </a:lnTo>
                  <a:lnTo>
                    <a:pt x="532" y="763"/>
                  </a:lnTo>
                  <a:lnTo>
                    <a:pt x="528" y="767"/>
                  </a:lnTo>
                  <a:lnTo>
                    <a:pt x="524" y="771"/>
                  </a:lnTo>
                  <a:lnTo>
                    <a:pt x="512" y="777"/>
                  </a:lnTo>
                  <a:lnTo>
                    <a:pt x="508" y="781"/>
                  </a:lnTo>
                  <a:lnTo>
                    <a:pt x="504" y="787"/>
                  </a:lnTo>
                  <a:lnTo>
                    <a:pt x="504" y="795"/>
                  </a:lnTo>
                  <a:lnTo>
                    <a:pt x="506" y="805"/>
                  </a:lnTo>
                  <a:lnTo>
                    <a:pt x="506" y="805"/>
                  </a:lnTo>
                  <a:lnTo>
                    <a:pt x="516" y="793"/>
                  </a:lnTo>
                  <a:lnTo>
                    <a:pt x="520" y="791"/>
                  </a:lnTo>
                  <a:lnTo>
                    <a:pt x="524" y="791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8" y="795"/>
                  </a:lnTo>
                  <a:lnTo>
                    <a:pt x="530" y="799"/>
                  </a:lnTo>
                  <a:lnTo>
                    <a:pt x="530" y="799"/>
                  </a:lnTo>
                  <a:lnTo>
                    <a:pt x="534" y="801"/>
                  </a:lnTo>
                  <a:lnTo>
                    <a:pt x="538" y="801"/>
                  </a:lnTo>
                  <a:lnTo>
                    <a:pt x="548" y="799"/>
                  </a:lnTo>
                  <a:lnTo>
                    <a:pt x="560" y="799"/>
                  </a:lnTo>
                  <a:lnTo>
                    <a:pt x="562" y="799"/>
                  </a:lnTo>
                  <a:lnTo>
                    <a:pt x="564" y="801"/>
                  </a:lnTo>
                  <a:lnTo>
                    <a:pt x="564" y="801"/>
                  </a:lnTo>
                  <a:lnTo>
                    <a:pt x="564" y="803"/>
                  </a:lnTo>
                  <a:lnTo>
                    <a:pt x="562" y="803"/>
                  </a:lnTo>
                  <a:lnTo>
                    <a:pt x="558" y="803"/>
                  </a:lnTo>
                  <a:lnTo>
                    <a:pt x="558" y="803"/>
                  </a:lnTo>
                  <a:lnTo>
                    <a:pt x="536" y="807"/>
                  </a:lnTo>
                  <a:lnTo>
                    <a:pt x="528" y="811"/>
                  </a:lnTo>
                  <a:lnTo>
                    <a:pt x="524" y="815"/>
                  </a:lnTo>
                  <a:lnTo>
                    <a:pt x="524" y="815"/>
                  </a:lnTo>
                  <a:lnTo>
                    <a:pt x="524" y="817"/>
                  </a:lnTo>
                  <a:lnTo>
                    <a:pt x="522" y="821"/>
                  </a:lnTo>
                  <a:lnTo>
                    <a:pt x="522" y="821"/>
                  </a:lnTo>
                  <a:lnTo>
                    <a:pt x="518" y="827"/>
                  </a:lnTo>
                  <a:lnTo>
                    <a:pt x="514" y="831"/>
                  </a:lnTo>
                  <a:lnTo>
                    <a:pt x="508" y="837"/>
                  </a:lnTo>
                  <a:lnTo>
                    <a:pt x="508" y="843"/>
                  </a:lnTo>
                  <a:lnTo>
                    <a:pt x="508" y="849"/>
                  </a:lnTo>
                  <a:lnTo>
                    <a:pt x="508" y="849"/>
                  </a:lnTo>
                  <a:lnTo>
                    <a:pt x="510" y="855"/>
                  </a:lnTo>
                  <a:lnTo>
                    <a:pt x="512" y="861"/>
                  </a:lnTo>
                  <a:lnTo>
                    <a:pt x="518" y="867"/>
                  </a:lnTo>
                  <a:lnTo>
                    <a:pt x="518" y="867"/>
                  </a:lnTo>
                  <a:lnTo>
                    <a:pt x="520" y="863"/>
                  </a:lnTo>
                  <a:lnTo>
                    <a:pt x="520" y="855"/>
                  </a:lnTo>
                  <a:lnTo>
                    <a:pt x="522" y="849"/>
                  </a:lnTo>
                  <a:lnTo>
                    <a:pt x="524" y="845"/>
                  </a:lnTo>
                  <a:lnTo>
                    <a:pt x="526" y="843"/>
                  </a:lnTo>
                  <a:lnTo>
                    <a:pt x="526" y="843"/>
                  </a:lnTo>
                  <a:lnTo>
                    <a:pt x="530" y="845"/>
                  </a:lnTo>
                  <a:lnTo>
                    <a:pt x="532" y="847"/>
                  </a:lnTo>
                  <a:lnTo>
                    <a:pt x="534" y="851"/>
                  </a:lnTo>
                  <a:lnTo>
                    <a:pt x="538" y="851"/>
                  </a:lnTo>
                  <a:lnTo>
                    <a:pt x="538" y="851"/>
                  </a:lnTo>
                  <a:lnTo>
                    <a:pt x="544" y="849"/>
                  </a:lnTo>
                  <a:lnTo>
                    <a:pt x="548" y="845"/>
                  </a:lnTo>
                  <a:lnTo>
                    <a:pt x="560" y="835"/>
                  </a:lnTo>
                  <a:lnTo>
                    <a:pt x="571" y="825"/>
                  </a:lnTo>
                  <a:lnTo>
                    <a:pt x="577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79" y="825"/>
                  </a:lnTo>
                  <a:lnTo>
                    <a:pt x="571" y="831"/>
                  </a:lnTo>
                  <a:lnTo>
                    <a:pt x="564" y="839"/>
                  </a:lnTo>
                  <a:lnTo>
                    <a:pt x="562" y="843"/>
                  </a:lnTo>
                  <a:lnTo>
                    <a:pt x="560" y="847"/>
                  </a:lnTo>
                  <a:lnTo>
                    <a:pt x="560" y="847"/>
                  </a:lnTo>
                  <a:lnTo>
                    <a:pt x="560" y="853"/>
                  </a:lnTo>
                  <a:lnTo>
                    <a:pt x="564" y="859"/>
                  </a:lnTo>
                  <a:lnTo>
                    <a:pt x="568" y="861"/>
                  </a:lnTo>
                  <a:lnTo>
                    <a:pt x="568" y="865"/>
                  </a:lnTo>
                  <a:lnTo>
                    <a:pt x="568" y="865"/>
                  </a:lnTo>
                  <a:lnTo>
                    <a:pt x="570" y="871"/>
                  </a:lnTo>
                  <a:lnTo>
                    <a:pt x="573" y="877"/>
                  </a:lnTo>
                  <a:lnTo>
                    <a:pt x="579" y="881"/>
                  </a:lnTo>
                  <a:lnTo>
                    <a:pt x="583" y="883"/>
                  </a:lnTo>
                  <a:lnTo>
                    <a:pt x="595" y="887"/>
                  </a:lnTo>
                  <a:lnTo>
                    <a:pt x="601" y="887"/>
                  </a:lnTo>
                  <a:lnTo>
                    <a:pt x="601" y="887"/>
                  </a:lnTo>
                  <a:lnTo>
                    <a:pt x="599" y="883"/>
                  </a:lnTo>
                  <a:lnTo>
                    <a:pt x="593" y="877"/>
                  </a:lnTo>
                  <a:lnTo>
                    <a:pt x="589" y="869"/>
                  </a:lnTo>
                  <a:lnTo>
                    <a:pt x="587" y="865"/>
                  </a:lnTo>
                  <a:lnTo>
                    <a:pt x="587" y="863"/>
                  </a:lnTo>
                  <a:lnTo>
                    <a:pt x="587" y="863"/>
                  </a:lnTo>
                  <a:lnTo>
                    <a:pt x="591" y="861"/>
                  </a:lnTo>
                  <a:lnTo>
                    <a:pt x="593" y="863"/>
                  </a:lnTo>
                  <a:lnTo>
                    <a:pt x="597" y="863"/>
                  </a:lnTo>
                  <a:lnTo>
                    <a:pt x="603" y="861"/>
                  </a:lnTo>
                  <a:lnTo>
                    <a:pt x="603" y="861"/>
                  </a:lnTo>
                  <a:lnTo>
                    <a:pt x="603" y="857"/>
                  </a:lnTo>
                  <a:lnTo>
                    <a:pt x="601" y="845"/>
                  </a:lnTo>
                  <a:lnTo>
                    <a:pt x="603" y="839"/>
                  </a:lnTo>
                  <a:lnTo>
                    <a:pt x="605" y="831"/>
                  </a:lnTo>
                  <a:lnTo>
                    <a:pt x="609" y="821"/>
                  </a:lnTo>
                  <a:lnTo>
                    <a:pt x="617" y="813"/>
                  </a:lnTo>
                  <a:lnTo>
                    <a:pt x="617" y="813"/>
                  </a:lnTo>
                  <a:lnTo>
                    <a:pt x="621" y="817"/>
                  </a:lnTo>
                  <a:lnTo>
                    <a:pt x="627" y="821"/>
                  </a:lnTo>
                  <a:lnTo>
                    <a:pt x="633" y="823"/>
                  </a:lnTo>
                  <a:lnTo>
                    <a:pt x="633" y="823"/>
                  </a:lnTo>
                  <a:lnTo>
                    <a:pt x="635" y="825"/>
                  </a:lnTo>
                  <a:lnTo>
                    <a:pt x="637" y="827"/>
                  </a:lnTo>
                  <a:lnTo>
                    <a:pt x="639" y="835"/>
                  </a:lnTo>
                  <a:lnTo>
                    <a:pt x="637" y="845"/>
                  </a:lnTo>
                  <a:lnTo>
                    <a:pt x="637" y="845"/>
                  </a:lnTo>
                  <a:lnTo>
                    <a:pt x="641" y="843"/>
                  </a:lnTo>
                  <a:lnTo>
                    <a:pt x="645" y="837"/>
                  </a:lnTo>
                  <a:lnTo>
                    <a:pt x="647" y="827"/>
                  </a:lnTo>
                  <a:lnTo>
                    <a:pt x="647" y="815"/>
                  </a:lnTo>
                  <a:lnTo>
                    <a:pt x="647" y="815"/>
                  </a:lnTo>
                  <a:lnTo>
                    <a:pt x="651" y="813"/>
                  </a:lnTo>
                  <a:lnTo>
                    <a:pt x="657" y="805"/>
                  </a:lnTo>
                  <a:lnTo>
                    <a:pt x="657" y="805"/>
                  </a:lnTo>
                  <a:lnTo>
                    <a:pt x="657" y="801"/>
                  </a:lnTo>
                  <a:lnTo>
                    <a:pt x="655" y="797"/>
                  </a:lnTo>
                  <a:lnTo>
                    <a:pt x="651" y="793"/>
                  </a:lnTo>
                  <a:lnTo>
                    <a:pt x="647" y="789"/>
                  </a:lnTo>
                  <a:lnTo>
                    <a:pt x="645" y="783"/>
                  </a:lnTo>
                  <a:lnTo>
                    <a:pt x="643" y="773"/>
                  </a:lnTo>
                  <a:lnTo>
                    <a:pt x="643" y="761"/>
                  </a:lnTo>
                  <a:lnTo>
                    <a:pt x="643" y="761"/>
                  </a:lnTo>
                  <a:lnTo>
                    <a:pt x="643" y="757"/>
                  </a:lnTo>
                  <a:lnTo>
                    <a:pt x="641" y="755"/>
                  </a:lnTo>
                  <a:lnTo>
                    <a:pt x="635" y="749"/>
                  </a:lnTo>
                  <a:lnTo>
                    <a:pt x="635" y="749"/>
                  </a:lnTo>
                  <a:lnTo>
                    <a:pt x="633" y="745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41" y="745"/>
                  </a:lnTo>
                  <a:lnTo>
                    <a:pt x="649" y="745"/>
                  </a:lnTo>
                  <a:lnTo>
                    <a:pt x="657" y="743"/>
                  </a:lnTo>
                  <a:lnTo>
                    <a:pt x="657" y="743"/>
                  </a:lnTo>
                  <a:lnTo>
                    <a:pt x="659" y="719"/>
                  </a:lnTo>
                  <a:lnTo>
                    <a:pt x="659" y="707"/>
                  </a:lnTo>
                  <a:lnTo>
                    <a:pt x="657" y="701"/>
                  </a:lnTo>
                  <a:lnTo>
                    <a:pt x="657" y="701"/>
                  </a:lnTo>
                  <a:lnTo>
                    <a:pt x="649" y="699"/>
                  </a:lnTo>
                  <a:lnTo>
                    <a:pt x="643" y="699"/>
                  </a:lnTo>
                  <a:lnTo>
                    <a:pt x="637" y="695"/>
                  </a:lnTo>
                  <a:lnTo>
                    <a:pt x="633" y="693"/>
                  </a:lnTo>
                  <a:lnTo>
                    <a:pt x="633" y="693"/>
                  </a:lnTo>
                  <a:lnTo>
                    <a:pt x="641" y="693"/>
                  </a:lnTo>
                  <a:lnTo>
                    <a:pt x="647" y="693"/>
                  </a:lnTo>
                  <a:lnTo>
                    <a:pt x="653" y="691"/>
                  </a:lnTo>
                  <a:lnTo>
                    <a:pt x="657" y="689"/>
                  </a:lnTo>
                  <a:lnTo>
                    <a:pt x="657" y="689"/>
                  </a:lnTo>
                  <a:lnTo>
                    <a:pt x="657" y="669"/>
                  </a:lnTo>
                  <a:lnTo>
                    <a:pt x="655" y="655"/>
                  </a:lnTo>
                  <a:lnTo>
                    <a:pt x="655" y="651"/>
                  </a:lnTo>
                  <a:lnTo>
                    <a:pt x="653" y="649"/>
                  </a:lnTo>
                  <a:lnTo>
                    <a:pt x="653" y="649"/>
                  </a:lnTo>
                  <a:lnTo>
                    <a:pt x="647" y="651"/>
                  </a:lnTo>
                  <a:lnTo>
                    <a:pt x="639" y="651"/>
                  </a:lnTo>
                  <a:lnTo>
                    <a:pt x="633" y="649"/>
                  </a:lnTo>
                  <a:lnTo>
                    <a:pt x="627" y="647"/>
                  </a:lnTo>
                  <a:lnTo>
                    <a:pt x="627" y="647"/>
                  </a:lnTo>
                  <a:lnTo>
                    <a:pt x="625" y="643"/>
                  </a:lnTo>
                  <a:lnTo>
                    <a:pt x="625" y="641"/>
                  </a:lnTo>
                  <a:lnTo>
                    <a:pt x="623" y="635"/>
                  </a:lnTo>
                  <a:lnTo>
                    <a:pt x="623" y="631"/>
                  </a:lnTo>
                  <a:lnTo>
                    <a:pt x="621" y="629"/>
                  </a:lnTo>
                  <a:lnTo>
                    <a:pt x="619" y="627"/>
                  </a:lnTo>
                  <a:lnTo>
                    <a:pt x="619" y="627"/>
                  </a:lnTo>
                  <a:lnTo>
                    <a:pt x="607" y="623"/>
                  </a:lnTo>
                  <a:lnTo>
                    <a:pt x="597" y="617"/>
                  </a:lnTo>
                  <a:lnTo>
                    <a:pt x="589" y="611"/>
                  </a:lnTo>
                  <a:lnTo>
                    <a:pt x="585" y="607"/>
                  </a:lnTo>
                  <a:lnTo>
                    <a:pt x="585" y="607"/>
                  </a:lnTo>
                  <a:lnTo>
                    <a:pt x="581" y="601"/>
                  </a:lnTo>
                  <a:lnTo>
                    <a:pt x="579" y="595"/>
                  </a:lnTo>
                  <a:lnTo>
                    <a:pt x="579" y="591"/>
                  </a:lnTo>
                  <a:lnTo>
                    <a:pt x="579" y="591"/>
                  </a:lnTo>
                  <a:lnTo>
                    <a:pt x="589" y="595"/>
                  </a:lnTo>
                  <a:lnTo>
                    <a:pt x="595" y="595"/>
                  </a:lnTo>
                  <a:lnTo>
                    <a:pt x="599" y="593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599" y="561"/>
                  </a:lnTo>
                  <a:lnTo>
                    <a:pt x="591" y="559"/>
                  </a:lnTo>
                  <a:lnTo>
                    <a:pt x="591" y="559"/>
                  </a:lnTo>
                  <a:lnTo>
                    <a:pt x="587" y="555"/>
                  </a:lnTo>
                  <a:lnTo>
                    <a:pt x="583" y="551"/>
                  </a:lnTo>
                  <a:lnTo>
                    <a:pt x="579" y="547"/>
                  </a:lnTo>
                  <a:lnTo>
                    <a:pt x="579" y="547"/>
                  </a:lnTo>
                  <a:lnTo>
                    <a:pt x="583" y="549"/>
                  </a:lnTo>
                  <a:lnTo>
                    <a:pt x="591" y="551"/>
                  </a:lnTo>
                  <a:lnTo>
                    <a:pt x="591" y="551"/>
                  </a:lnTo>
                  <a:lnTo>
                    <a:pt x="601" y="551"/>
                  </a:lnTo>
                  <a:lnTo>
                    <a:pt x="603" y="549"/>
                  </a:lnTo>
                  <a:lnTo>
                    <a:pt x="609" y="513"/>
                  </a:lnTo>
                  <a:lnTo>
                    <a:pt x="609" y="513"/>
                  </a:lnTo>
                  <a:lnTo>
                    <a:pt x="601" y="513"/>
                  </a:lnTo>
                  <a:lnTo>
                    <a:pt x="597" y="511"/>
                  </a:lnTo>
                  <a:lnTo>
                    <a:pt x="591" y="507"/>
                  </a:lnTo>
                  <a:lnTo>
                    <a:pt x="589" y="503"/>
                  </a:lnTo>
                  <a:lnTo>
                    <a:pt x="589" y="499"/>
                  </a:lnTo>
                  <a:lnTo>
                    <a:pt x="589" y="499"/>
                  </a:lnTo>
                  <a:lnTo>
                    <a:pt x="601" y="497"/>
                  </a:lnTo>
                  <a:lnTo>
                    <a:pt x="613" y="491"/>
                  </a:lnTo>
                  <a:lnTo>
                    <a:pt x="623" y="483"/>
                  </a:lnTo>
                  <a:lnTo>
                    <a:pt x="633" y="475"/>
                  </a:lnTo>
                  <a:lnTo>
                    <a:pt x="641" y="463"/>
                  </a:lnTo>
                  <a:lnTo>
                    <a:pt x="647" y="454"/>
                  </a:lnTo>
                  <a:lnTo>
                    <a:pt x="651" y="444"/>
                  </a:lnTo>
                  <a:lnTo>
                    <a:pt x="655" y="432"/>
                  </a:lnTo>
                  <a:lnTo>
                    <a:pt x="655" y="432"/>
                  </a:lnTo>
                  <a:lnTo>
                    <a:pt x="663" y="436"/>
                  </a:lnTo>
                  <a:lnTo>
                    <a:pt x="669" y="436"/>
                  </a:lnTo>
                  <a:lnTo>
                    <a:pt x="675" y="434"/>
                  </a:lnTo>
                  <a:lnTo>
                    <a:pt x="675" y="434"/>
                  </a:lnTo>
                  <a:lnTo>
                    <a:pt x="675" y="422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65" y="404"/>
                  </a:lnTo>
                  <a:lnTo>
                    <a:pt x="661" y="402"/>
                  </a:lnTo>
                  <a:lnTo>
                    <a:pt x="657" y="396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0" name="Freeform 45"/>
            <p:cNvSpPr>
              <a:spLocks/>
            </p:cNvSpPr>
            <p:nvPr userDrawn="1"/>
          </p:nvSpPr>
          <p:spPr bwMode="auto">
            <a:xfrm>
              <a:off x="299" y="1047"/>
              <a:ext cx="382" cy="100"/>
            </a:xfrm>
            <a:custGeom>
              <a:avLst/>
              <a:gdLst>
                <a:gd name="T0" fmla="*/ 0 w 382"/>
                <a:gd name="T1" fmla="*/ 38 h 100"/>
                <a:gd name="T2" fmla="*/ 0 w 382"/>
                <a:gd name="T3" fmla="*/ 38 h 100"/>
                <a:gd name="T4" fmla="*/ 22 w 382"/>
                <a:gd name="T5" fmla="*/ 52 h 100"/>
                <a:gd name="T6" fmla="*/ 44 w 382"/>
                <a:gd name="T7" fmla="*/ 64 h 100"/>
                <a:gd name="T8" fmla="*/ 44 w 382"/>
                <a:gd name="T9" fmla="*/ 64 h 100"/>
                <a:gd name="T10" fmla="*/ 78 w 382"/>
                <a:gd name="T11" fmla="*/ 78 h 100"/>
                <a:gd name="T12" fmla="*/ 98 w 382"/>
                <a:gd name="T13" fmla="*/ 86 h 100"/>
                <a:gd name="T14" fmla="*/ 124 w 382"/>
                <a:gd name="T15" fmla="*/ 92 h 100"/>
                <a:gd name="T16" fmla="*/ 150 w 382"/>
                <a:gd name="T17" fmla="*/ 96 h 100"/>
                <a:gd name="T18" fmla="*/ 180 w 382"/>
                <a:gd name="T19" fmla="*/ 100 h 100"/>
                <a:gd name="T20" fmla="*/ 214 w 382"/>
                <a:gd name="T21" fmla="*/ 100 h 100"/>
                <a:gd name="T22" fmla="*/ 248 w 382"/>
                <a:gd name="T23" fmla="*/ 98 h 100"/>
                <a:gd name="T24" fmla="*/ 248 w 382"/>
                <a:gd name="T25" fmla="*/ 98 h 100"/>
                <a:gd name="T26" fmla="*/ 280 w 382"/>
                <a:gd name="T27" fmla="*/ 94 h 100"/>
                <a:gd name="T28" fmla="*/ 308 w 382"/>
                <a:gd name="T29" fmla="*/ 88 h 100"/>
                <a:gd name="T30" fmla="*/ 330 w 382"/>
                <a:gd name="T31" fmla="*/ 82 h 100"/>
                <a:gd name="T32" fmla="*/ 350 w 382"/>
                <a:gd name="T33" fmla="*/ 74 h 100"/>
                <a:gd name="T34" fmla="*/ 374 w 382"/>
                <a:gd name="T35" fmla="*/ 62 h 100"/>
                <a:gd name="T36" fmla="*/ 382 w 382"/>
                <a:gd name="T37" fmla="*/ 58 h 100"/>
                <a:gd name="T38" fmla="*/ 382 w 382"/>
                <a:gd name="T39" fmla="*/ 58 h 100"/>
                <a:gd name="T40" fmla="*/ 372 w 382"/>
                <a:gd name="T41" fmla="*/ 52 h 100"/>
                <a:gd name="T42" fmla="*/ 362 w 382"/>
                <a:gd name="T43" fmla="*/ 46 h 100"/>
                <a:gd name="T44" fmla="*/ 344 w 382"/>
                <a:gd name="T45" fmla="*/ 34 h 100"/>
                <a:gd name="T46" fmla="*/ 344 w 382"/>
                <a:gd name="T47" fmla="*/ 34 h 100"/>
                <a:gd name="T48" fmla="*/ 342 w 382"/>
                <a:gd name="T49" fmla="*/ 42 h 100"/>
                <a:gd name="T50" fmla="*/ 342 w 382"/>
                <a:gd name="T51" fmla="*/ 42 h 100"/>
                <a:gd name="T52" fmla="*/ 342 w 382"/>
                <a:gd name="T53" fmla="*/ 56 h 100"/>
                <a:gd name="T54" fmla="*/ 342 w 382"/>
                <a:gd name="T55" fmla="*/ 56 h 100"/>
                <a:gd name="T56" fmla="*/ 332 w 382"/>
                <a:gd name="T57" fmla="*/ 52 h 100"/>
                <a:gd name="T58" fmla="*/ 332 w 382"/>
                <a:gd name="T59" fmla="*/ 52 h 100"/>
                <a:gd name="T60" fmla="*/ 328 w 382"/>
                <a:gd name="T61" fmla="*/ 50 h 100"/>
                <a:gd name="T62" fmla="*/ 322 w 382"/>
                <a:gd name="T63" fmla="*/ 44 h 100"/>
                <a:gd name="T64" fmla="*/ 318 w 382"/>
                <a:gd name="T65" fmla="*/ 36 h 100"/>
                <a:gd name="T66" fmla="*/ 314 w 382"/>
                <a:gd name="T67" fmla="*/ 26 h 100"/>
                <a:gd name="T68" fmla="*/ 314 w 382"/>
                <a:gd name="T69" fmla="*/ 26 h 100"/>
                <a:gd name="T70" fmla="*/ 314 w 382"/>
                <a:gd name="T71" fmla="*/ 22 h 100"/>
                <a:gd name="T72" fmla="*/ 314 w 382"/>
                <a:gd name="T73" fmla="*/ 22 h 100"/>
                <a:gd name="T74" fmla="*/ 298 w 382"/>
                <a:gd name="T75" fmla="*/ 30 h 100"/>
                <a:gd name="T76" fmla="*/ 276 w 382"/>
                <a:gd name="T77" fmla="*/ 36 h 100"/>
                <a:gd name="T78" fmla="*/ 252 w 382"/>
                <a:gd name="T79" fmla="*/ 40 h 100"/>
                <a:gd name="T80" fmla="*/ 224 w 382"/>
                <a:gd name="T81" fmla="*/ 44 h 100"/>
                <a:gd name="T82" fmla="*/ 224 w 382"/>
                <a:gd name="T83" fmla="*/ 44 h 100"/>
                <a:gd name="T84" fmla="*/ 176 w 382"/>
                <a:gd name="T85" fmla="*/ 42 h 100"/>
                <a:gd name="T86" fmla="*/ 152 w 382"/>
                <a:gd name="T87" fmla="*/ 40 h 100"/>
                <a:gd name="T88" fmla="*/ 128 w 382"/>
                <a:gd name="T89" fmla="*/ 36 h 100"/>
                <a:gd name="T90" fmla="*/ 104 w 382"/>
                <a:gd name="T91" fmla="*/ 30 h 100"/>
                <a:gd name="T92" fmla="*/ 82 w 382"/>
                <a:gd name="T93" fmla="*/ 24 h 100"/>
                <a:gd name="T94" fmla="*/ 58 w 382"/>
                <a:gd name="T95" fmla="*/ 16 h 100"/>
                <a:gd name="T96" fmla="*/ 34 w 382"/>
                <a:gd name="T97" fmla="*/ 8 h 100"/>
                <a:gd name="T98" fmla="*/ 34 w 382"/>
                <a:gd name="T99" fmla="*/ 8 h 100"/>
                <a:gd name="T100" fmla="*/ 16 w 382"/>
                <a:gd name="T101" fmla="*/ 0 h 100"/>
                <a:gd name="T102" fmla="*/ 16 w 382"/>
                <a:gd name="T103" fmla="*/ 0 h 100"/>
                <a:gd name="T104" fmla="*/ 16 w 382"/>
                <a:gd name="T105" fmla="*/ 0 h 100"/>
                <a:gd name="T106" fmla="*/ 16 w 382"/>
                <a:gd name="T107" fmla="*/ 6 h 100"/>
                <a:gd name="T108" fmla="*/ 20 w 382"/>
                <a:gd name="T109" fmla="*/ 14 h 100"/>
                <a:gd name="T110" fmla="*/ 28 w 382"/>
                <a:gd name="T111" fmla="*/ 28 h 100"/>
                <a:gd name="T112" fmla="*/ 28 w 382"/>
                <a:gd name="T113" fmla="*/ 28 h 100"/>
                <a:gd name="T114" fmla="*/ 18 w 382"/>
                <a:gd name="T115" fmla="*/ 26 h 100"/>
                <a:gd name="T116" fmla="*/ 10 w 382"/>
                <a:gd name="T117" fmla="*/ 28 h 100"/>
                <a:gd name="T118" fmla="*/ 10 w 382"/>
                <a:gd name="T119" fmla="*/ 28 h 100"/>
                <a:gd name="T120" fmla="*/ 4 w 382"/>
                <a:gd name="T121" fmla="*/ 34 h 100"/>
                <a:gd name="T122" fmla="*/ 0 w 382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100">
                  <a:moveTo>
                    <a:pt x="0" y="38"/>
                  </a:moveTo>
                  <a:lnTo>
                    <a:pt x="0" y="38"/>
                  </a:lnTo>
                  <a:lnTo>
                    <a:pt x="22" y="52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78" y="78"/>
                  </a:lnTo>
                  <a:lnTo>
                    <a:pt x="98" y="86"/>
                  </a:lnTo>
                  <a:lnTo>
                    <a:pt x="124" y="92"/>
                  </a:lnTo>
                  <a:lnTo>
                    <a:pt x="150" y="96"/>
                  </a:lnTo>
                  <a:lnTo>
                    <a:pt x="180" y="100"/>
                  </a:lnTo>
                  <a:lnTo>
                    <a:pt x="214" y="100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80" y="94"/>
                  </a:lnTo>
                  <a:lnTo>
                    <a:pt x="308" y="88"/>
                  </a:lnTo>
                  <a:lnTo>
                    <a:pt x="330" y="82"/>
                  </a:lnTo>
                  <a:lnTo>
                    <a:pt x="350" y="74"/>
                  </a:lnTo>
                  <a:lnTo>
                    <a:pt x="374" y="62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2" y="52"/>
                  </a:lnTo>
                  <a:lnTo>
                    <a:pt x="362" y="46"/>
                  </a:lnTo>
                  <a:lnTo>
                    <a:pt x="344" y="34"/>
                  </a:lnTo>
                  <a:lnTo>
                    <a:pt x="344" y="3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56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8" y="50"/>
                  </a:lnTo>
                  <a:lnTo>
                    <a:pt x="322" y="44"/>
                  </a:lnTo>
                  <a:lnTo>
                    <a:pt x="318" y="3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298" y="30"/>
                  </a:lnTo>
                  <a:lnTo>
                    <a:pt x="276" y="36"/>
                  </a:lnTo>
                  <a:lnTo>
                    <a:pt x="252" y="4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176" y="42"/>
                  </a:lnTo>
                  <a:lnTo>
                    <a:pt x="152" y="40"/>
                  </a:lnTo>
                  <a:lnTo>
                    <a:pt x="128" y="36"/>
                  </a:lnTo>
                  <a:lnTo>
                    <a:pt x="104" y="30"/>
                  </a:lnTo>
                  <a:lnTo>
                    <a:pt x="82" y="24"/>
                  </a:lnTo>
                  <a:lnTo>
                    <a:pt x="58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1" name="Freeform 46"/>
            <p:cNvSpPr>
              <a:spLocks/>
            </p:cNvSpPr>
            <p:nvPr userDrawn="1"/>
          </p:nvSpPr>
          <p:spPr bwMode="auto">
            <a:xfrm>
              <a:off x="213" y="723"/>
              <a:ext cx="390" cy="280"/>
            </a:xfrm>
            <a:custGeom>
              <a:avLst/>
              <a:gdLst>
                <a:gd name="T0" fmla="*/ 358 w 390"/>
                <a:gd name="T1" fmla="*/ 24 h 280"/>
                <a:gd name="T2" fmla="*/ 350 w 390"/>
                <a:gd name="T3" fmla="*/ 6 h 280"/>
                <a:gd name="T4" fmla="*/ 342 w 390"/>
                <a:gd name="T5" fmla="*/ 0 h 280"/>
                <a:gd name="T6" fmla="*/ 250 w 390"/>
                <a:gd name="T7" fmla="*/ 46 h 280"/>
                <a:gd name="T8" fmla="*/ 228 w 390"/>
                <a:gd name="T9" fmla="*/ 60 h 280"/>
                <a:gd name="T10" fmla="*/ 194 w 390"/>
                <a:gd name="T11" fmla="*/ 60 h 280"/>
                <a:gd name="T12" fmla="*/ 198 w 390"/>
                <a:gd name="T13" fmla="*/ 80 h 280"/>
                <a:gd name="T14" fmla="*/ 190 w 390"/>
                <a:gd name="T15" fmla="*/ 88 h 280"/>
                <a:gd name="T16" fmla="*/ 198 w 390"/>
                <a:gd name="T17" fmla="*/ 104 h 280"/>
                <a:gd name="T18" fmla="*/ 216 w 390"/>
                <a:gd name="T19" fmla="*/ 102 h 280"/>
                <a:gd name="T20" fmla="*/ 206 w 390"/>
                <a:gd name="T21" fmla="*/ 128 h 280"/>
                <a:gd name="T22" fmla="*/ 160 w 390"/>
                <a:gd name="T23" fmla="*/ 162 h 280"/>
                <a:gd name="T24" fmla="*/ 112 w 390"/>
                <a:gd name="T25" fmla="*/ 172 h 280"/>
                <a:gd name="T26" fmla="*/ 86 w 390"/>
                <a:gd name="T27" fmla="*/ 150 h 280"/>
                <a:gd name="T28" fmla="*/ 76 w 390"/>
                <a:gd name="T29" fmla="*/ 138 h 280"/>
                <a:gd name="T30" fmla="*/ 56 w 390"/>
                <a:gd name="T31" fmla="*/ 140 h 280"/>
                <a:gd name="T32" fmla="*/ 30 w 390"/>
                <a:gd name="T33" fmla="*/ 152 h 280"/>
                <a:gd name="T34" fmla="*/ 54 w 390"/>
                <a:gd name="T35" fmla="*/ 156 h 280"/>
                <a:gd name="T36" fmla="*/ 48 w 390"/>
                <a:gd name="T37" fmla="*/ 166 h 280"/>
                <a:gd name="T38" fmla="*/ 82 w 390"/>
                <a:gd name="T39" fmla="*/ 188 h 280"/>
                <a:gd name="T40" fmla="*/ 82 w 390"/>
                <a:gd name="T41" fmla="*/ 190 h 280"/>
                <a:gd name="T42" fmla="*/ 44 w 390"/>
                <a:gd name="T43" fmla="*/ 178 h 280"/>
                <a:gd name="T44" fmla="*/ 32 w 390"/>
                <a:gd name="T45" fmla="*/ 182 h 280"/>
                <a:gd name="T46" fmla="*/ 8 w 390"/>
                <a:gd name="T47" fmla="*/ 188 h 280"/>
                <a:gd name="T48" fmla="*/ 2 w 390"/>
                <a:gd name="T49" fmla="*/ 212 h 280"/>
                <a:gd name="T50" fmla="*/ 20 w 390"/>
                <a:gd name="T51" fmla="*/ 200 h 280"/>
                <a:gd name="T52" fmla="*/ 24 w 390"/>
                <a:gd name="T53" fmla="*/ 208 h 280"/>
                <a:gd name="T54" fmla="*/ 28 w 390"/>
                <a:gd name="T55" fmla="*/ 218 h 280"/>
                <a:gd name="T56" fmla="*/ 74 w 390"/>
                <a:gd name="T57" fmla="*/ 216 h 280"/>
                <a:gd name="T58" fmla="*/ 84 w 390"/>
                <a:gd name="T59" fmla="*/ 218 h 280"/>
                <a:gd name="T60" fmla="*/ 44 w 390"/>
                <a:gd name="T61" fmla="*/ 226 h 280"/>
                <a:gd name="T62" fmla="*/ 42 w 390"/>
                <a:gd name="T63" fmla="*/ 234 h 280"/>
                <a:gd name="T64" fmla="*/ 30 w 390"/>
                <a:gd name="T65" fmla="*/ 258 h 280"/>
                <a:gd name="T66" fmla="*/ 38 w 390"/>
                <a:gd name="T67" fmla="*/ 274 h 280"/>
                <a:gd name="T68" fmla="*/ 46 w 390"/>
                <a:gd name="T69" fmla="*/ 270 h 280"/>
                <a:gd name="T70" fmla="*/ 48 w 390"/>
                <a:gd name="T71" fmla="*/ 260 h 280"/>
                <a:gd name="T72" fmla="*/ 60 w 390"/>
                <a:gd name="T73" fmla="*/ 266 h 280"/>
                <a:gd name="T74" fmla="*/ 78 w 390"/>
                <a:gd name="T75" fmla="*/ 256 h 280"/>
                <a:gd name="T76" fmla="*/ 102 w 390"/>
                <a:gd name="T77" fmla="*/ 236 h 280"/>
                <a:gd name="T78" fmla="*/ 120 w 390"/>
                <a:gd name="T79" fmla="*/ 234 h 280"/>
                <a:gd name="T80" fmla="*/ 122 w 390"/>
                <a:gd name="T81" fmla="*/ 246 h 280"/>
                <a:gd name="T82" fmla="*/ 128 w 390"/>
                <a:gd name="T83" fmla="*/ 258 h 280"/>
                <a:gd name="T84" fmla="*/ 124 w 390"/>
                <a:gd name="T85" fmla="*/ 268 h 280"/>
                <a:gd name="T86" fmla="*/ 148 w 390"/>
                <a:gd name="T87" fmla="*/ 248 h 280"/>
                <a:gd name="T88" fmla="*/ 154 w 390"/>
                <a:gd name="T89" fmla="*/ 242 h 280"/>
                <a:gd name="T90" fmla="*/ 158 w 390"/>
                <a:gd name="T91" fmla="*/ 232 h 280"/>
                <a:gd name="T92" fmla="*/ 162 w 390"/>
                <a:gd name="T93" fmla="*/ 222 h 280"/>
                <a:gd name="T94" fmla="*/ 182 w 390"/>
                <a:gd name="T95" fmla="*/ 214 h 280"/>
                <a:gd name="T96" fmla="*/ 186 w 390"/>
                <a:gd name="T97" fmla="*/ 200 h 280"/>
                <a:gd name="T98" fmla="*/ 198 w 390"/>
                <a:gd name="T99" fmla="*/ 198 h 280"/>
                <a:gd name="T100" fmla="*/ 220 w 390"/>
                <a:gd name="T101" fmla="*/ 216 h 280"/>
                <a:gd name="T102" fmla="*/ 252 w 390"/>
                <a:gd name="T103" fmla="*/ 202 h 280"/>
                <a:gd name="T104" fmla="*/ 250 w 390"/>
                <a:gd name="T105" fmla="*/ 188 h 280"/>
                <a:gd name="T106" fmla="*/ 244 w 390"/>
                <a:gd name="T107" fmla="*/ 172 h 280"/>
                <a:gd name="T108" fmla="*/ 268 w 390"/>
                <a:gd name="T109" fmla="*/ 192 h 280"/>
                <a:gd name="T110" fmla="*/ 302 w 390"/>
                <a:gd name="T111" fmla="*/ 170 h 280"/>
                <a:gd name="T112" fmla="*/ 300 w 390"/>
                <a:gd name="T113" fmla="*/ 166 h 280"/>
                <a:gd name="T114" fmla="*/ 288 w 390"/>
                <a:gd name="T115" fmla="*/ 146 h 280"/>
                <a:gd name="T116" fmla="*/ 286 w 390"/>
                <a:gd name="T117" fmla="*/ 128 h 280"/>
                <a:gd name="T118" fmla="*/ 286 w 390"/>
                <a:gd name="T119" fmla="*/ 110 h 280"/>
                <a:gd name="T120" fmla="*/ 388 w 390"/>
                <a:gd name="T121" fmla="*/ 5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280">
                  <a:moveTo>
                    <a:pt x="376" y="36"/>
                  </a:moveTo>
                  <a:lnTo>
                    <a:pt x="376" y="36"/>
                  </a:lnTo>
                  <a:lnTo>
                    <a:pt x="366" y="28"/>
                  </a:lnTo>
                  <a:lnTo>
                    <a:pt x="358" y="24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46" y="10"/>
                  </a:lnTo>
                  <a:lnTo>
                    <a:pt x="350" y="6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44" y="2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08" y="14"/>
                  </a:lnTo>
                  <a:lnTo>
                    <a:pt x="276" y="30"/>
                  </a:lnTo>
                  <a:lnTo>
                    <a:pt x="250" y="46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2" y="62"/>
                  </a:lnTo>
                  <a:lnTo>
                    <a:pt x="214" y="64"/>
                  </a:lnTo>
                  <a:lnTo>
                    <a:pt x="202" y="62"/>
                  </a:lnTo>
                  <a:lnTo>
                    <a:pt x="194" y="60"/>
                  </a:lnTo>
                  <a:lnTo>
                    <a:pt x="190" y="58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98" y="80"/>
                  </a:lnTo>
                  <a:lnTo>
                    <a:pt x="206" y="82"/>
                  </a:lnTo>
                  <a:lnTo>
                    <a:pt x="206" y="82"/>
                  </a:lnTo>
                  <a:lnTo>
                    <a:pt x="196" y="86"/>
                  </a:lnTo>
                  <a:lnTo>
                    <a:pt x="190" y="88"/>
                  </a:lnTo>
                  <a:lnTo>
                    <a:pt x="186" y="92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102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110"/>
                  </a:lnTo>
                  <a:lnTo>
                    <a:pt x="212" y="118"/>
                  </a:lnTo>
                  <a:lnTo>
                    <a:pt x="206" y="128"/>
                  </a:lnTo>
                  <a:lnTo>
                    <a:pt x="200" y="136"/>
                  </a:lnTo>
                  <a:lnTo>
                    <a:pt x="180" y="150"/>
                  </a:lnTo>
                  <a:lnTo>
                    <a:pt x="170" y="158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40" y="168"/>
                  </a:lnTo>
                  <a:lnTo>
                    <a:pt x="124" y="172"/>
                  </a:lnTo>
                  <a:lnTo>
                    <a:pt x="112" y="172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60"/>
                  </a:lnTo>
                  <a:lnTo>
                    <a:pt x="86" y="150"/>
                  </a:lnTo>
                  <a:lnTo>
                    <a:pt x="82" y="144"/>
                  </a:lnTo>
                  <a:lnTo>
                    <a:pt x="78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2" y="140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56" y="140"/>
                  </a:lnTo>
                  <a:lnTo>
                    <a:pt x="44" y="142"/>
                  </a:lnTo>
                  <a:lnTo>
                    <a:pt x="36" y="146"/>
                  </a:lnTo>
                  <a:lnTo>
                    <a:pt x="32" y="148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46" y="152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8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58" y="174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74" y="188"/>
                  </a:lnTo>
                  <a:lnTo>
                    <a:pt x="64" y="186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38" y="176"/>
                  </a:lnTo>
                  <a:lnTo>
                    <a:pt x="34" y="178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6" y="182"/>
                  </a:lnTo>
                  <a:lnTo>
                    <a:pt x="20" y="182"/>
                  </a:lnTo>
                  <a:lnTo>
                    <a:pt x="14" y="186"/>
                  </a:lnTo>
                  <a:lnTo>
                    <a:pt x="8" y="188"/>
                  </a:lnTo>
                  <a:lnTo>
                    <a:pt x="4" y="194"/>
                  </a:lnTo>
                  <a:lnTo>
                    <a:pt x="0" y="200"/>
                  </a:lnTo>
                  <a:lnTo>
                    <a:pt x="0" y="206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10" y="206"/>
                  </a:lnTo>
                  <a:lnTo>
                    <a:pt x="16" y="200"/>
                  </a:lnTo>
                  <a:lnTo>
                    <a:pt x="20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4" y="218"/>
                  </a:lnTo>
                  <a:lnTo>
                    <a:pt x="40" y="218"/>
                  </a:lnTo>
                  <a:lnTo>
                    <a:pt x="58" y="218"/>
                  </a:lnTo>
                  <a:lnTo>
                    <a:pt x="74" y="216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0" y="220"/>
                  </a:lnTo>
                  <a:lnTo>
                    <a:pt x="66" y="222"/>
                  </a:lnTo>
                  <a:lnTo>
                    <a:pt x="48" y="224"/>
                  </a:lnTo>
                  <a:lnTo>
                    <a:pt x="44" y="22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0" y="238"/>
                  </a:lnTo>
                  <a:lnTo>
                    <a:pt x="36" y="242"/>
                  </a:lnTo>
                  <a:lnTo>
                    <a:pt x="34" y="24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4" y="266"/>
                  </a:lnTo>
                  <a:lnTo>
                    <a:pt x="38" y="274"/>
                  </a:lnTo>
                  <a:lnTo>
                    <a:pt x="46" y="280"/>
                  </a:lnTo>
                  <a:lnTo>
                    <a:pt x="46" y="280"/>
                  </a:lnTo>
                  <a:lnTo>
                    <a:pt x="46" y="276"/>
                  </a:lnTo>
                  <a:lnTo>
                    <a:pt x="46" y="270"/>
                  </a:lnTo>
                  <a:lnTo>
                    <a:pt x="46" y="264"/>
                  </a:lnTo>
                  <a:lnTo>
                    <a:pt x="46" y="262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50" y="260"/>
                  </a:lnTo>
                  <a:lnTo>
                    <a:pt x="52" y="262"/>
                  </a:lnTo>
                  <a:lnTo>
                    <a:pt x="56" y="266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6" y="266"/>
                  </a:lnTo>
                  <a:lnTo>
                    <a:pt x="70" y="264"/>
                  </a:lnTo>
                  <a:lnTo>
                    <a:pt x="78" y="256"/>
                  </a:lnTo>
                  <a:lnTo>
                    <a:pt x="88" y="246"/>
                  </a:lnTo>
                  <a:lnTo>
                    <a:pt x="94" y="240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12" y="232"/>
                  </a:lnTo>
                  <a:lnTo>
                    <a:pt x="118" y="230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18" y="240"/>
                  </a:lnTo>
                  <a:lnTo>
                    <a:pt x="118" y="244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6" y="248"/>
                  </a:lnTo>
                  <a:lnTo>
                    <a:pt x="130" y="250"/>
                  </a:lnTo>
                  <a:lnTo>
                    <a:pt x="130" y="254"/>
                  </a:lnTo>
                  <a:lnTo>
                    <a:pt x="128" y="258"/>
                  </a:lnTo>
                  <a:lnTo>
                    <a:pt x="122" y="264"/>
                  </a:lnTo>
                  <a:lnTo>
                    <a:pt x="118" y="266"/>
                  </a:lnTo>
                  <a:lnTo>
                    <a:pt x="118" y="266"/>
                  </a:lnTo>
                  <a:lnTo>
                    <a:pt x="124" y="268"/>
                  </a:lnTo>
                  <a:lnTo>
                    <a:pt x="132" y="264"/>
                  </a:lnTo>
                  <a:lnTo>
                    <a:pt x="142" y="258"/>
                  </a:lnTo>
                  <a:lnTo>
                    <a:pt x="144" y="254"/>
                  </a:lnTo>
                  <a:lnTo>
                    <a:pt x="148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2" y="244"/>
                  </a:lnTo>
                  <a:lnTo>
                    <a:pt x="154" y="242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8" y="236"/>
                  </a:lnTo>
                  <a:lnTo>
                    <a:pt x="158" y="232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2"/>
                  </a:lnTo>
                  <a:lnTo>
                    <a:pt x="164" y="220"/>
                  </a:lnTo>
                  <a:lnTo>
                    <a:pt x="174" y="218"/>
                  </a:lnTo>
                  <a:lnTo>
                    <a:pt x="180" y="216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4" y="204"/>
                  </a:lnTo>
                  <a:lnTo>
                    <a:pt x="186" y="200"/>
                  </a:lnTo>
                  <a:lnTo>
                    <a:pt x="192" y="198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8"/>
                  </a:lnTo>
                  <a:lnTo>
                    <a:pt x="202" y="204"/>
                  </a:lnTo>
                  <a:lnTo>
                    <a:pt x="208" y="210"/>
                  </a:lnTo>
                  <a:lnTo>
                    <a:pt x="212" y="21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52" y="202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4" y="192"/>
                  </a:lnTo>
                  <a:lnTo>
                    <a:pt x="250" y="188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4" y="174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52" y="180"/>
                  </a:lnTo>
                  <a:lnTo>
                    <a:pt x="260" y="186"/>
                  </a:lnTo>
                  <a:lnTo>
                    <a:pt x="268" y="192"/>
                  </a:lnTo>
                  <a:lnTo>
                    <a:pt x="268" y="192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0" y="166"/>
                  </a:lnTo>
                  <a:lnTo>
                    <a:pt x="292" y="160"/>
                  </a:lnTo>
                  <a:lnTo>
                    <a:pt x="286" y="152"/>
                  </a:lnTo>
                  <a:lnTo>
                    <a:pt x="286" y="148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92" y="144"/>
                  </a:lnTo>
                  <a:lnTo>
                    <a:pt x="292" y="138"/>
                  </a:lnTo>
                  <a:lnTo>
                    <a:pt x="286" y="128"/>
                  </a:lnTo>
                  <a:lnTo>
                    <a:pt x="282" y="118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342" y="82"/>
                  </a:lnTo>
                  <a:lnTo>
                    <a:pt x="390" y="58"/>
                  </a:lnTo>
                  <a:lnTo>
                    <a:pt x="390" y="58"/>
                  </a:lnTo>
                  <a:lnTo>
                    <a:pt x="388" y="50"/>
                  </a:lnTo>
                  <a:lnTo>
                    <a:pt x="384" y="44"/>
                  </a:lnTo>
                  <a:lnTo>
                    <a:pt x="376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2" name="Freeform 47"/>
            <p:cNvSpPr>
              <a:spLocks/>
            </p:cNvSpPr>
            <p:nvPr userDrawn="1"/>
          </p:nvSpPr>
          <p:spPr bwMode="auto">
            <a:xfrm>
              <a:off x="159" y="975"/>
              <a:ext cx="166" cy="158"/>
            </a:xfrm>
            <a:custGeom>
              <a:avLst/>
              <a:gdLst>
                <a:gd name="T0" fmla="*/ 0 w 166"/>
                <a:gd name="T1" fmla="*/ 46 h 158"/>
                <a:gd name="T2" fmla="*/ 0 w 166"/>
                <a:gd name="T3" fmla="*/ 56 h 158"/>
                <a:gd name="T4" fmla="*/ 4 w 166"/>
                <a:gd name="T5" fmla="*/ 60 h 158"/>
                <a:gd name="T6" fmla="*/ 16 w 166"/>
                <a:gd name="T7" fmla="*/ 64 h 158"/>
                <a:gd name="T8" fmla="*/ 18 w 166"/>
                <a:gd name="T9" fmla="*/ 64 h 158"/>
                <a:gd name="T10" fmla="*/ 20 w 166"/>
                <a:gd name="T11" fmla="*/ 56 h 158"/>
                <a:gd name="T12" fmla="*/ 22 w 166"/>
                <a:gd name="T13" fmla="*/ 46 h 158"/>
                <a:gd name="T14" fmla="*/ 24 w 166"/>
                <a:gd name="T15" fmla="*/ 46 h 158"/>
                <a:gd name="T16" fmla="*/ 26 w 166"/>
                <a:gd name="T17" fmla="*/ 44 h 158"/>
                <a:gd name="T18" fmla="*/ 30 w 166"/>
                <a:gd name="T19" fmla="*/ 42 h 158"/>
                <a:gd name="T20" fmla="*/ 74 w 166"/>
                <a:gd name="T21" fmla="*/ 66 h 158"/>
                <a:gd name="T22" fmla="*/ 116 w 166"/>
                <a:gd name="T23" fmla="*/ 94 h 158"/>
                <a:gd name="T24" fmla="*/ 120 w 166"/>
                <a:gd name="T25" fmla="*/ 96 h 158"/>
                <a:gd name="T26" fmla="*/ 116 w 166"/>
                <a:gd name="T27" fmla="*/ 110 h 158"/>
                <a:gd name="T28" fmla="*/ 102 w 166"/>
                <a:gd name="T29" fmla="*/ 140 h 158"/>
                <a:gd name="T30" fmla="*/ 102 w 166"/>
                <a:gd name="T31" fmla="*/ 146 h 158"/>
                <a:gd name="T32" fmla="*/ 106 w 166"/>
                <a:gd name="T33" fmla="*/ 156 h 158"/>
                <a:gd name="T34" fmla="*/ 114 w 166"/>
                <a:gd name="T35" fmla="*/ 158 h 158"/>
                <a:gd name="T36" fmla="*/ 118 w 166"/>
                <a:gd name="T37" fmla="*/ 158 h 158"/>
                <a:gd name="T38" fmla="*/ 126 w 166"/>
                <a:gd name="T39" fmla="*/ 152 h 158"/>
                <a:gd name="T40" fmla="*/ 128 w 166"/>
                <a:gd name="T41" fmla="*/ 148 h 158"/>
                <a:gd name="T42" fmla="*/ 128 w 166"/>
                <a:gd name="T43" fmla="*/ 140 h 158"/>
                <a:gd name="T44" fmla="*/ 120 w 166"/>
                <a:gd name="T45" fmla="*/ 134 h 158"/>
                <a:gd name="T46" fmla="*/ 118 w 166"/>
                <a:gd name="T47" fmla="*/ 134 h 158"/>
                <a:gd name="T48" fmla="*/ 124 w 166"/>
                <a:gd name="T49" fmla="*/ 120 h 158"/>
                <a:gd name="T50" fmla="*/ 134 w 166"/>
                <a:gd name="T51" fmla="*/ 102 h 158"/>
                <a:gd name="T52" fmla="*/ 142 w 166"/>
                <a:gd name="T53" fmla="*/ 94 h 158"/>
                <a:gd name="T54" fmla="*/ 152 w 166"/>
                <a:gd name="T55" fmla="*/ 90 h 158"/>
                <a:gd name="T56" fmla="*/ 150 w 166"/>
                <a:gd name="T57" fmla="*/ 88 h 158"/>
                <a:gd name="T58" fmla="*/ 146 w 166"/>
                <a:gd name="T59" fmla="*/ 76 h 158"/>
                <a:gd name="T60" fmla="*/ 148 w 166"/>
                <a:gd name="T61" fmla="*/ 62 h 158"/>
                <a:gd name="T62" fmla="*/ 154 w 166"/>
                <a:gd name="T63" fmla="*/ 54 h 158"/>
                <a:gd name="T64" fmla="*/ 166 w 166"/>
                <a:gd name="T65" fmla="*/ 18 h 158"/>
                <a:gd name="T66" fmla="*/ 166 w 166"/>
                <a:gd name="T67" fmla="*/ 14 h 158"/>
                <a:gd name="T68" fmla="*/ 158 w 166"/>
                <a:gd name="T69" fmla="*/ 6 h 158"/>
                <a:gd name="T70" fmla="*/ 154 w 166"/>
                <a:gd name="T71" fmla="*/ 4 h 158"/>
                <a:gd name="T72" fmla="*/ 144 w 166"/>
                <a:gd name="T73" fmla="*/ 8 h 158"/>
                <a:gd name="T74" fmla="*/ 138 w 166"/>
                <a:gd name="T75" fmla="*/ 16 h 158"/>
                <a:gd name="T76" fmla="*/ 138 w 166"/>
                <a:gd name="T77" fmla="*/ 20 h 158"/>
                <a:gd name="T78" fmla="*/ 144 w 166"/>
                <a:gd name="T79" fmla="*/ 30 h 158"/>
                <a:gd name="T80" fmla="*/ 150 w 166"/>
                <a:gd name="T81" fmla="*/ 32 h 158"/>
                <a:gd name="T82" fmla="*/ 144 w 166"/>
                <a:gd name="T83" fmla="*/ 50 h 158"/>
                <a:gd name="T84" fmla="*/ 136 w 166"/>
                <a:gd name="T85" fmla="*/ 60 h 158"/>
                <a:gd name="T86" fmla="*/ 128 w 166"/>
                <a:gd name="T87" fmla="*/ 56 h 158"/>
                <a:gd name="T88" fmla="*/ 66 w 166"/>
                <a:gd name="T89" fmla="*/ 26 h 158"/>
                <a:gd name="T90" fmla="*/ 42 w 166"/>
                <a:gd name="T91" fmla="*/ 18 h 158"/>
                <a:gd name="T92" fmla="*/ 44 w 166"/>
                <a:gd name="T93" fmla="*/ 14 h 158"/>
                <a:gd name="T94" fmla="*/ 52 w 166"/>
                <a:gd name="T95" fmla="*/ 0 h 158"/>
                <a:gd name="T96" fmla="*/ 48 w 166"/>
                <a:gd name="T97" fmla="*/ 0 h 158"/>
                <a:gd name="T98" fmla="*/ 40 w 166"/>
                <a:gd name="T99" fmla="*/ 6 h 158"/>
                <a:gd name="T100" fmla="*/ 24 w 166"/>
                <a:gd name="T101" fmla="*/ 12 h 158"/>
                <a:gd name="T102" fmla="*/ 20 w 166"/>
                <a:gd name="T103" fmla="*/ 12 h 158"/>
                <a:gd name="T104" fmla="*/ 16 w 166"/>
                <a:gd name="T105" fmla="*/ 10 h 158"/>
                <a:gd name="T106" fmla="*/ 10 w 166"/>
                <a:gd name="T107" fmla="*/ 22 h 158"/>
                <a:gd name="T108" fmla="*/ 4 w 166"/>
                <a:gd name="T109" fmla="*/ 36 h 158"/>
                <a:gd name="T110" fmla="*/ 0 w 166"/>
                <a:gd name="T111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58">
                  <a:moveTo>
                    <a:pt x="0" y="46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52" y="54"/>
                  </a:lnTo>
                  <a:lnTo>
                    <a:pt x="74" y="66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06" y="130"/>
                  </a:lnTo>
                  <a:lnTo>
                    <a:pt x="102" y="140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52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24" y="156"/>
                  </a:lnTo>
                  <a:lnTo>
                    <a:pt x="126" y="152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0"/>
                  </a:lnTo>
                  <a:lnTo>
                    <a:pt x="124" y="136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8" y="110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2" y="94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88"/>
                  </a:lnTo>
                  <a:lnTo>
                    <a:pt x="148" y="82"/>
                  </a:lnTo>
                  <a:lnTo>
                    <a:pt x="146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62" y="34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4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0" y="24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4" y="50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86" y="34"/>
                  </a:lnTo>
                  <a:lnTo>
                    <a:pt x="66" y="2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0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3" name="Freeform 48"/>
            <p:cNvSpPr>
              <a:spLocks/>
            </p:cNvSpPr>
            <p:nvPr userDrawn="1"/>
          </p:nvSpPr>
          <p:spPr bwMode="auto">
            <a:xfrm>
              <a:off x="153" y="308"/>
              <a:ext cx="40" cy="48"/>
            </a:xfrm>
            <a:custGeom>
              <a:avLst/>
              <a:gdLst>
                <a:gd name="T0" fmla="*/ 14 w 40"/>
                <a:gd name="T1" fmla="*/ 48 h 48"/>
                <a:gd name="T2" fmla="*/ 14 w 40"/>
                <a:gd name="T3" fmla="*/ 48 h 48"/>
                <a:gd name="T4" fmla="*/ 32 w 40"/>
                <a:gd name="T5" fmla="*/ 46 h 48"/>
                <a:gd name="T6" fmla="*/ 40 w 40"/>
                <a:gd name="T7" fmla="*/ 44 h 48"/>
                <a:gd name="T8" fmla="*/ 40 w 40"/>
                <a:gd name="T9" fmla="*/ 4 h 48"/>
                <a:gd name="T10" fmla="*/ 40 w 40"/>
                <a:gd name="T11" fmla="*/ 4 h 48"/>
                <a:gd name="T12" fmla="*/ 20 w 40"/>
                <a:gd name="T13" fmla="*/ 0 h 48"/>
                <a:gd name="T14" fmla="*/ 20 w 40"/>
                <a:gd name="T15" fmla="*/ 0 h 48"/>
                <a:gd name="T16" fmla="*/ 14 w 40"/>
                <a:gd name="T17" fmla="*/ 0 h 48"/>
                <a:gd name="T18" fmla="*/ 8 w 40"/>
                <a:gd name="T19" fmla="*/ 2 h 48"/>
                <a:gd name="T20" fmla="*/ 4 w 40"/>
                <a:gd name="T21" fmla="*/ 4 h 48"/>
                <a:gd name="T22" fmla="*/ 2 w 40"/>
                <a:gd name="T23" fmla="*/ 8 h 48"/>
                <a:gd name="T24" fmla="*/ 0 w 40"/>
                <a:gd name="T25" fmla="*/ 14 h 48"/>
                <a:gd name="T26" fmla="*/ 0 w 40"/>
                <a:gd name="T27" fmla="*/ 18 h 48"/>
                <a:gd name="T28" fmla="*/ 0 w 40"/>
                <a:gd name="T29" fmla="*/ 28 h 48"/>
                <a:gd name="T30" fmla="*/ 0 w 40"/>
                <a:gd name="T31" fmla="*/ 28 h 48"/>
                <a:gd name="T32" fmla="*/ 2 w 40"/>
                <a:gd name="T33" fmla="*/ 38 h 48"/>
                <a:gd name="T34" fmla="*/ 6 w 40"/>
                <a:gd name="T35" fmla="*/ 44 h 48"/>
                <a:gd name="T36" fmla="*/ 10 w 40"/>
                <a:gd name="T37" fmla="*/ 46 h 48"/>
                <a:gd name="T38" fmla="*/ 14 w 40"/>
                <a:gd name="T3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8">
                  <a:moveTo>
                    <a:pt x="14" y="48"/>
                  </a:moveTo>
                  <a:lnTo>
                    <a:pt x="14" y="48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4" name="Freeform 49"/>
            <p:cNvSpPr>
              <a:spLocks/>
            </p:cNvSpPr>
            <p:nvPr userDrawn="1"/>
          </p:nvSpPr>
          <p:spPr bwMode="auto">
            <a:xfrm>
              <a:off x="203" y="298"/>
              <a:ext cx="62" cy="58"/>
            </a:xfrm>
            <a:custGeom>
              <a:avLst/>
              <a:gdLst>
                <a:gd name="T0" fmla="*/ 62 w 62"/>
                <a:gd name="T1" fmla="*/ 42 h 58"/>
                <a:gd name="T2" fmla="*/ 62 w 62"/>
                <a:gd name="T3" fmla="*/ 30 h 58"/>
                <a:gd name="T4" fmla="*/ 62 w 62"/>
                <a:gd name="T5" fmla="*/ 8 h 58"/>
                <a:gd name="T6" fmla="*/ 60 w 62"/>
                <a:gd name="T7" fmla="*/ 0 h 58"/>
                <a:gd name="T8" fmla="*/ 58 w 62"/>
                <a:gd name="T9" fmla="*/ 0 h 58"/>
                <a:gd name="T10" fmla="*/ 50 w 62"/>
                <a:gd name="T11" fmla="*/ 0 h 58"/>
                <a:gd name="T12" fmla="*/ 44 w 62"/>
                <a:gd name="T13" fmla="*/ 0 h 58"/>
                <a:gd name="T14" fmla="*/ 34 w 62"/>
                <a:gd name="T15" fmla="*/ 0 h 58"/>
                <a:gd name="T16" fmla="*/ 30 w 62"/>
                <a:gd name="T17" fmla="*/ 8 h 58"/>
                <a:gd name="T18" fmla="*/ 28 w 62"/>
                <a:gd name="T19" fmla="*/ 0 h 58"/>
                <a:gd name="T20" fmla="*/ 18 w 62"/>
                <a:gd name="T21" fmla="*/ 0 h 58"/>
                <a:gd name="T22" fmla="*/ 12 w 62"/>
                <a:gd name="T23" fmla="*/ 0 h 58"/>
                <a:gd name="T24" fmla="*/ 6 w 62"/>
                <a:gd name="T25" fmla="*/ 0 h 58"/>
                <a:gd name="T26" fmla="*/ 4 w 62"/>
                <a:gd name="T27" fmla="*/ 2 h 58"/>
                <a:gd name="T28" fmla="*/ 0 w 62"/>
                <a:gd name="T29" fmla="*/ 8 h 58"/>
                <a:gd name="T30" fmla="*/ 0 w 62"/>
                <a:gd name="T31" fmla="*/ 30 h 58"/>
                <a:gd name="T32" fmla="*/ 2 w 62"/>
                <a:gd name="T33" fmla="*/ 54 h 58"/>
                <a:gd name="T34" fmla="*/ 6 w 62"/>
                <a:gd name="T35" fmla="*/ 54 h 58"/>
                <a:gd name="T36" fmla="*/ 10 w 62"/>
                <a:gd name="T37" fmla="*/ 52 h 58"/>
                <a:gd name="T38" fmla="*/ 14 w 62"/>
                <a:gd name="T39" fmla="*/ 42 h 58"/>
                <a:gd name="T40" fmla="*/ 14 w 62"/>
                <a:gd name="T41" fmla="*/ 56 h 58"/>
                <a:gd name="T42" fmla="*/ 18 w 62"/>
                <a:gd name="T43" fmla="*/ 58 h 58"/>
                <a:gd name="T44" fmla="*/ 26 w 62"/>
                <a:gd name="T45" fmla="*/ 54 h 58"/>
                <a:gd name="T46" fmla="*/ 30 w 62"/>
                <a:gd name="T47" fmla="*/ 48 h 58"/>
                <a:gd name="T48" fmla="*/ 30 w 62"/>
                <a:gd name="T49" fmla="*/ 42 h 58"/>
                <a:gd name="T50" fmla="*/ 32 w 62"/>
                <a:gd name="T51" fmla="*/ 56 h 58"/>
                <a:gd name="T52" fmla="*/ 42 w 62"/>
                <a:gd name="T53" fmla="*/ 54 h 58"/>
                <a:gd name="T54" fmla="*/ 46 w 62"/>
                <a:gd name="T55" fmla="*/ 48 h 58"/>
                <a:gd name="T56" fmla="*/ 48 w 62"/>
                <a:gd name="T57" fmla="*/ 42 h 58"/>
                <a:gd name="T58" fmla="*/ 48 w 62"/>
                <a:gd name="T59" fmla="*/ 52 h 58"/>
                <a:gd name="T60" fmla="*/ 52 w 62"/>
                <a:gd name="T61" fmla="*/ 52 h 58"/>
                <a:gd name="T62" fmla="*/ 56 w 62"/>
                <a:gd name="T63" fmla="*/ 50 h 58"/>
                <a:gd name="T64" fmla="*/ 62 w 62"/>
                <a:gd name="T6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58">
                  <a:moveTo>
                    <a:pt x="62" y="42"/>
                  </a:moveTo>
                  <a:lnTo>
                    <a:pt x="62" y="4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60" y="48"/>
                  </a:lnTo>
                  <a:lnTo>
                    <a:pt x="62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5" name="Freeform 50"/>
            <p:cNvSpPr>
              <a:spLocks/>
            </p:cNvSpPr>
            <p:nvPr userDrawn="1"/>
          </p:nvSpPr>
          <p:spPr bwMode="auto">
            <a:xfrm>
              <a:off x="211" y="300"/>
              <a:ext cx="76" cy="84"/>
            </a:xfrm>
            <a:custGeom>
              <a:avLst/>
              <a:gdLst>
                <a:gd name="T0" fmla="*/ 76 w 76"/>
                <a:gd name="T1" fmla="*/ 60 h 84"/>
                <a:gd name="T2" fmla="*/ 76 w 76"/>
                <a:gd name="T3" fmla="*/ 48 h 84"/>
                <a:gd name="T4" fmla="*/ 76 w 76"/>
                <a:gd name="T5" fmla="*/ 48 h 84"/>
                <a:gd name="T6" fmla="*/ 74 w 76"/>
                <a:gd name="T7" fmla="*/ 44 h 84"/>
                <a:gd name="T8" fmla="*/ 72 w 76"/>
                <a:gd name="T9" fmla="*/ 40 h 84"/>
                <a:gd name="T10" fmla="*/ 70 w 76"/>
                <a:gd name="T11" fmla="*/ 32 h 84"/>
                <a:gd name="T12" fmla="*/ 70 w 76"/>
                <a:gd name="T13" fmla="*/ 32 h 84"/>
                <a:gd name="T14" fmla="*/ 72 w 76"/>
                <a:gd name="T15" fmla="*/ 28 h 84"/>
                <a:gd name="T16" fmla="*/ 72 w 76"/>
                <a:gd name="T17" fmla="*/ 22 h 84"/>
                <a:gd name="T18" fmla="*/ 76 w 76"/>
                <a:gd name="T19" fmla="*/ 18 h 84"/>
                <a:gd name="T20" fmla="*/ 76 w 76"/>
                <a:gd name="T21" fmla="*/ 6 h 84"/>
                <a:gd name="T22" fmla="*/ 76 w 76"/>
                <a:gd name="T23" fmla="*/ 6 h 84"/>
                <a:gd name="T24" fmla="*/ 70 w 76"/>
                <a:gd name="T25" fmla="*/ 2 h 84"/>
                <a:gd name="T26" fmla="*/ 66 w 76"/>
                <a:gd name="T27" fmla="*/ 0 h 84"/>
                <a:gd name="T28" fmla="*/ 64 w 76"/>
                <a:gd name="T29" fmla="*/ 0 h 84"/>
                <a:gd name="T30" fmla="*/ 64 w 76"/>
                <a:gd name="T31" fmla="*/ 44 h 84"/>
                <a:gd name="T32" fmla="*/ 64 w 76"/>
                <a:gd name="T33" fmla="*/ 44 h 84"/>
                <a:gd name="T34" fmla="*/ 62 w 76"/>
                <a:gd name="T35" fmla="*/ 50 h 84"/>
                <a:gd name="T36" fmla="*/ 56 w 76"/>
                <a:gd name="T37" fmla="*/ 56 h 84"/>
                <a:gd name="T38" fmla="*/ 50 w 76"/>
                <a:gd name="T39" fmla="*/ 60 h 84"/>
                <a:gd name="T40" fmla="*/ 42 w 76"/>
                <a:gd name="T41" fmla="*/ 62 h 84"/>
                <a:gd name="T42" fmla="*/ 42 w 76"/>
                <a:gd name="T43" fmla="*/ 62 h 84"/>
                <a:gd name="T44" fmla="*/ 28 w 76"/>
                <a:gd name="T45" fmla="*/ 64 h 84"/>
                <a:gd name="T46" fmla="*/ 14 w 76"/>
                <a:gd name="T47" fmla="*/ 66 h 84"/>
                <a:gd name="T48" fmla="*/ 0 w 76"/>
                <a:gd name="T49" fmla="*/ 66 h 84"/>
                <a:gd name="T50" fmla="*/ 0 w 76"/>
                <a:gd name="T51" fmla="*/ 66 h 84"/>
                <a:gd name="T52" fmla="*/ 2 w 76"/>
                <a:gd name="T53" fmla="*/ 76 h 84"/>
                <a:gd name="T54" fmla="*/ 2 w 76"/>
                <a:gd name="T55" fmla="*/ 76 h 84"/>
                <a:gd name="T56" fmla="*/ 6 w 76"/>
                <a:gd name="T57" fmla="*/ 82 h 84"/>
                <a:gd name="T58" fmla="*/ 8 w 76"/>
                <a:gd name="T59" fmla="*/ 84 h 84"/>
                <a:gd name="T60" fmla="*/ 62 w 76"/>
                <a:gd name="T61" fmla="*/ 84 h 84"/>
                <a:gd name="T62" fmla="*/ 76 w 76"/>
                <a:gd name="T6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84">
                  <a:moveTo>
                    <a:pt x="76" y="60"/>
                  </a:moveTo>
                  <a:lnTo>
                    <a:pt x="76" y="48"/>
                  </a:lnTo>
                  <a:lnTo>
                    <a:pt x="76" y="48"/>
                  </a:lnTo>
                  <a:lnTo>
                    <a:pt x="74" y="44"/>
                  </a:lnTo>
                  <a:lnTo>
                    <a:pt x="72" y="4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2" y="28"/>
                  </a:lnTo>
                  <a:lnTo>
                    <a:pt x="72" y="22"/>
                  </a:lnTo>
                  <a:lnTo>
                    <a:pt x="76" y="1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28" y="64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62" y="84"/>
                  </a:lnTo>
                  <a:lnTo>
                    <a:pt x="7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6" name="Freeform 51"/>
            <p:cNvSpPr>
              <a:spLocks/>
            </p:cNvSpPr>
            <p:nvPr userDrawn="1"/>
          </p:nvSpPr>
          <p:spPr bwMode="auto">
            <a:xfrm>
              <a:off x="217" y="394"/>
              <a:ext cx="60" cy="20"/>
            </a:xfrm>
            <a:custGeom>
              <a:avLst/>
              <a:gdLst>
                <a:gd name="T0" fmla="*/ 2 w 60"/>
                <a:gd name="T1" fmla="*/ 20 h 20"/>
                <a:gd name="T2" fmla="*/ 56 w 60"/>
                <a:gd name="T3" fmla="*/ 20 h 20"/>
                <a:gd name="T4" fmla="*/ 56 w 60"/>
                <a:gd name="T5" fmla="*/ 20 h 20"/>
                <a:gd name="T6" fmla="*/ 60 w 60"/>
                <a:gd name="T7" fmla="*/ 8 h 20"/>
                <a:gd name="T8" fmla="*/ 56 w 60"/>
                <a:gd name="T9" fmla="*/ 0 h 20"/>
                <a:gd name="T10" fmla="*/ 2 w 60"/>
                <a:gd name="T11" fmla="*/ 0 h 20"/>
                <a:gd name="T12" fmla="*/ 0 w 60"/>
                <a:gd name="T13" fmla="*/ 10 h 20"/>
                <a:gd name="T14" fmla="*/ 2 w 6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0">
                  <a:moveTo>
                    <a:pt x="2" y="20"/>
                  </a:moveTo>
                  <a:lnTo>
                    <a:pt x="56" y="20"/>
                  </a:lnTo>
                  <a:lnTo>
                    <a:pt x="56" y="20"/>
                  </a:lnTo>
                  <a:lnTo>
                    <a:pt x="60" y="8"/>
                  </a:lnTo>
                  <a:lnTo>
                    <a:pt x="56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7" name="Freeform 52"/>
            <p:cNvSpPr>
              <a:spLocks/>
            </p:cNvSpPr>
            <p:nvPr userDrawn="1"/>
          </p:nvSpPr>
          <p:spPr bwMode="auto">
            <a:xfrm>
              <a:off x="221" y="424"/>
              <a:ext cx="58" cy="70"/>
            </a:xfrm>
            <a:custGeom>
              <a:avLst/>
              <a:gdLst>
                <a:gd name="T0" fmla="*/ 52 w 58"/>
                <a:gd name="T1" fmla="*/ 0 h 70"/>
                <a:gd name="T2" fmla="*/ 0 w 58"/>
                <a:gd name="T3" fmla="*/ 0 h 70"/>
                <a:gd name="T4" fmla="*/ 0 w 58"/>
                <a:gd name="T5" fmla="*/ 68 h 70"/>
                <a:gd name="T6" fmla="*/ 44 w 58"/>
                <a:gd name="T7" fmla="*/ 70 h 70"/>
                <a:gd name="T8" fmla="*/ 58 w 58"/>
                <a:gd name="T9" fmla="*/ 58 h 70"/>
                <a:gd name="T10" fmla="*/ 52 w 58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0">
                  <a:moveTo>
                    <a:pt x="52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44" y="70"/>
                  </a:lnTo>
                  <a:lnTo>
                    <a:pt x="58" y="5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8" name="Freeform 53"/>
            <p:cNvSpPr>
              <a:spLocks/>
            </p:cNvSpPr>
            <p:nvPr userDrawn="1"/>
          </p:nvSpPr>
          <p:spPr bwMode="auto">
            <a:xfrm>
              <a:off x="217" y="490"/>
              <a:ext cx="80" cy="72"/>
            </a:xfrm>
            <a:custGeom>
              <a:avLst/>
              <a:gdLst>
                <a:gd name="T0" fmla="*/ 80 w 80"/>
                <a:gd name="T1" fmla="*/ 20 h 72"/>
                <a:gd name="T2" fmla="*/ 80 w 80"/>
                <a:gd name="T3" fmla="*/ 20 h 72"/>
                <a:gd name="T4" fmla="*/ 70 w 80"/>
                <a:gd name="T5" fmla="*/ 12 h 72"/>
                <a:gd name="T6" fmla="*/ 70 w 80"/>
                <a:gd name="T7" fmla="*/ 12 h 72"/>
                <a:gd name="T8" fmla="*/ 68 w 80"/>
                <a:gd name="T9" fmla="*/ 0 h 72"/>
                <a:gd name="T10" fmla="*/ 52 w 80"/>
                <a:gd name="T11" fmla="*/ 14 h 72"/>
                <a:gd name="T12" fmla="*/ 2 w 80"/>
                <a:gd name="T13" fmla="*/ 14 h 72"/>
                <a:gd name="T14" fmla="*/ 2 w 80"/>
                <a:gd name="T15" fmla="*/ 14 h 72"/>
                <a:gd name="T16" fmla="*/ 0 w 80"/>
                <a:gd name="T17" fmla="*/ 32 h 72"/>
                <a:gd name="T18" fmla="*/ 0 w 80"/>
                <a:gd name="T19" fmla="*/ 52 h 72"/>
                <a:gd name="T20" fmla="*/ 0 w 80"/>
                <a:gd name="T21" fmla="*/ 52 h 72"/>
                <a:gd name="T22" fmla="*/ 14 w 80"/>
                <a:gd name="T23" fmla="*/ 62 h 72"/>
                <a:gd name="T24" fmla="*/ 28 w 80"/>
                <a:gd name="T25" fmla="*/ 72 h 72"/>
                <a:gd name="T26" fmla="*/ 62 w 80"/>
                <a:gd name="T27" fmla="*/ 28 h 72"/>
                <a:gd name="T28" fmla="*/ 80 w 80"/>
                <a:gd name="T29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72">
                  <a:moveTo>
                    <a:pt x="80" y="20"/>
                  </a:moveTo>
                  <a:lnTo>
                    <a:pt x="80" y="2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0"/>
                  </a:lnTo>
                  <a:lnTo>
                    <a:pt x="5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62"/>
                  </a:lnTo>
                  <a:lnTo>
                    <a:pt x="28" y="72"/>
                  </a:lnTo>
                  <a:lnTo>
                    <a:pt x="62" y="28"/>
                  </a:lnTo>
                  <a:lnTo>
                    <a:pt x="8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9" name="Freeform 54"/>
            <p:cNvSpPr>
              <a:spLocks/>
            </p:cNvSpPr>
            <p:nvPr userDrawn="1"/>
          </p:nvSpPr>
          <p:spPr bwMode="auto">
            <a:xfrm>
              <a:off x="255" y="518"/>
              <a:ext cx="120" cy="68"/>
            </a:xfrm>
            <a:custGeom>
              <a:avLst/>
              <a:gdLst>
                <a:gd name="T0" fmla="*/ 30 w 120"/>
                <a:gd name="T1" fmla="*/ 8 h 68"/>
                <a:gd name="T2" fmla="*/ 0 w 120"/>
                <a:gd name="T3" fmla="*/ 48 h 68"/>
                <a:gd name="T4" fmla="*/ 50 w 120"/>
                <a:gd name="T5" fmla="*/ 68 h 68"/>
                <a:gd name="T6" fmla="*/ 50 w 120"/>
                <a:gd name="T7" fmla="*/ 68 h 68"/>
                <a:gd name="T8" fmla="*/ 74 w 120"/>
                <a:gd name="T9" fmla="*/ 56 h 68"/>
                <a:gd name="T10" fmla="*/ 96 w 120"/>
                <a:gd name="T11" fmla="*/ 42 h 68"/>
                <a:gd name="T12" fmla="*/ 120 w 120"/>
                <a:gd name="T13" fmla="*/ 26 h 68"/>
                <a:gd name="T14" fmla="*/ 48 w 120"/>
                <a:gd name="T15" fmla="*/ 0 h 68"/>
                <a:gd name="T16" fmla="*/ 30 w 120"/>
                <a:gd name="T17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8">
                  <a:moveTo>
                    <a:pt x="30" y="8"/>
                  </a:moveTo>
                  <a:lnTo>
                    <a:pt x="0" y="4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74" y="56"/>
                  </a:lnTo>
                  <a:lnTo>
                    <a:pt x="96" y="42"/>
                  </a:lnTo>
                  <a:lnTo>
                    <a:pt x="120" y="26"/>
                  </a:lnTo>
                  <a:lnTo>
                    <a:pt x="48" y="0"/>
                  </a:lnTo>
                  <a:lnTo>
                    <a:pt x="3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0" name="Freeform 55"/>
            <p:cNvSpPr>
              <a:spLocks/>
            </p:cNvSpPr>
            <p:nvPr userDrawn="1"/>
          </p:nvSpPr>
          <p:spPr bwMode="auto">
            <a:xfrm>
              <a:off x="291" y="266"/>
              <a:ext cx="28" cy="126"/>
            </a:xfrm>
            <a:custGeom>
              <a:avLst/>
              <a:gdLst>
                <a:gd name="T0" fmla="*/ 22 w 28"/>
                <a:gd name="T1" fmla="*/ 54 h 126"/>
                <a:gd name="T2" fmla="*/ 22 w 28"/>
                <a:gd name="T3" fmla="*/ 54 h 126"/>
                <a:gd name="T4" fmla="*/ 22 w 28"/>
                <a:gd name="T5" fmla="*/ 10 h 126"/>
                <a:gd name="T6" fmla="*/ 22 w 28"/>
                <a:gd name="T7" fmla="*/ 10 h 126"/>
                <a:gd name="T8" fmla="*/ 24 w 28"/>
                <a:gd name="T9" fmla="*/ 8 h 126"/>
                <a:gd name="T10" fmla="*/ 24 w 28"/>
                <a:gd name="T11" fmla="*/ 8 h 126"/>
                <a:gd name="T12" fmla="*/ 26 w 28"/>
                <a:gd name="T13" fmla="*/ 2 h 126"/>
                <a:gd name="T14" fmla="*/ 24 w 28"/>
                <a:gd name="T15" fmla="*/ 0 h 126"/>
                <a:gd name="T16" fmla="*/ 0 w 28"/>
                <a:gd name="T17" fmla="*/ 0 h 126"/>
                <a:gd name="T18" fmla="*/ 0 w 28"/>
                <a:gd name="T19" fmla="*/ 0 h 126"/>
                <a:gd name="T20" fmla="*/ 0 w 28"/>
                <a:gd name="T21" fmla="*/ 6 h 126"/>
                <a:gd name="T22" fmla="*/ 0 w 28"/>
                <a:gd name="T23" fmla="*/ 6 h 126"/>
                <a:gd name="T24" fmla="*/ 2 w 28"/>
                <a:gd name="T25" fmla="*/ 10 h 126"/>
                <a:gd name="T26" fmla="*/ 4 w 28"/>
                <a:gd name="T27" fmla="*/ 12 h 126"/>
                <a:gd name="T28" fmla="*/ 4 w 28"/>
                <a:gd name="T29" fmla="*/ 54 h 126"/>
                <a:gd name="T30" fmla="*/ 4 w 28"/>
                <a:gd name="T31" fmla="*/ 54 h 126"/>
                <a:gd name="T32" fmla="*/ 2 w 28"/>
                <a:gd name="T33" fmla="*/ 56 h 126"/>
                <a:gd name="T34" fmla="*/ 0 w 28"/>
                <a:gd name="T35" fmla="*/ 66 h 126"/>
                <a:gd name="T36" fmla="*/ 0 w 28"/>
                <a:gd name="T37" fmla="*/ 66 h 126"/>
                <a:gd name="T38" fmla="*/ 0 w 28"/>
                <a:gd name="T39" fmla="*/ 72 h 126"/>
                <a:gd name="T40" fmla="*/ 2 w 28"/>
                <a:gd name="T41" fmla="*/ 76 h 126"/>
                <a:gd name="T42" fmla="*/ 4 w 28"/>
                <a:gd name="T43" fmla="*/ 82 h 126"/>
                <a:gd name="T44" fmla="*/ 4 w 28"/>
                <a:gd name="T45" fmla="*/ 116 h 126"/>
                <a:gd name="T46" fmla="*/ 4 w 28"/>
                <a:gd name="T47" fmla="*/ 116 h 126"/>
                <a:gd name="T48" fmla="*/ 2 w 28"/>
                <a:gd name="T49" fmla="*/ 118 h 126"/>
                <a:gd name="T50" fmla="*/ 2 w 28"/>
                <a:gd name="T51" fmla="*/ 122 h 126"/>
                <a:gd name="T52" fmla="*/ 2 w 28"/>
                <a:gd name="T53" fmla="*/ 122 h 126"/>
                <a:gd name="T54" fmla="*/ 2 w 28"/>
                <a:gd name="T55" fmla="*/ 126 h 126"/>
                <a:gd name="T56" fmla="*/ 24 w 28"/>
                <a:gd name="T57" fmla="*/ 126 h 126"/>
                <a:gd name="T58" fmla="*/ 24 w 28"/>
                <a:gd name="T59" fmla="*/ 126 h 126"/>
                <a:gd name="T60" fmla="*/ 24 w 28"/>
                <a:gd name="T61" fmla="*/ 120 h 126"/>
                <a:gd name="T62" fmla="*/ 24 w 28"/>
                <a:gd name="T63" fmla="*/ 120 h 126"/>
                <a:gd name="T64" fmla="*/ 22 w 28"/>
                <a:gd name="T65" fmla="*/ 116 h 126"/>
                <a:gd name="T66" fmla="*/ 22 w 28"/>
                <a:gd name="T67" fmla="*/ 82 h 126"/>
                <a:gd name="T68" fmla="*/ 22 w 28"/>
                <a:gd name="T69" fmla="*/ 82 h 126"/>
                <a:gd name="T70" fmla="*/ 26 w 28"/>
                <a:gd name="T71" fmla="*/ 76 h 126"/>
                <a:gd name="T72" fmla="*/ 28 w 28"/>
                <a:gd name="T73" fmla="*/ 72 h 126"/>
                <a:gd name="T74" fmla="*/ 28 w 28"/>
                <a:gd name="T75" fmla="*/ 68 h 126"/>
                <a:gd name="T76" fmla="*/ 28 w 28"/>
                <a:gd name="T77" fmla="*/ 68 h 126"/>
                <a:gd name="T78" fmla="*/ 26 w 28"/>
                <a:gd name="T79" fmla="*/ 58 h 126"/>
                <a:gd name="T80" fmla="*/ 22 w 28"/>
                <a:gd name="T8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26">
                  <a:moveTo>
                    <a:pt x="22" y="54"/>
                  </a:moveTo>
                  <a:lnTo>
                    <a:pt x="22" y="5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82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2" y="11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6" y="76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2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1" name="Freeform 56"/>
            <p:cNvSpPr>
              <a:spLocks/>
            </p:cNvSpPr>
            <p:nvPr userDrawn="1"/>
          </p:nvSpPr>
          <p:spPr bwMode="auto">
            <a:xfrm>
              <a:off x="321" y="304"/>
              <a:ext cx="84" cy="60"/>
            </a:xfrm>
            <a:custGeom>
              <a:avLst/>
              <a:gdLst>
                <a:gd name="T0" fmla="*/ 44 w 84"/>
                <a:gd name="T1" fmla="*/ 50 h 60"/>
                <a:gd name="T2" fmla="*/ 84 w 84"/>
                <a:gd name="T3" fmla="*/ 10 h 60"/>
                <a:gd name="T4" fmla="*/ 84 w 84"/>
                <a:gd name="T5" fmla="*/ 10 h 60"/>
                <a:gd name="T6" fmla="*/ 26 w 84"/>
                <a:gd name="T7" fmla="*/ 10 h 60"/>
                <a:gd name="T8" fmla="*/ 26 w 84"/>
                <a:gd name="T9" fmla="*/ 10 h 60"/>
                <a:gd name="T10" fmla="*/ 22 w 84"/>
                <a:gd name="T11" fmla="*/ 8 h 60"/>
                <a:gd name="T12" fmla="*/ 14 w 84"/>
                <a:gd name="T13" fmla="*/ 4 h 60"/>
                <a:gd name="T14" fmla="*/ 8 w 84"/>
                <a:gd name="T15" fmla="*/ 0 h 60"/>
                <a:gd name="T16" fmla="*/ 4 w 84"/>
                <a:gd name="T17" fmla="*/ 0 h 60"/>
                <a:gd name="T18" fmla="*/ 4 w 84"/>
                <a:gd name="T19" fmla="*/ 0 h 60"/>
                <a:gd name="T20" fmla="*/ 0 w 84"/>
                <a:gd name="T21" fmla="*/ 12 h 60"/>
                <a:gd name="T22" fmla="*/ 0 w 84"/>
                <a:gd name="T23" fmla="*/ 12 h 60"/>
                <a:gd name="T24" fmla="*/ 4 w 84"/>
                <a:gd name="T25" fmla="*/ 18 h 60"/>
                <a:gd name="T26" fmla="*/ 6 w 84"/>
                <a:gd name="T27" fmla="*/ 22 h 60"/>
                <a:gd name="T28" fmla="*/ 6 w 84"/>
                <a:gd name="T29" fmla="*/ 30 h 60"/>
                <a:gd name="T30" fmla="*/ 6 w 84"/>
                <a:gd name="T31" fmla="*/ 30 h 60"/>
                <a:gd name="T32" fmla="*/ 6 w 84"/>
                <a:gd name="T33" fmla="*/ 36 h 60"/>
                <a:gd name="T34" fmla="*/ 4 w 84"/>
                <a:gd name="T35" fmla="*/ 40 h 60"/>
                <a:gd name="T36" fmla="*/ 0 w 84"/>
                <a:gd name="T37" fmla="*/ 46 h 60"/>
                <a:gd name="T38" fmla="*/ 0 w 84"/>
                <a:gd name="T39" fmla="*/ 46 h 60"/>
                <a:gd name="T40" fmla="*/ 6 w 84"/>
                <a:gd name="T41" fmla="*/ 60 h 60"/>
                <a:gd name="T42" fmla="*/ 6 w 84"/>
                <a:gd name="T43" fmla="*/ 60 h 60"/>
                <a:gd name="T44" fmla="*/ 14 w 84"/>
                <a:gd name="T45" fmla="*/ 56 h 60"/>
                <a:gd name="T46" fmla="*/ 28 w 84"/>
                <a:gd name="T47" fmla="*/ 50 h 60"/>
                <a:gd name="T48" fmla="*/ 28 w 84"/>
                <a:gd name="T49" fmla="*/ 50 h 60"/>
                <a:gd name="T50" fmla="*/ 44 w 84"/>
                <a:gd name="T51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60">
                  <a:moveTo>
                    <a:pt x="44" y="50"/>
                  </a:moveTo>
                  <a:lnTo>
                    <a:pt x="84" y="10"/>
                  </a:lnTo>
                  <a:lnTo>
                    <a:pt x="8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14" y="56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4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2" name="Freeform 57"/>
            <p:cNvSpPr>
              <a:spLocks/>
            </p:cNvSpPr>
            <p:nvPr userDrawn="1"/>
          </p:nvSpPr>
          <p:spPr bwMode="auto">
            <a:xfrm>
              <a:off x="425" y="224"/>
              <a:ext cx="164" cy="130"/>
            </a:xfrm>
            <a:custGeom>
              <a:avLst/>
              <a:gdLst>
                <a:gd name="T0" fmla="*/ 164 w 164"/>
                <a:gd name="T1" fmla="*/ 66 h 130"/>
                <a:gd name="T2" fmla="*/ 160 w 164"/>
                <a:gd name="T3" fmla="*/ 64 h 130"/>
                <a:gd name="T4" fmla="*/ 152 w 164"/>
                <a:gd name="T5" fmla="*/ 66 h 130"/>
                <a:gd name="T6" fmla="*/ 148 w 164"/>
                <a:gd name="T7" fmla="*/ 70 h 130"/>
                <a:gd name="T8" fmla="*/ 144 w 164"/>
                <a:gd name="T9" fmla="*/ 82 h 130"/>
                <a:gd name="T10" fmla="*/ 142 w 164"/>
                <a:gd name="T11" fmla="*/ 78 h 130"/>
                <a:gd name="T12" fmla="*/ 132 w 164"/>
                <a:gd name="T13" fmla="*/ 74 h 130"/>
                <a:gd name="T14" fmla="*/ 124 w 164"/>
                <a:gd name="T15" fmla="*/ 78 h 130"/>
                <a:gd name="T16" fmla="*/ 128 w 164"/>
                <a:gd name="T17" fmla="*/ 88 h 130"/>
                <a:gd name="T18" fmla="*/ 124 w 164"/>
                <a:gd name="T19" fmla="*/ 98 h 130"/>
                <a:gd name="T20" fmla="*/ 118 w 164"/>
                <a:gd name="T21" fmla="*/ 98 h 130"/>
                <a:gd name="T22" fmla="*/ 112 w 164"/>
                <a:gd name="T23" fmla="*/ 90 h 130"/>
                <a:gd name="T24" fmla="*/ 110 w 164"/>
                <a:gd name="T25" fmla="*/ 86 h 130"/>
                <a:gd name="T26" fmla="*/ 100 w 164"/>
                <a:gd name="T27" fmla="*/ 88 h 130"/>
                <a:gd name="T28" fmla="*/ 96 w 164"/>
                <a:gd name="T29" fmla="*/ 86 h 130"/>
                <a:gd name="T30" fmla="*/ 96 w 164"/>
                <a:gd name="T31" fmla="*/ 76 h 130"/>
                <a:gd name="T32" fmla="*/ 112 w 164"/>
                <a:gd name="T33" fmla="*/ 72 h 130"/>
                <a:gd name="T34" fmla="*/ 112 w 164"/>
                <a:gd name="T35" fmla="*/ 66 h 130"/>
                <a:gd name="T36" fmla="*/ 104 w 164"/>
                <a:gd name="T37" fmla="*/ 58 h 130"/>
                <a:gd name="T38" fmla="*/ 100 w 164"/>
                <a:gd name="T39" fmla="*/ 56 h 130"/>
                <a:gd name="T40" fmla="*/ 90 w 164"/>
                <a:gd name="T41" fmla="*/ 58 h 130"/>
                <a:gd name="T42" fmla="*/ 92 w 164"/>
                <a:gd name="T43" fmla="*/ 54 h 130"/>
                <a:gd name="T44" fmla="*/ 96 w 164"/>
                <a:gd name="T45" fmla="*/ 48 h 130"/>
                <a:gd name="T46" fmla="*/ 96 w 164"/>
                <a:gd name="T47" fmla="*/ 38 h 130"/>
                <a:gd name="T48" fmla="*/ 90 w 164"/>
                <a:gd name="T49" fmla="*/ 28 h 130"/>
                <a:gd name="T50" fmla="*/ 90 w 164"/>
                <a:gd name="T51" fmla="*/ 28 h 130"/>
                <a:gd name="T52" fmla="*/ 84 w 164"/>
                <a:gd name="T53" fmla="*/ 30 h 130"/>
                <a:gd name="T54" fmla="*/ 72 w 164"/>
                <a:gd name="T55" fmla="*/ 36 h 130"/>
                <a:gd name="T56" fmla="*/ 70 w 164"/>
                <a:gd name="T57" fmla="*/ 40 h 130"/>
                <a:gd name="T58" fmla="*/ 70 w 164"/>
                <a:gd name="T59" fmla="*/ 50 h 130"/>
                <a:gd name="T60" fmla="*/ 68 w 164"/>
                <a:gd name="T61" fmla="*/ 44 h 130"/>
                <a:gd name="T62" fmla="*/ 60 w 164"/>
                <a:gd name="T63" fmla="*/ 38 h 130"/>
                <a:gd name="T64" fmla="*/ 54 w 164"/>
                <a:gd name="T65" fmla="*/ 38 h 130"/>
                <a:gd name="T66" fmla="*/ 44 w 164"/>
                <a:gd name="T67" fmla="*/ 42 h 130"/>
                <a:gd name="T68" fmla="*/ 50 w 164"/>
                <a:gd name="T69" fmla="*/ 50 h 130"/>
                <a:gd name="T70" fmla="*/ 50 w 164"/>
                <a:gd name="T71" fmla="*/ 62 h 130"/>
                <a:gd name="T72" fmla="*/ 46 w 164"/>
                <a:gd name="T73" fmla="*/ 64 h 130"/>
                <a:gd name="T74" fmla="*/ 36 w 164"/>
                <a:gd name="T75" fmla="*/ 58 h 130"/>
                <a:gd name="T76" fmla="*/ 34 w 164"/>
                <a:gd name="T77" fmla="*/ 52 h 130"/>
                <a:gd name="T78" fmla="*/ 26 w 164"/>
                <a:gd name="T79" fmla="*/ 56 h 130"/>
                <a:gd name="T80" fmla="*/ 20 w 164"/>
                <a:gd name="T81" fmla="*/ 56 h 130"/>
                <a:gd name="T82" fmla="*/ 18 w 164"/>
                <a:gd name="T83" fmla="*/ 46 h 130"/>
                <a:gd name="T84" fmla="*/ 32 w 164"/>
                <a:gd name="T85" fmla="*/ 38 h 130"/>
                <a:gd name="T86" fmla="*/ 32 w 164"/>
                <a:gd name="T87" fmla="*/ 34 h 130"/>
                <a:gd name="T88" fmla="*/ 24 w 164"/>
                <a:gd name="T89" fmla="*/ 26 h 130"/>
                <a:gd name="T90" fmla="*/ 14 w 164"/>
                <a:gd name="T91" fmla="*/ 26 h 130"/>
                <a:gd name="T92" fmla="*/ 20 w 164"/>
                <a:gd name="T93" fmla="*/ 20 h 130"/>
                <a:gd name="T94" fmla="*/ 22 w 164"/>
                <a:gd name="T95" fmla="*/ 10 h 130"/>
                <a:gd name="T96" fmla="*/ 20 w 164"/>
                <a:gd name="T97" fmla="*/ 4 h 130"/>
                <a:gd name="T98" fmla="*/ 14 w 164"/>
                <a:gd name="T99" fmla="*/ 0 h 130"/>
                <a:gd name="T100" fmla="*/ 36 w 164"/>
                <a:gd name="T101" fmla="*/ 96 h 130"/>
                <a:gd name="T102" fmla="*/ 48 w 164"/>
                <a:gd name="T103" fmla="*/ 88 h 130"/>
                <a:gd name="T104" fmla="*/ 56 w 164"/>
                <a:gd name="T105" fmla="*/ 86 h 130"/>
                <a:gd name="T106" fmla="*/ 70 w 164"/>
                <a:gd name="T107" fmla="*/ 86 h 130"/>
                <a:gd name="T108" fmla="*/ 76 w 164"/>
                <a:gd name="T109" fmla="*/ 90 h 130"/>
                <a:gd name="T110" fmla="*/ 88 w 164"/>
                <a:gd name="T111" fmla="*/ 98 h 130"/>
                <a:gd name="T112" fmla="*/ 92 w 164"/>
                <a:gd name="T113" fmla="*/ 108 h 130"/>
                <a:gd name="T114" fmla="*/ 90 w 164"/>
                <a:gd name="T115" fmla="*/ 114 h 130"/>
                <a:gd name="T116" fmla="*/ 114 w 164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30">
                  <a:moveTo>
                    <a:pt x="114" y="130"/>
                  </a:moveTo>
                  <a:lnTo>
                    <a:pt x="164" y="66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56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48" y="70"/>
                  </a:lnTo>
                  <a:lnTo>
                    <a:pt x="144" y="76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38" y="76"/>
                  </a:lnTo>
                  <a:lnTo>
                    <a:pt x="13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8" y="88"/>
                  </a:lnTo>
                  <a:lnTo>
                    <a:pt x="126" y="94"/>
                  </a:lnTo>
                  <a:lnTo>
                    <a:pt x="124" y="98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4" y="94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6" y="88"/>
                  </a:lnTo>
                  <a:lnTo>
                    <a:pt x="100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66"/>
                  </a:lnTo>
                  <a:lnTo>
                    <a:pt x="110" y="62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44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48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0" y="62"/>
                  </a:lnTo>
                  <a:lnTo>
                    <a:pt x="36" y="5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0" y="8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2" y="86"/>
                  </a:lnTo>
                  <a:lnTo>
                    <a:pt x="70" y="86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84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14"/>
                  </a:lnTo>
                  <a:lnTo>
                    <a:pt x="88" y="118"/>
                  </a:lnTo>
                  <a:lnTo>
                    <a:pt x="114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3" name="Freeform 58"/>
            <p:cNvSpPr>
              <a:spLocks/>
            </p:cNvSpPr>
            <p:nvPr userDrawn="1"/>
          </p:nvSpPr>
          <p:spPr bwMode="auto">
            <a:xfrm>
              <a:off x="557" y="314"/>
              <a:ext cx="199" cy="34"/>
            </a:xfrm>
            <a:custGeom>
              <a:avLst/>
              <a:gdLst>
                <a:gd name="T0" fmla="*/ 167 w 199"/>
                <a:gd name="T1" fmla="*/ 30 h 34"/>
                <a:gd name="T2" fmla="*/ 199 w 199"/>
                <a:gd name="T3" fmla="*/ 14 h 34"/>
                <a:gd name="T4" fmla="*/ 165 w 199"/>
                <a:gd name="T5" fmla="*/ 2 h 34"/>
                <a:gd name="T6" fmla="*/ 165 w 199"/>
                <a:gd name="T7" fmla="*/ 2 h 34"/>
                <a:gd name="T8" fmla="*/ 112 w 199"/>
                <a:gd name="T9" fmla="*/ 0 h 34"/>
                <a:gd name="T10" fmla="*/ 26 w 199"/>
                <a:gd name="T11" fmla="*/ 0 h 34"/>
                <a:gd name="T12" fmla="*/ 0 w 199"/>
                <a:gd name="T13" fmla="*/ 34 h 34"/>
                <a:gd name="T14" fmla="*/ 0 w 199"/>
                <a:gd name="T15" fmla="*/ 34 h 34"/>
                <a:gd name="T16" fmla="*/ 167 w 199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4">
                  <a:moveTo>
                    <a:pt x="167" y="30"/>
                  </a:moveTo>
                  <a:lnTo>
                    <a:pt x="199" y="14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12" y="0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67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4" name="Freeform 59"/>
            <p:cNvSpPr>
              <a:spLocks/>
            </p:cNvSpPr>
            <p:nvPr userDrawn="1"/>
          </p:nvSpPr>
          <p:spPr bwMode="auto">
            <a:xfrm>
              <a:off x="621" y="398"/>
              <a:ext cx="117" cy="116"/>
            </a:xfrm>
            <a:custGeom>
              <a:avLst/>
              <a:gdLst>
                <a:gd name="T0" fmla="*/ 62 w 117"/>
                <a:gd name="T1" fmla="*/ 116 h 116"/>
                <a:gd name="T2" fmla="*/ 62 w 117"/>
                <a:gd name="T3" fmla="*/ 116 h 116"/>
                <a:gd name="T4" fmla="*/ 44 w 117"/>
                <a:gd name="T5" fmla="*/ 108 h 116"/>
                <a:gd name="T6" fmla="*/ 28 w 117"/>
                <a:gd name="T7" fmla="*/ 98 h 116"/>
                <a:gd name="T8" fmla="*/ 14 w 117"/>
                <a:gd name="T9" fmla="*/ 88 h 116"/>
                <a:gd name="T10" fmla="*/ 4 w 117"/>
                <a:gd name="T11" fmla="*/ 76 h 116"/>
                <a:gd name="T12" fmla="*/ 4 w 117"/>
                <a:gd name="T13" fmla="*/ 76 h 116"/>
                <a:gd name="T14" fmla="*/ 2 w 117"/>
                <a:gd name="T15" fmla="*/ 70 h 116"/>
                <a:gd name="T16" fmla="*/ 0 w 117"/>
                <a:gd name="T17" fmla="*/ 60 h 116"/>
                <a:gd name="T18" fmla="*/ 0 w 117"/>
                <a:gd name="T19" fmla="*/ 52 h 116"/>
                <a:gd name="T20" fmla="*/ 2 w 117"/>
                <a:gd name="T21" fmla="*/ 42 h 116"/>
                <a:gd name="T22" fmla="*/ 4 w 117"/>
                <a:gd name="T23" fmla="*/ 32 h 116"/>
                <a:gd name="T24" fmla="*/ 10 w 117"/>
                <a:gd name="T25" fmla="*/ 24 h 116"/>
                <a:gd name="T26" fmla="*/ 16 w 117"/>
                <a:gd name="T27" fmla="*/ 16 h 116"/>
                <a:gd name="T28" fmla="*/ 24 w 117"/>
                <a:gd name="T29" fmla="*/ 8 h 116"/>
                <a:gd name="T30" fmla="*/ 24 w 117"/>
                <a:gd name="T31" fmla="*/ 8 h 116"/>
                <a:gd name="T32" fmla="*/ 28 w 117"/>
                <a:gd name="T33" fmla="*/ 14 h 116"/>
                <a:gd name="T34" fmla="*/ 30 w 117"/>
                <a:gd name="T35" fmla="*/ 18 h 116"/>
                <a:gd name="T36" fmla="*/ 30 w 117"/>
                <a:gd name="T37" fmla="*/ 22 h 116"/>
                <a:gd name="T38" fmla="*/ 30 w 117"/>
                <a:gd name="T39" fmla="*/ 22 h 116"/>
                <a:gd name="T40" fmla="*/ 58 w 117"/>
                <a:gd name="T41" fmla="*/ 20 h 116"/>
                <a:gd name="T42" fmla="*/ 58 w 117"/>
                <a:gd name="T43" fmla="*/ 20 h 116"/>
                <a:gd name="T44" fmla="*/ 58 w 117"/>
                <a:gd name="T45" fmla="*/ 12 h 116"/>
                <a:gd name="T46" fmla="*/ 56 w 117"/>
                <a:gd name="T47" fmla="*/ 6 h 116"/>
                <a:gd name="T48" fmla="*/ 54 w 117"/>
                <a:gd name="T49" fmla="*/ 0 h 116"/>
                <a:gd name="T50" fmla="*/ 54 w 117"/>
                <a:gd name="T51" fmla="*/ 0 h 116"/>
                <a:gd name="T52" fmla="*/ 62 w 117"/>
                <a:gd name="T53" fmla="*/ 8 h 116"/>
                <a:gd name="T54" fmla="*/ 65 w 117"/>
                <a:gd name="T55" fmla="*/ 14 h 116"/>
                <a:gd name="T56" fmla="*/ 65 w 117"/>
                <a:gd name="T57" fmla="*/ 20 h 116"/>
                <a:gd name="T58" fmla="*/ 65 w 117"/>
                <a:gd name="T59" fmla="*/ 20 h 116"/>
                <a:gd name="T60" fmla="*/ 91 w 117"/>
                <a:gd name="T61" fmla="*/ 22 h 116"/>
                <a:gd name="T62" fmla="*/ 91 w 117"/>
                <a:gd name="T63" fmla="*/ 22 h 116"/>
                <a:gd name="T64" fmla="*/ 89 w 117"/>
                <a:gd name="T65" fmla="*/ 12 h 116"/>
                <a:gd name="T66" fmla="*/ 85 w 117"/>
                <a:gd name="T67" fmla="*/ 6 h 116"/>
                <a:gd name="T68" fmla="*/ 85 w 117"/>
                <a:gd name="T69" fmla="*/ 6 h 116"/>
                <a:gd name="T70" fmla="*/ 95 w 117"/>
                <a:gd name="T71" fmla="*/ 10 h 116"/>
                <a:gd name="T72" fmla="*/ 101 w 117"/>
                <a:gd name="T73" fmla="*/ 16 h 116"/>
                <a:gd name="T74" fmla="*/ 107 w 117"/>
                <a:gd name="T75" fmla="*/ 22 h 116"/>
                <a:gd name="T76" fmla="*/ 111 w 117"/>
                <a:gd name="T77" fmla="*/ 30 h 116"/>
                <a:gd name="T78" fmla="*/ 117 w 117"/>
                <a:gd name="T79" fmla="*/ 44 h 116"/>
                <a:gd name="T80" fmla="*/ 117 w 117"/>
                <a:gd name="T81" fmla="*/ 54 h 116"/>
                <a:gd name="T82" fmla="*/ 117 w 117"/>
                <a:gd name="T83" fmla="*/ 54 h 116"/>
                <a:gd name="T84" fmla="*/ 115 w 117"/>
                <a:gd name="T85" fmla="*/ 68 h 116"/>
                <a:gd name="T86" fmla="*/ 111 w 117"/>
                <a:gd name="T87" fmla="*/ 82 h 116"/>
                <a:gd name="T88" fmla="*/ 103 w 117"/>
                <a:gd name="T89" fmla="*/ 92 h 116"/>
                <a:gd name="T90" fmla="*/ 93 w 117"/>
                <a:gd name="T91" fmla="*/ 100 h 116"/>
                <a:gd name="T92" fmla="*/ 93 w 117"/>
                <a:gd name="T93" fmla="*/ 100 h 116"/>
                <a:gd name="T94" fmla="*/ 75 w 117"/>
                <a:gd name="T95" fmla="*/ 110 h 116"/>
                <a:gd name="T96" fmla="*/ 62 w 117"/>
                <a:gd name="T9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6">
                  <a:moveTo>
                    <a:pt x="62" y="116"/>
                  </a:moveTo>
                  <a:lnTo>
                    <a:pt x="62" y="116"/>
                  </a:lnTo>
                  <a:lnTo>
                    <a:pt x="44" y="108"/>
                  </a:lnTo>
                  <a:lnTo>
                    <a:pt x="28" y="98"/>
                  </a:lnTo>
                  <a:lnTo>
                    <a:pt x="14" y="8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2"/>
                  </a:lnTo>
                  <a:lnTo>
                    <a:pt x="56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2" y="8"/>
                  </a:lnTo>
                  <a:lnTo>
                    <a:pt x="65" y="14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89" y="12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95" y="10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1" y="30"/>
                  </a:lnTo>
                  <a:lnTo>
                    <a:pt x="117" y="44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15" y="68"/>
                  </a:lnTo>
                  <a:lnTo>
                    <a:pt x="111" y="82"/>
                  </a:lnTo>
                  <a:lnTo>
                    <a:pt x="103" y="92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75" y="110"/>
                  </a:lnTo>
                  <a:lnTo>
                    <a:pt x="6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5" name="Freeform 60"/>
            <p:cNvSpPr>
              <a:spLocks/>
            </p:cNvSpPr>
            <p:nvPr userDrawn="1"/>
          </p:nvSpPr>
          <p:spPr bwMode="auto">
            <a:xfrm>
              <a:off x="655" y="68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6" name="Freeform 61"/>
            <p:cNvSpPr>
              <a:spLocks/>
            </p:cNvSpPr>
            <p:nvPr userDrawn="1"/>
          </p:nvSpPr>
          <p:spPr bwMode="auto">
            <a:xfrm>
              <a:off x="399" y="358"/>
              <a:ext cx="24" cy="12"/>
            </a:xfrm>
            <a:custGeom>
              <a:avLst/>
              <a:gdLst>
                <a:gd name="T0" fmla="*/ 24 w 24"/>
                <a:gd name="T1" fmla="*/ 10 h 12"/>
                <a:gd name="T2" fmla="*/ 24 w 24"/>
                <a:gd name="T3" fmla="*/ 10 h 12"/>
                <a:gd name="T4" fmla="*/ 20 w 24"/>
                <a:gd name="T5" fmla="*/ 10 h 12"/>
                <a:gd name="T6" fmla="*/ 14 w 24"/>
                <a:gd name="T7" fmla="*/ 12 h 12"/>
                <a:gd name="T8" fmla="*/ 2 w 24"/>
                <a:gd name="T9" fmla="*/ 12 h 12"/>
                <a:gd name="T10" fmla="*/ 2 w 24"/>
                <a:gd name="T11" fmla="*/ 12 h 12"/>
                <a:gd name="T12" fmla="*/ 0 w 24"/>
                <a:gd name="T13" fmla="*/ 6 h 12"/>
                <a:gd name="T14" fmla="*/ 2 w 24"/>
                <a:gd name="T15" fmla="*/ 0 h 12"/>
                <a:gd name="T16" fmla="*/ 2 w 24"/>
                <a:gd name="T17" fmla="*/ 0 h 12"/>
                <a:gd name="T18" fmla="*/ 6 w 24"/>
                <a:gd name="T19" fmla="*/ 0 h 12"/>
                <a:gd name="T20" fmla="*/ 12 w 24"/>
                <a:gd name="T21" fmla="*/ 2 h 12"/>
                <a:gd name="T22" fmla="*/ 20 w 24"/>
                <a:gd name="T23" fmla="*/ 4 h 12"/>
                <a:gd name="T24" fmla="*/ 2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24" y="10"/>
                  </a:moveTo>
                  <a:lnTo>
                    <a:pt x="24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20" y="4"/>
                  </a:lnTo>
                  <a:lnTo>
                    <a:pt x="2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7" name="Freeform 62"/>
            <p:cNvSpPr>
              <a:spLocks/>
            </p:cNvSpPr>
            <p:nvPr userDrawn="1"/>
          </p:nvSpPr>
          <p:spPr bwMode="auto">
            <a:xfrm>
              <a:off x="115" y="314"/>
              <a:ext cx="675" cy="797"/>
            </a:xfrm>
            <a:custGeom>
              <a:avLst/>
              <a:gdLst>
                <a:gd name="T0" fmla="*/ 647 w 675"/>
                <a:gd name="T1" fmla="*/ 266 h 797"/>
                <a:gd name="T2" fmla="*/ 643 w 675"/>
                <a:gd name="T3" fmla="*/ 164 h 797"/>
                <a:gd name="T4" fmla="*/ 560 w 675"/>
                <a:gd name="T5" fmla="*/ 62 h 797"/>
                <a:gd name="T6" fmla="*/ 486 w 675"/>
                <a:gd name="T7" fmla="*/ 164 h 797"/>
                <a:gd name="T8" fmla="*/ 504 w 675"/>
                <a:gd name="T9" fmla="*/ 264 h 797"/>
                <a:gd name="T10" fmla="*/ 534 w 675"/>
                <a:gd name="T11" fmla="*/ 280 h 797"/>
                <a:gd name="T12" fmla="*/ 554 w 675"/>
                <a:gd name="T13" fmla="*/ 262 h 797"/>
                <a:gd name="T14" fmla="*/ 619 w 675"/>
                <a:gd name="T15" fmla="*/ 274 h 797"/>
                <a:gd name="T16" fmla="*/ 583 w 675"/>
                <a:gd name="T17" fmla="*/ 377 h 797"/>
                <a:gd name="T18" fmla="*/ 470 w 675"/>
                <a:gd name="T19" fmla="*/ 318 h 797"/>
                <a:gd name="T20" fmla="*/ 456 w 675"/>
                <a:gd name="T21" fmla="*/ 216 h 797"/>
                <a:gd name="T22" fmla="*/ 456 w 675"/>
                <a:gd name="T23" fmla="*/ 200 h 797"/>
                <a:gd name="T24" fmla="*/ 410 w 675"/>
                <a:gd name="T25" fmla="*/ 132 h 797"/>
                <a:gd name="T26" fmla="*/ 462 w 675"/>
                <a:gd name="T27" fmla="*/ 84 h 797"/>
                <a:gd name="T28" fmla="*/ 386 w 675"/>
                <a:gd name="T29" fmla="*/ 30 h 797"/>
                <a:gd name="T30" fmla="*/ 268 w 675"/>
                <a:gd name="T31" fmla="*/ 36 h 797"/>
                <a:gd name="T32" fmla="*/ 244 w 675"/>
                <a:gd name="T33" fmla="*/ 78 h 797"/>
                <a:gd name="T34" fmla="*/ 266 w 675"/>
                <a:gd name="T35" fmla="*/ 114 h 797"/>
                <a:gd name="T36" fmla="*/ 318 w 675"/>
                <a:gd name="T37" fmla="*/ 96 h 797"/>
                <a:gd name="T38" fmla="*/ 240 w 675"/>
                <a:gd name="T39" fmla="*/ 126 h 797"/>
                <a:gd name="T40" fmla="*/ 208 w 675"/>
                <a:gd name="T41" fmla="*/ 120 h 797"/>
                <a:gd name="T42" fmla="*/ 280 w 675"/>
                <a:gd name="T43" fmla="*/ 122 h 797"/>
                <a:gd name="T44" fmla="*/ 284 w 675"/>
                <a:gd name="T45" fmla="*/ 140 h 797"/>
                <a:gd name="T46" fmla="*/ 258 w 675"/>
                <a:gd name="T47" fmla="*/ 166 h 797"/>
                <a:gd name="T48" fmla="*/ 282 w 675"/>
                <a:gd name="T49" fmla="*/ 208 h 797"/>
                <a:gd name="T50" fmla="*/ 146 w 675"/>
                <a:gd name="T51" fmla="*/ 300 h 797"/>
                <a:gd name="T52" fmla="*/ 56 w 675"/>
                <a:gd name="T53" fmla="*/ 276 h 797"/>
                <a:gd name="T54" fmla="*/ 46 w 675"/>
                <a:gd name="T55" fmla="*/ 290 h 797"/>
                <a:gd name="T56" fmla="*/ 56 w 675"/>
                <a:gd name="T57" fmla="*/ 314 h 797"/>
                <a:gd name="T58" fmla="*/ 2 w 675"/>
                <a:gd name="T59" fmla="*/ 334 h 797"/>
                <a:gd name="T60" fmla="*/ 62 w 675"/>
                <a:gd name="T61" fmla="*/ 342 h 797"/>
                <a:gd name="T62" fmla="*/ 38 w 675"/>
                <a:gd name="T63" fmla="*/ 362 h 797"/>
                <a:gd name="T64" fmla="*/ 56 w 675"/>
                <a:gd name="T65" fmla="*/ 377 h 797"/>
                <a:gd name="T66" fmla="*/ 112 w 675"/>
                <a:gd name="T67" fmla="*/ 377 h 797"/>
                <a:gd name="T68" fmla="*/ 126 w 675"/>
                <a:gd name="T69" fmla="*/ 379 h 797"/>
                <a:gd name="T70" fmla="*/ 176 w 675"/>
                <a:gd name="T71" fmla="*/ 338 h 797"/>
                <a:gd name="T72" fmla="*/ 232 w 675"/>
                <a:gd name="T73" fmla="*/ 328 h 797"/>
                <a:gd name="T74" fmla="*/ 308 w 675"/>
                <a:gd name="T75" fmla="*/ 356 h 797"/>
                <a:gd name="T76" fmla="*/ 454 w 675"/>
                <a:gd name="T77" fmla="*/ 421 h 797"/>
                <a:gd name="T78" fmla="*/ 508 w 675"/>
                <a:gd name="T79" fmla="*/ 535 h 797"/>
                <a:gd name="T80" fmla="*/ 506 w 675"/>
                <a:gd name="T81" fmla="*/ 565 h 797"/>
                <a:gd name="T82" fmla="*/ 560 w 675"/>
                <a:gd name="T83" fmla="*/ 575 h 797"/>
                <a:gd name="T84" fmla="*/ 573 w 675"/>
                <a:gd name="T85" fmla="*/ 683 h 797"/>
                <a:gd name="T86" fmla="*/ 504 w 675"/>
                <a:gd name="T87" fmla="*/ 697 h 797"/>
                <a:gd name="T88" fmla="*/ 538 w 675"/>
                <a:gd name="T89" fmla="*/ 711 h 797"/>
                <a:gd name="T90" fmla="*/ 524 w 675"/>
                <a:gd name="T91" fmla="*/ 725 h 797"/>
                <a:gd name="T92" fmla="*/ 518 w 675"/>
                <a:gd name="T93" fmla="*/ 777 h 797"/>
                <a:gd name="T94" fmla="*/ 548 w 675"/>
                <a:gd name="T95" fmla="*/ 755 h 797"/>
                <a:gd name="T96" fmla="*/ 560 w 675"/>
                <a:gd name="T97" fmla="*/ 763 h 797"/>
                <a:gd name="T98" fmla="*/ 593 w 675"/>
                <a:gd name="T99" fmla="*/ 787 h 797"/>
                <a:gd name="T100" fmla="*/ 605 w 675"/>
                <a:gd name="T101" fmla="*/ 741 h 797"/>
                <a:gd name="T102" fmla="*/ 641 w 675"/>
                <a:gd name="T103" fmla="*/ 753 h 797"/>
                <a:gd name="T104" fmla="*/ 643 w 675"/>
                <a:gd name="T105" fmla="*/ 683 h 797"/>
                <a:gd name="T106" fmla="*/ 657 w 675"/>
                <a:gd name="T107" fmla="*/ 653 h 797"/>
                <a:gd name="T108" fmla="*/ 653 w 675"/>
                <a:gd name="T109" fmla="*/ 601 h 797"/>
                <a:gd name="T110" fmla="*/ 625 w 675"/>
                <a:gd name="T111" fmla="*/ 553 h 797"/>
                <a:gd name="T112" fmla="*/ 579 w 675"/>
                <a:gd name="T113" fmla="*/ 505 h 797"/>
                <a:gd name="T114" fmla="*/ 579 w 675"/>
                <a:gd name="T115" fmla="*/ 457 h 797"/>
                <a:gd name="T116" fmla="*/ 589 w 675"/>
                <a:gd name="T117" fmla="*/ 409 h 797"/>
                <a:gd name="T118" fmla="*/ 675 w 675"/>
                <a:gd name="T119" fmla="*/ 34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797">
                  <a:moveTo>
                    <a:pt x="657" y="306"/>
                  </a:moveTo>
                  <a:lnTo>
                    <a:pt x="657" y="306"/>
                  </a:lnTo>
                  <a:lnTo>
                    <a:pt x="667" y="308"/>
                  </a:lnTo>
                  <a:lnTo>
                    <a:pt x="675" y="304"/>
                  </a:lnTo>
                  <a:lnTo>
                    <a:pt x="675" y="304"/>
                  </a:lnTo>
                  <a:lnTo>
                    <a:pt x="673" y="294"/>
                  </a:lnTo>
                  <a:lnTo>
                    <a:pt x="671" y="276"/>
                  </a:lnTo>
                  <a:lnTo>
                    <a:pt x="671" y="276"/>
                  </a:lnTo>
                  <a:lnTo>
                    <a:pt x="665" y="276"/>
                  </a:lnTo>
                  <a:lnTo>
                    <a:pt x="659" y="276"/>
                  </a:lnTo>
                  <a:lnTo>
                    <a:pt x="653" y="272"/>
                  </a:lnTo>
                  <a:lnTo>
                    <a:pt x="647" y="266"/>
                  </a:lnTo>
                  <a:lnTo>
                    <a:pt x="647" y="266"/>
                  </a:lnTo>
                  <a:lnTo>
                    <a:pt x="641" y="260"/>
                  </a:lnTo>
                  <a:lnTo>
                    <a:pt x="641" y="260"/>
                  </a:lnTo>
                  <a:lnTo>
                    <a:pt x="629" y="244"/>
                  </a:lnTo>
                  <a:lnTo>
                    <a:pt x="617" y="232"/>
                  </a:lnTo>
                  <a:lnTo>
                    <a:pt x="603" y="222"/>
                  </a:lnTo>
                  <a:lnTo>
                    <a:pt x="589" y="212"/>
                  </a:lnTo>
                  <a:lnTo>
                    <a:pt x="589" y="212"/>
                  </a:lnTo>
                  <a:lnTo>
                    <a:pt x="611" y="200"/>
                  </a:lnTo>
                  <a:lnTo>
                    <a:pt x="625" y="190"/>
                  </a:lnTo>
                  <a:lnTo>
                    <a:pt x="633" y="180"/>
                  </a:lnTo>
                  <a:lnTo>
                    <a:pt x="639" y="172"/>
                  </a:lnTo>
                  <a:lnTo>
                    <a:pt x="639" y="172"/>
                  </a:lnTo>
                  <a:lnTo>
                    <a:pt x="643" y="164"/>
                  </a:lnTo>
                  <a:lnTo>
                    <a:pt x="645" y="152"/>
                  </a:lnTo>
                  <a:lnTo>
                    <a:pt x="647" y="140"/>
                  </a:lnTo>
                  <a:lnTo>
                    <a:pt x="645" y="126"/>
                  </a:lnTo>
                  <a:lnTo>
                    <a:pt x="643" y="112"/>
                  </a:lnTo>
                  <a:lnTo>
                    <a:pt x="635" y="98"/>
                  </a:lnTo>
                  <a:lnTo>
                    <a:pt x="625" y="84"/>
                  </a:lnTo>
                  <a:lnTo>
                    <a:pt x="619" y="80"/>
                  </a:lnTo>
                  <a:lnTo>
                    <a:pt x="609" y="74"/>
                  </a:lnTo>
                  <a:lnTo>
                    <a:pt x="609" y="74"/>
                  </a:lnTo>
                  <a:lnTo>
                    <a:pt x="597" y="68"/>
                  </a:lnTo>
                  <a:lnTo>
                    <a:pt x="585" y="64"/>
                  </a:lnTo>
                  <a:lnTo>
                    <a:pt x="571" y="62"/>
                  </a:lnTo>
                  <a:lnTo>
                    <a:pt x="560" y="62"/>
                  </a:lnTo>
                  <a:lnTo>
                    <a:pt x="540" y="66"/>
                  </a:lnTo>
                  <a:lnTo>
                    <a:pt x="526" y="70"/>
                  </a:lnTo>
                  <a:lnTo>
                    <a:pt x="526" y="70"/>
                  </a:lnTo>
                  <a:lnTo>
                    <a:pt x="516" y="76"/>
                  </a:lnTo>
                  <a:lnTo>
                    <a:pt x="506" y="84"/>
                  </a:lnTo>
                  <a:lnTo>
                    <a:pt x="498" y="92"/>
                  </a:lnTo>
                  <a:lnTo>
                    <a:pt x="490" y="102"/>
                  </a:lnTo>
                  <a:lnTo>
                    <a:pt x="486" y="114"/>
                  </a:lnTo>
                  <a:lnTo>
                    <a:pt x="482" y="126"/>
                  </a:lnTo>
                  <a:lnTo>
                    <a:pt x="482" y="138"/>
                  </a:lnTo>
                  <a:lnTo>
                    <a:pt x="484" y="152"/>
                  </a:lnTo>
                  <a:lnTo>
                    <a:pt x="484" y="152"/>
                  </a:lnTo>
                  <a:lnTo>
                    <a:pt x="486" y="164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4" y="190"/>
                  </a:lnTo>
                  <a:lnTo>
                    <a:pt x="520" y="202"/>
                  </a:lnTo>
                  <a:lnTo>
                    <a:pt x="540" y="212"/>
                  </a:lnTo>
                  <a:lnTo>
                    <a:pt x="540" y="212"/>
                  </a:lnTo>
                  <a:lnTo>
                    <a:pt x="526" y="222"/>
                  </a:lnTo>
                  <a:lnTo>
                    <a:pt x="514" y="234"/>
                  </a:lnTo>
                  <a:lnTo>
                    <a:pt x="510" y="240"/>
                  </a:lnTo>
                  <a:lnTo>
                    <a:pt x="506" y="248"/>
                  </a:lnTo>
                  <a:lnTo>
                    <a:pt x="504" y="256"/>
                  </a:lnTo>
                  <a:lnTo>
                    <a:pt x="504" y="264"/>
                  </a:lnTo>
                  <a:lnTo>
                    <a:pt x="504" y="264"/>
                  </a:lnTo>
                  <a:lnTo>
                    <a:pt x="506" y="278"/>
                  </a:lnTo>
                  <a:lnTo>
                    <a:pt x="508" y="290"/>
                  </a:lnTo>
                  <a:lnTo>
                    <a:pt x="512" y="308"/>
                  </a:lnTo>
                  <a:lnTo>
                    <a:pt x="510" y="318"/>
                  </a:lnTo>
                  <a:lnTo>
                    <a:pt x="508" y="328"/>
                  </a:lnTo>
                  <a:lnTo>
                    <a:pt x="508" y="328"/>
                  </a:lnTo>
                  <a:lnTo>
                    <a:pt x="512" y="328"/>
                  </a:lnTo>
                  <a:lnTo>
                    <a:pt x="518" y="324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4" y="306"/>
                  </a:lnTo>
                  <a:lnTo>
                    <a:pt x="534" y="294"/>
                  </a:lnTo>
                  <a:lnTo>
                    <a:pt x="534" y="280"/>
                  </a:lnTo>
                  <a:lnTo>
                    <a:pt x="534" y="280"/>
                  </a:lnTo>
                  <a:lnTo>
                    <a:pt x="538" y="286"/>
                  </a:lnTo>
                  <a:lnTo>
                    <a:pt x="540" y="294"/>
                  </a:lnTo>
                  <a:lnTo>
                    <a:pt x="540" y="304"/>
                  </a:lnTo>
                  <a:lnTo>
                    <a:pt x="540" y="312"/>
                  </a:lnTo>
                  <a:lnTo>
                    <a:pt x="540" y="312"/>
                  </a:lnTo>
                  <a:lnTo>
                    <a:pt x="546" y="308"/>
                  </a:lnTo>
                  <a:lnTo>
                    <a:pt x="552" y="304"/>
                  </a:lnTo>
                  <a:lnTo>
                    <a:pt x="554" y="300"/>
                  </a:lnTo>
                  <a:lnTo>
                    <a:pt x="554" y="300"/>
                  </a:lnTo>
                  <a:lnTo>
                    <a:pt x="558" y="284"/>
                  </a:lnTo>
                  <a:lnTo>
                    <a:pt x="556" y="272"/>
                  </a:lnTo>
                  <a:lnTo>
                    <a:pt x="554" y="262"/>
                  </a:lnTo>
                  <a:lnTo>
                    <a:pt x="550" y="254"/>
                  </a:lnTo>
                  <a:lnTo>
                    <a:pt x="550" y="254"/>
                  </a:lnTo>
                  <a:lnTo>
                    <a:pt x="548" y="246"/>
                  </a:lnTo>
                  <a:lnTo>
                    <a:pt x="552" y="238"/>
                  </a:lnTo>
                  <a:lnTo>
                    <a:pt x="556" y="230"/>
                  </a:lnTo>
                  <a:lnTo>
                    <a:pt x="564" y="224"/>
                  </a:lnTo>
                  <a:lnTo>
                    <a:pt x="564" y="224"/>
                  </a:lnTo>
                  <a:lnTo>
                    <a:pt x="583" y="236"/>
                  </a:lnTo>
                  <a:lnTo>
                    <a:pt x="583" y="236"/>
                  </a:lnTo>
                  <a:lnTo>
                    <a:pt x="589" y="242"/>
                  </a:lnTo>
                  <a:lnTo>
                    <a:pt x="601" y="252"/>
                  </a:lnTo>
                  <a:lnTo>
                    <a:pt x="615" y="266"/>
                  </a:lnTo>
                  <a:lnTo>
                    <a:pt x="619" y="274"/>
                  </a:lnTo>
                  <a:lnTo>
                    <a:pt x="625" y="282"/>
                  </a:lnTo>
                  <a:lnTo>
                    <a:pt x="625" y="282"/>
                  </a:lnTo>
                  <a:lnTo>
                    <a:pt x="629" y="296"/>
                  </a:lnTo>
                  <a:lnTo>
                    <a:pt x="631" y="308"/>
                  </a:lnTo>
                  <a:lnTo>
                    <a:pt x="633" y="318"/>
                  </a:lnTo>
                  <a:lnTo>
                    <a:pt x="631" y="328"/>
                  </a:lnTo>
                  <a:lnTo>
                    <a:pt x="629" y="342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17" y="360"/>
                  </a:lnTo>
                  <a:lnTo>
                    <a:pt x="607" y="368"/>
                  </a:lnTo>
                  <a:lnTo>
                    <a:pt x="595" y="373"/>
                  </a:lnTo>
                  <a:lnTo>
                    <a:pt x="583" y="377"/>
                  </a:lnTo>
                  <a:lnTo>
                    <a:pt x="583" y="377"/>
                  </a:lnTo>
                  <a:lnTo>
                    <a:pt x="581" y="377"/>
                  </a:lnTo>
                  <a:lnTo>
                    <a:pt x="581" y="377"/>
                  </a:lnTo>
                  <a:lnTo>
                    <a:pt x="566" y="377"/>
                  </a:lnTo>
                  <a:lnTo>
                    <a:pt x="566" y="377"/>
                  </a:lnTo>
                  <a:lnTo>
                    <a:pt x="552" y="373"/>
                  </a:lnTo>
                  <a:lnTo>
                    <a:pt x="552" y="373"/>
                  </a:lnTo>
                  <a:lnTo>
                    <a:pt x="540" y="370"/>
                  </a:lnTo>
                  <a:lnTo>
                    <a:pt x="540" y="370"/>
                  </a:lnTo>
                  <a:lnTo>
                    <a:pt x="526" y="364"/>
                  </a:lnTo>
                  <a:lnTo>
                    <a:pt x="510" y="352"/>
                  </a:lnTo>
                  <a:lnTo>
                    <a:pt x="490" y="336"/>
                  </a:lnTo>
                  <a:lnTo>
                    <a:pt x="470" y="318"/>
                  </a:lnTo>
                  <a:lnTo>
                    <a:pt x="470" y="318"/>
                  </a:lnTo>
                  <a:lnTo>
                    <a:pt x="442" y="286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34" y="266"/>
                  </a:lnTo>
                  <a:lnTo>
                    <a:pt x="444" y="268"/>
                  </a:lnTo>
                  <a:lnTo>
                    <a:pt x="454" y="268"/>
                  </a:lnTo>
                  <a:lnTo>
                    <a:pt x="454" y="268"/>
                  </a:lnTo>
                  <a:lnTo>
                    <a:pt x="454" y="25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36" y="212"/>
                  </a:lnTo>
                  <a:lnTo>
                    <a:pt x="428" y="210"/>
                  </a:lnTo>
                  <a:lnTo>
                    <a:pt x="420" y="206"/>
                  </a:lnTo>
                  <a:lnTo>
                    <a:pt x="414" y="202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6" y="198"/>
                  </a:lnTo>
                  <a:lnTo>
                    <a:pt x="422" y="200"/>
                  </a:lnTo>
                  <a:lnTo>
                    <a:pt x="430" y="202"/>
                  </a:lnTo>
                  <a:lnTo>
                    <a:pt x="430" y="202"/>
                  </a:lnTo>
                  <a:lnTo>
                    <a:pt x="448" y="200"/>
                  </a:lnTo>
                  <a:lnTo>
                    <a:pt x="456" y="200"/>
                  </a:lnTo>
                  <a:lnTo>
                    <a:pt x="456" y="200"/>
                  </a:lnTo>
                  <a:lnTo>
                    <a:pt x="458" y="182"/>
                  </a:lnTo>
                  <a:lnTo>
                    <a:pt x="458" y="166"/>
                  </a:lnTo>
                  <a:lnTo>
                    <a:pt x="458" y="166"/>
                  </a:lnTo>
                  <a:lnTo>
                    <a:pt x="460" y="150"/>
                  </a:lnTo>
                  <a:lnTo>
                    <a:pt x="460" y="150"/>
                  </a:lnTo>
                  <a:lnTo>
                    <a:pt x="448" y="150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20" y="142"/>
                  </a:lnTo>
                  <a:lnTo>
                    <a:pt x="414" y="136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4" y="134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42" y="138"/>
                  </a:lnTo>
                  <a:lnTo>
                    <a:pt x="452" y="136"/>
                  </a:lnTo>
                  <a:lnTo>
                    <a:pt x="458" y="136"/>
                  </a:lnTo>
                  <a:lnTo>
                    <a:pt x="460" y="134"/>
                  </a:lnTo>
                  <a:lnTo>
                    <a:pt x="460" y="134"/>
                  </a:lnTo>
                  <a:lnTo>
                    <a:pt x="462" y="102"/>
                  </a:lnTo>
                  <a:lnTo>
                    <a:pt x="462" y="102"/>
                  </a:lnTo>
                  <a:lnTo>
                    <a:pt x="462" y="92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46" y="82"/>
                  </a:lnTo>
                  <a:lnTo>
                    <a:pt x="432" y="76"/>
                  </a:lnTo>
                  <a:lnTo>
                    <a:pt x="424" y="72"/>
                  </a:lnTo>
                  <a:lnTo>
                    <a:pt x="418" y="66"/>
                  </a:lnTo>
                  <a:lnTo>
                    <a:pt x="418" y="66"/>
                  </a:lnTo>
                  <a:lnTo>
                    <a:pt x="416" y="62"/>
                  </a:lnTo>
                  <a:lnTo>
                    <a:pt x="414" y="56"/>
                  </a:lnTo>
                  <a:lnTo>
                    <a:pt x="418" y="50"/>
                  </a:lnTo>
                  <a:lnTo>
                    <a:pt x="418" y="50"/>
                  </a:lnTo>
                  <a:lnTo>
                    <a:pt x="382" y="34"/>
                  </a:lnTo>
                  <a:lnTo>
                    <a:pt x="382" y="34"/>
                  </a:lnTo>
                  <a:lnTo>
                    <a:pt x="386" y="30"/>
                  </a:lnTo>
                  <a:lnTo>
                    <a:pt x="388" y="24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8" y="14"/>
                  </a:lnTo>
                  <a:lnTo>
                    <a:pt x="382" y="10"/>
                  </a:lnTo>
                  <a:lnTo>
                    <a:pt x="374" y="8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0" y="10"/>
                  </a:lnTo>
                  <a:lnTo>
                    <a:pt x="354" y="14"/>
                  </a:lnTo>
                  <a:lnTo>
                    <a:pt x="350" y="20"/>
                  </a:lnTo>
                  <a:lnTo>
                    <a:pt x="304" y="0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6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54" y="62"/>
                  </a:lnTo>
                  <a:lnTo>
                    <a:pt x="254" y="62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92"/>
                  </a:lnTo>
                  <a:lnTo>
                    <a:pt x="246" y="100"/>
                  </a:lnTo>
                  <a:lnTo>
                    <a:pt x="254" y="108"/>
                  </a:lnTo>
                  <a:lnTo>
                    <a:pt x="256" y="110"/>
                  </a:lnTo>
                  <a:lnTo>
                    <a:pt x="256" y="110"/>
                  </a:lnTo>
                  <a:lnTo>
                    <a:pt x="258" y="106"/>
                  </a:lnTo>
                  <a:lnTo>
                    <a:pt x="258" y="108"/>
                  </a:lnTo>
                  <a:lnTo>
                    <a:pt x="258" y="108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66" y="110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76" y="96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92" y="86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8" y="86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8" y="96"/>
                  </a:lnTo>
                  <a:lnTo>
                    <a:pt x="320" y="104"/>
                  </a:lnTo>
                  <a:lnTo>
                    <a:pt x="322" y="110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0" y="112"/>
                  </a:lnTo>
                  <a:lnTo>
                    <a:pt x="300" y="108"/>
                  </a:lnTo>
                  <a:lnTo>
                    <a:pt x="290" y="108"/>
                  </a:lnTo>
                  <a:lnTo>
                    <a:pt x="276" y="112"/>
                  </a:lnTo>
                  <a:lnTo>
                    <a:pt x="276" y="112"/>
                  </a:lnTo>
                  <a:lnTo>
                    <a:pt x="262" y="11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32" y="128"/>
                  </a:lnTo>
                  <a:lnTo>
                    <a:pt x="226" y="128"/>
                  </a:lnTo>
                  <a:lnTo>
                    <a:pt x="222" y="124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2" y="110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16" y="108"/>
                  </a:lnTo>
                  <a:lnTo>
                    <a:pt x="210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6" y="128"/>
                  </a:lnTo>
                  <a:lnTo>
                    <a:pt x="208" y="134"/>
                  </a:lnTo>
                  <a:lnTo>
                    <a:pt x="212" y="140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8" y="144"/>
                  </a:lnTo>
                  <a:lnTo>
                    <a:pt x="236" y="14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0" y="122"/>
                  </a:lnTo>
                  <a:lnTo>
                    <a:pt x="288" y="120"/>
                  </a:lnTo>
                  <a:lnTo>
                    <a:pt x="294" y="122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12" y="130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2" y="138"/>
                  </a:lnTo>
                  <a:lnTo>
                    <a:pt x="306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0" y="142"/>
                  </a:lnTo>
                  <a:lnTo>
                    <a:pt x="284" y="140"/>
                  </a:lnTo>
                  <a:lnTo>
                    <a:pt x="280" y="136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2" y="144"/>
                  </a:lnTo>
                  <a:lnTo>
                    <a:pt x="272" y="146"/>
                  </a:lnTo>
                  <a:lnTo>
                    <a:pt x="272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70" y="156"/>
                  </a:lnTo>
                  <a:lnTo>
                    <a:pt x="266" y="160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46" y="170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52" y="204"/>
                  </a:lnTo>
                  <a:lnTo>
                    <a:pt x="258" y="212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8" y="214"/>
                  </a:lnTo>
                  <a:lnTo>
                    <a:pt x="282" y="208"/>
                  </a:lnTo>
                  <a:lnTo>
                    <a:pt x="282" y="208"/>
                  </a:lnTo>
                  <a:lnTo>
                    <a:pt x="294" y="202"/>
                  </a:lnTo>
                  <a:lnTo>
                    <a:pt x="300" y="194"/>
                  </a:lnTo>
                  <a:lnTo>
                    <a:pt x="300" y="194"/>
                  </a:lnTo>
                  <a:lnTo>
                    <a:pt x="292" y="210"/>
                  </a:lnTo>
                  <a:lnTo>
                    <a:pt x="284" y="222"/>
                  </a:lnTo>
                  <a:lnTo>
                    <a:pt x="278" y="230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44" y="254"/>
                  </a:lnTo>
                  <a:lnTo>
                    <a:pt x="208" y="274"/>
                  </a:lnTo>
                  <a:lnTo>
                    <a:pt x="188" y="284"/>
                  </a:lnTo>
                  <a:lnTo>
                    <a:pt x="166" y="294"/>
                  </a:lnTo>
                  <a:lnTo>
                    <a:pt x="146" y="300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16" y="304"/>
                  </a:lnTo>
                  <a:lnTo>
                    <a:pt x="110" y="302"/>
                  </a:lnTo>
                  <a:lnTo>
                    <a:pt x="94" y="292"/>
                  </a:lnTo>
                  <a:lnTo>
                    <a:pt x="80" y="28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0" y="270"/>
                  </a:lnTo>
                  <a:lnTo>
                    <a:pt x="68" y="270"/>
                  </a:lnTo>
                  <a:lnTo>
                    <a:pt x="62" y="272"/>
                  </a:lnTo>
                  <a:lnTo>
                    <a:pt x="56" y="276"/>
                  </a:lnTo>
                  <a:lnTo>
                    <a:pt x="56" y="276"/>
                  </a:lnTo>
                  <a:lnTo>
                    <a:pt x="52" y="274"/>
                  </a:lnTo>
                  <a:lnTo>
                    <a:pt x="44" y="276"/>
                  </a:lnTo>
                  <a:lnTo>
                    <a:pt x="34" y="278"/>
                  </a:lnTo>
                  <a:lnTo>
                    <a:pt x="28" y="282"/>
                  </a:lnTo>
                  <a:lnTo>
                    <a:pt x="24" y="286"/>
                  </a:lnTo>
                  <a:lnTo>
                    <a:pt x="24" y="286"/>
                  </a:lnTo>
                  <a:lnTo>
                    <a:pt x="26" y="288"/>
                  </a:lnTo>
                  <a:lnTo>
                    <a:pt x="30" y="286"/>
                  </a:lnTo>
                  <a:lnTo>
                    <a:pt x="38" y="286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90"/>
                  </a:lnTo>
                  <a:lnTo>
                    <a:pt x="44" y="294"/>
                  </a:lnTo>
                  <a:lnTo>
                    <a:pt x="42" y="298"/>
                  </a:lnTo>
                  <a:lnTo>
                    <a:pt x="42" y="298"/>
                  </a:lnTo>
                  <a:lnTo>
                    <a:pt x="44" y="300"/>
                  </a:lnTo>
                  <a:lnTo>
                    <a:pt x="46" y="302"/>
                  </a:lnTo>
                  <a:lnTo>
                    <a:pt x="56" y="308"/>
                  </a:lnTo>
                  <a:lnTo>
                    <a:pt x="76" y="314"/>
                  </a:lnTo>
                  <a:lnTo>
                    <a:pt x="76" y="314"/>
                  </a:lnTo>
                  <a:lnTo>
                    <a:pt x="80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66" y="318"/>
                  </a:lnTo>
                  <a:lnTo>
                    <a:pt x="56" y="314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2" y="306"/>
                  </a:lnTo>
                  <a:lnTo>
                    <a:pt x="26" y="306"/>
                  </a:lnTo>
                  <a:lnTo>
                    <a:pt x="22" y="308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18" y="316"/>
                  </a:lnTo>
                  <a:lnTo>
                    <a:pt x="10" y="320"/>
                  </a:lnTo>
                  <a:lnTo>
                    <a:pt x="8" y="322"/>
                  </a:lnTo>
                  <a:lnTo>
                    <a:pt x="4" y="328"/>
                  </a:lnTo>
                  <a:lnTo>
                    <a:pt x="2" y="33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36"/>
                  </a:lnTo>
                  <a:lnTo>
                    <a:pt x="16" y="330"/>
                  </a:lnTo>
                  <a:lnTo>
                    <a:pt x="18" y="330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2" y="340"/>
                  </a:lnTo>
                  <a:lnTo>
                    <a:pt x="28" y="344"/>
                  </a:lnTo>
                  <a:lnTo>
                    <a:pt x="36" y="344"/>
                  </a:lnTo>
                  <a:lnTo>
                    <a:pt x="46" y="344"/>
                  </a:lnTo>
                  <a:lnTo>
                    <a:pt x="62" y="342"/>
                  </a:lnTo>
                  <a:lnTo>
                    <a:pt x="70" y="342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6" y="344"/>
                  </a:lnTo>
                  <a:lnTo>
                    <a:pt x="74" y="344"/>
                  </a:lnTo>
                  <a:lnTo>
                    <a:pt x="70" y="346"/>
                  </a:lnTo>
                  <a:lnTo>
                    <a:pt x="56" y="348"/>
                  </a:lnTo>
                  <a:lnTo>
                    <a:pt x="48" y="350"/>
                  </a:lnTo>
                  <a:lnTo>
                    <a:pt x="42" y="352"/>
                  </a:lnTo>
                  <a:lnTo>
                    <a:pt x="38" y="356"/>
                  </a:lnTo>
                  <a:lnTo>
                    <a:pt x="38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36" y="366"/>
                  </a:lnTo>
                  <a:lnTo>
                    <a:pt x="30" y="373"/>
                  </a:lnTo>
                  <a:lnTo>
                    <a:pt x="28" y="377"/>
                  </a:lnTo>
                  <a:lnTo>
                    <a:pt x="28" y="383"/>
                  </a:lnTo>
                  <a:lnTo>
                    <a:pt x="30" y="389"/>
                  </a:lnTo>
                  <a:lnTo>
                    <a:pt x="36" y="395"/>
                  </a:lnTo>
                  <a:lnTo>
                    <a:pt x="36" y="395"/>
                  </a:lnTo>
                  <a:lnTo>
                    <a:pt x="38" y="385"/>
                  </a:lnTo>
                  <a:lnTo>
                    <a:pt x="42" y="379"/>
                  </a:lnTo>
                  <a:lnTo>
                    <a:pt x="46" y="377"/>
                  </a:lnTo>
                  <a:lnTo>
                    <a:pt x="50" y="375"/>
                  </a:lnTo>
                  <a:lnTo>
                    <a:pt x="50" y="375"/>
                  </a:lnTo>
                  <a:lnTo>
                    <a:pt x="56" y="377"/>
                  </a:lnTo>
                  <a:lnTo>
                    <a:pt x="62" y="381"/>
                  </a:lnTo>
                  <a:lnTo>
                    <a:pt x="70" y="381"/>
                  </a:lnTo>
                  <a:lnTo>
                    <a:pt x="78" y="377"/>
                  </a:lnTo>
                  <a:lnTo>
                    <a:pt x="78" y="377"/>
                  </a:lnTo>
                  <a:lnTo>
                    <a:pt x="86" y="372"/>
                  </a:lnTo>
                  <a:lnTo>
                    <a:pt x="92" y="368"/>
                  </a:lnTo>
                  <a:lnTo>
                    <a:pt x="102" y="364"/>
                  </a:lnTo>
                  <a:lnTo>
                    <a:pt x="102" y="364"/>
                  </a:lnTo>
                  <a:lnTo>
                    <a:pt x="104" y="368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10" y="375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83"/>
                  </a:lnTo>
                  <a:lnTo>
                    <a:pt x="108" y="387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3"/>
                  </a:lnTo>
                  <a:lnTo>
                    <a:pt x="110" y="393"/>
                  </a:lnTo>
                  <a:lnTo>
                    <a:pt x="118" y="389"/>
                  </a:lnTo>
                  <a:lnTo>
                    <a:pt x="120" y="385"/>
                  </a:lnTo>
                  <a:lnTo>
                    <a:pt x="124" y="381"/>
                  </a:lnTo>
                  <a:lnTo>
                    <a:pt x="124" y="381"/>
                  </a:lnTo>
                  <a:lnTo>
                    <a:pt x="126" y="379"/>
                  </a:lnTo>
                  <a:lnTo>
                    <a:pt x="128" y="379"/>
                  </a:lnTo>
                  <a:lnTo>
                    <a:pt x="134" y="379"/>
                  </a:lnTo>
                  <a:lnTo>
                    <a:pt x="134" y="379"/>
                  </a:lnTo>
                  <a:lnTo>
                    <a:pt x="138" y="377"/>
                  </a:lnTo>
                  <a:lnTo>
                    <a:pt x="140" y="375"/>
                  </a:lnTo>
                  <a:lnTo>
                    <a:pt x="140" y="370"/>
                  </a:lnTo>
                  <a:lnTo>
                    <a:pt x="140" y="364"/>
                  </a:lnTo>
                  <a:lnTo>
                    <a:pt x="140" y="360"/>
                  </a:lnTo>
                  <a:lnTo>
                    <a:pt x="142" y="358"/>
                  </a:lnTo>
                  <a:lnTo>
                    <a:pt x="142" y="358"/>
                  </a:lnTo>
                  <a:lnTo>
                    <a:pt x="152" y="350"/>
                  </a:lnTo>
                  <a:lnTo>
                    <a:pt x="160" y="346"/>
                  </a:lnTo>
                  <a:lnTo>
                    <a:pt x="176" y="338"/>
                  </a:lnTo>
                  <a:lnTo>
                    <a:pt x="176" y="338"/>
                  </a:lnTo>
                  <a:lnTo>
                    <a:pt x="176" y="346"/>
                  </a:lnTo>
                  <a:lnTo>
                    <a:pt x="176" y="354"/>
                  </a:lnTo>
                  <a:lnTo>
                    <a:pt x="178" y="36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22" y="342"/>
                  </a:lnTo>
                  <a:lnTo>
                    <a:pt x="224" y="332"/>
                  </a:lnTo>
                  <a:lnTo>
                    <a:pt x="228" y="324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34" y="318"/>
                  </a:lnTo>
                  <a:lnTo>
                    <a:pt x="232" y="328"/>
                  </a:lnTo>
                  <a:lnTo>
                    <a:pt x="232" y="340"/>
                  </a:lnTo>
                  <a:lnTo>
                    <a:pt x="232" y="346"/>
                  </a:lnTo>
                  <a:lnTo>
                    <a:pt x="234" y="34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6" y="332"/>
                  </a:lnTo>
                  <a:lnTo>
                    <a:pt x="276" y="324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84" y="324"/>
                  </a:lnTo>
                  <a:lnTo>
                    <a:pt x="292" y="340"/>
                  </a:lnTo>
                  <a:lnTo>
                    <a:pt x="302" y="352"/>
                  </a:lnTo>
                  <a:lnTo>
                    <a:pt x="308" y="356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40" y="370"/>
                  </a:lnTo>
                  <a:lnTo>
                    <a:pt x="364" y="377"/>
                  </a:lnTo>
                  <a:lnTo>
                    <a:pt x="426" y="395"/>
                  </a:lnTo>
                  <a:lnTo>
                    <a:pt x="426" y="395"/>
                  </a:lnTo>
                  <a:lnTo>
                    <a:pt x="446" y="401"/>
                  </a:lnTo>
                  <a:lnTo>
                    <a:pt x="460" y="407"/>
                  </a:lnTo>
                  <a:lnTo>
                    <a:pt x="460" y="407"/>
                  </a:lnTo>
                  <a:lnTo>
                    <a:pt x="462" y="409"/>
                  </a:lnTo>
                  <a:lnTo>
                    <a:pt x="462" y="411"/>
                  </a:lnTo>
                  <a:lnTo>
                    <a:pt x="460" y="415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64" y="427"/>
                  </a:lnTo>
                  <a:lnTo>
                    <a:pt x="480" y="435"/>
                  </a:lnTo>
                  <a:lnTo>
                    <a:pt x="480" y="435"/>
                  </a:lnTo>
                  <a:lnTo>
                    <a:pt x="488" y="445"/>
                  </a:lnTo>
                  <a:lnTo>
                    <a:pt x="496" y="459"/>
                  </a:lnTo>
                  <a:lnTo>
                    <a:pt x="500" y="473"/>
                  </a:lnTo>
                  <a:lnTo>
                    <a:pt x="506" y="491"/>
                  </a:lnTo>
                  <a:lnTo>
                    <a:pt x="506" y="491"/>
                  </a:lnTo>
                  <a:lnTo>
                    <a:pt x="508" y="505"/>
                  </a:lnTo>
                  <a:lnTo>
                    <a:pt x="510" y="519"/>
                  </a:lnTo>
                  <a:lnTo>
                    <a:pt x="510" y="531"/>
                  </a:lnTo>
                  <a:lnTo>
                    <a:pt x="508" y="535"/>
                  </a:lnTo>
                  <a:lnTo>
                    <a:pt x="506" y="539"/>
                  </a:lnTo>
                  <a:lnTo>
                    <a:pt x="506" y="539"/>
                  </a:lnTo>
                  <a:lnTo>
                    <a:pt x="504" y="541"/>
                  </a:lnTo>
                  <a:lnTo>
                    <a:pt x="500" y="545"/>
                  </a:lnTo>
                  <a:lnTo>
                    <a:pt x="492" y="547"/>
                  </a:lnTo>
                  <a:lnTo>
                    <a:pt x="480" y="549"/>
                  </a:lnTo>
                  <a:lnTo>
                    <a:pt x="484" y="567"/>
                  </a:lnTo>
                  <a:lnTo>
                    <a:pt x="484" y="567"/>
                  </a:lnTo>
                  <a:lnTo>
                    <a:pt x="494" y="567"/>
                  </a:lnTo>
                  <a:lnTo>
                    <a:pt x="502" y="565"/>
                  </a:lnTo>
                  <a:lnTo>
                    <a:pt x="508" y="563"/>
                  </a:lnTo>
                  <a:lnTo>
                    <a:pt x="508" y="563"/>
                  </a:lnTo>
                  <a:lnTo>
                    <a:pt x="506" y="565"/>
                  </a:lnTo>
                  <a:lnTo>
                    <a:pt x="506" y="565"/>
                  </a:lnTo>
                  <a:lnTo>
                    <a:pt x="502" y="573"/>
                  </a:lnTo>
                  <a:lnTo>
                    <a:pt x="498" y="583"/>
                  </a:lnTo>
                  <a:lnTo>
                    <a:pt x="516" y="595"/>
                  </a:lnTo>
                  <a:lnTo>
                    <a:pt x="516" y="595"/>
                  </a:lnTo>
                  <a:lnTo>
                    <a:pt x="524" y="575"/>
                  </a:lnTo>
                  <a:lnTo>
                    <a:pt x="528" y="567"/>
                  </a:lnTo>
                  <a:lnTo>
                    <a:pt x="532" y="565"/>
                  </a:lnTo>
                  <a:lnTo>
                    <a:pt x="532" y="565"/>
                  </a:lnTo>
                  <a:lnTo>
                    <a:pt x="536" y="565"/>
                  </a:lnTo>
                  <a:lnTo>
                    <a:pt x="542" y="565"/>
                  </a:lnTo>
                  <a:lnTo>
                    <a:pt x="550" y="569"/>
                  </a:lnTo>
                  <a:lnTo>
                    <a:pt x="560" y="575"/>
                  </a:lnTo>
                  <a:lnTo>
                    <a:pt x="568" y="583"/>
                  </a:lnTo>
                  <a:lnTo>
                    <a:pt x="575" y="591"/>
                  </a:lnTo>
                  <a:lnTo>
                    <a:pt x="583" y="603"/>
                  </a:lnTo>
                  <a:lnTo>
                    <a:pt x="589" y="615"/>
                  </a:lnTo>
                  <a:lnTo>
                    <a:pt x="589" y="615"/>
                  </a:lnTo>
                  <a:lnTo>
                    <a:pt x="593" y="623"/>
                  </a:lnTo>
                  <a:lnTo>
                    <a:pt x="593" y="635"/>
                  </a:lnTo>
                  <a:lnTo>
                    <a:pt x="593" y="645"/>
                  </a:lnTo>
                  <a:lnTo>
                    <a:pt x="593" y="655"/>
                  </a:lnTo>
                  <a:lnTo>
                    <a:pt x="591" y="665"/>
                  </a:lnTo>
                  <a:lnTo>
                    <a:pt x="587" y="675"/>
                  </a:lnTo>
                  <a:lnTo>
                    <a:pt x="581" y="681"/>
                  </a:lnTo>
                  <a:lnTo>
                    <a:pt x="573" y="683"/>
                  </a:lnTo>
                  <a:lnTo>
                    <a:pt x="573" y="683"/>
                  </a:lnTo>
                  <a:lnTo>
                    <a:pt x="570" y="683"/>
                  </a:lnTo>
                  <a:lnTo>
                    <a:pt x="564" y="681"/>
                  </a:lnTo>
                  <a:lnTo>
                    <a:pt x="552" y="675"/>
                  </a:lnTo>
                  <a:lnTo>
                    <a:pt x="540" y="671"/>
                  </a:lnTo>
                  <a:lnTo>
                    <a:pt x="534" y="671"/>
                  </a:lnTo>
                  <a:lnTo>
                    <a:pt x="532" y="673"/>
                  </a:lnTo>
                  <a:lnTo>
                    <a:pt x="532" y="673"/>
                  </a:lnTo>
                  <a:lnTo>
                    <a:pt x="528" y="677"/>
                  </a:lnTo>
                  <a:lnTo>
                    <a:pt x="524" y="681"/>
                  </a:lnTo>
                  <a:lnTo>
                    <a:pt x="512" y="687"/>
                  </a:lnTo>
                  <a:lnTo>
                    <a:pt x="508" y="691"/>
                  </a:lnTo>
                  <a:lnTo>
                    <a:pt x="504" y="697"/>
                  </a:lnTo>
                  <a:lnTo>
                    <a:pt x="504" y="705"/>
                  </a:lnTo>
                  <a:lnTo>
                    <a:pt x="506" y="715"/>
                  </a:lnTo>
                  <a:lnTo>
                    <a:pt x="506" y="715"/>
                  </a:lnTo>
                  <a:lnTo>
                    <a:pt x="516" y="703"/>
                  </a:lnTo>
                  <a:lnTo>
                    <a:pt x="520" y="701"/>
                  </a:lnTo>
                  <a:lnTo>
                    <a:pt x="524" y="701"/>
                  </a:lnTo>
                  <a:lnTo>
                    <a:pt x="524" y="701"/>
                  </a:lnTo>
                  <a:lnTo>
                    <a:pt x="526" y="701"/>
                  </a:lnTo>
                  <a:lnTo>
                    <a:pt x="528" y="705"/>
                  </a:lnTo>
                  <a:lnTo>
                    <a:pt x="530" y="709"/>
                  </a:lnTo>
                  <a:lnTo>
                    <a:pt x="530" y="709"/>
                  </a:lnTo>
                  <a:lnTo>
                    <a:pt x="534" y="711"/>
                  </a:lnTo>
                  <a:lnTo>
                    <a:pt x="538" y="711"/>
                  </a:lnTo>
                  <a:lnTo>
                    <a:pt x="548" y="709"/>
                  </a:lnTo>
                  <a:lnTo>
                    <a:pt x="560" y="709"/>
                  </a:lnTo>
                  <a:lnTo>
                    <a:pt x="562" y="709"/>
                  </a:lnTo>
                  <a:lnTo>
                    <a:pt x="564" y="711"/>
                  </a:lnTo>
                  <a:lnTo>
                    <a:pt x="564" y="711"/>
                  </a:lnTo>
                  <a:lnTo>
                    <a:pt x="564" y="713"/>
                  </a:lnTo>
                  <a:lnTo>
                    <a:pt x="562" y="713"/>
                  </a:lnTo>
                  <a:lnTo>
                    <a:pt x="558" y="713"/>
                  </a:lnTo>
                  <a:lnTo>
                    <a:pt x="558" y="713"/>
                  </a:lnTo>
                  <a:lnTo>
                    <a:pt x="536" y="717"/>
                  </a:lnTo>
                  <a:lnTo>
                    <a:pt x="528" y="721"/>
                  </a:lnTo>
                  <a:lnTo>
                    <a:pt x="524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2" y="731"/>
                  </a:lnTo>
                  <a:lnTo>
                    <a:pt x="522" y="731"/>
                  </a:lnTo>
                  <a:lnTo>
                    <a:pt x="518" y="737"/>
                  </a:lnTo>
                  <a:lnTo>
                    <a:pt x="514" y="741"/>
                  </a:lnTo>
                  <a:lnTo>
                    <a:pt x="508" y="747"/>
                  </a:lnTo>
                  <a:lnTo>
                    <a:pt x="508" y="753"/>
                  </a:lnTo>
                  <a:lnTo>
                    <a:pt x="508" y="759"/>
                  </a:lnTo>
                  <a:lnTo>
                    <a:pt x="508" y="759"/>
                  </a:lnTo>
                  <a:lnTo>
                    <a:pt x="510" y="765"/>
                  </a:lnTo>
                  <a:lnTo>
                    <a:pt x="512" y="771"/>
                  </a:lnTo>
                  <a:lnTo>
                    <a:pt x="518" y="777"/>
                  </a:lnTo>
                  <a:lnTo>
                    <a:pt x="518" y="777"/>
                  </a:lnTo>
                  <a:lnTo>
                    <a:pt x="520" y="773"/>
                  </a:lnTo>
                  <a:lnTo>
                    <a:pt x="520" y="765"/>
                  </a:lnTo>
                  <a:lnTo>
                    <a:pt x="522" y="759"/>
                  </a:lnTo>
                  <a:lnTo>
                    <a:pt x="524" y="755"/>
                  </a:lnTo>
                  <a:lnTo>
                    <a:pt x="526" y="753"/>
                  </a:lnTo>
                  <a:lnTo>
                    <a:pt x="526" y="753"/>
                  </a:lnTo>
                  <a:lnTo>
                    <a:pt x="530" y="755"/>
                  </a:lnTo>
                  <a:lnTo>
                    <a:pt x="532" y="757"/>
                  </a:lnTo>
                  <a:lnTo>
                    <a:pt x="534" y="761"/>
                  </a:lnTo>
                  <a:lnTo>
                    <a:pt x="538" y="761"/>
                  </a:lnTo>
                  <a:lnTo>
                    <a:pt x="538" y="761"/>
                  </a:lnTo>
                  <a:lnTo>
                    <a:pt x="544" y="759"/>
                  </a:lnTo>
                  <a:lnTo>
                    <a:pt x="548" y="755"/>
                  </a:lnTo>
                  <a:lnTo>
                    <a:pt x="560" y="745"/>
                  </a:lnTo>
                  <a:lnTo>
                    <a:pt x="571" y="735"/>
                  </a:lnTo>
                  <a:lnTo>
                    <a:pt x="577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79" y="735"/>
                  </a:lnTo>
                  <a:lnTo>
                    <a:pt x="571" y="741"/>
                  </a:lnTo>
                  <a:lnTo>
                    <a:pt x="564" y="749"/>
                  </a:lnTo>
                  <a:lnTo>
                    <a:pt x="562" y="753"/>
                  </a:lnTo>
                  <a:lnTo>
                    <a:pt x="560" y="757"/>
                  </a:lnTo>
                  <a:lnTo>
                    <a:pt x="560" y="757"/>
                  </a:lnTo>
                  <a:lnTo>
                    <a:pt x="560" y="763"/>
                  </a:lnTo>
                  <a:lnTo>
                    <a:pt x="564" y="769"/>
                  </a:lnTo>
                  <a:lnTo>
                    <a:pt x="568" y="771"/>
                  </a:lnTo>
                  <a:lnTo>
                    <a:pt x="568" y="775"/>
                  </a:lnTo>
                  <a:lnTo>
                    <a:pt x="568" y="775"/>
                  </a:lnTo>
                  <a:lnTo>
                    <a:pt x="570" y="781"/>
                  </a:lnTo>
                  <a:lnTo>
                    <a:pt x="573" y="787"/>
                  </a:lnTo>
                  <a:lnTo>
                    <a:pt x="579" y="791"/>
                  </a:lnTo>
                  <a:lnTo>
                    <a:pt x="583" y="793"/>
                  </a:lnTo>
                  <a:lnTo>
                    <a:pt x="595" y="797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599" y="793"/>
                  </a:lnTo>
                  <a:lnTo>
                    <a:pt x="593" y="787"/>
                  </a:lnTo>
                  <a:lnTo>
                    <a:pt x="589" y="779"/>
                  </a:lnTo>
                  <a:lnTo>
                    <a:pt x="587" y="775"/>
                  </a:lnTo>
                  <a:lnTo>
                    <a:pt x="587" y="773"/>
                  </a:lnTo>
                  <a:lnTo>
                    <a:pt x="587" y="773"/>
                  </a:lnTo>
                  <a:lnTo>
                    <a:pt x="591" y="771"/>
                  </a:lnTo>
                  <a:lnTo>
                    <a:pt x="593" y="773"/>
                  </a:lnTo>
                  <a:lnTo>
                    <a:pt x="597" y="773"/>
                  </a:lnTo>
                  <a:lnTo>
                    <a:pt x="603" y="771"/>
                  </a:lnTo>
                  <a:lnTo>
                    <a:pt x="603" y="771"/>
                  </a:lnTo>
                  <a:lnTo>
                    <a:pt x="603" y="767"/>
                  </a:lnTo>
                  <a:lnTo>
                    <a:pt x="601" y="755"/>
                  </a:lnTo>
                  <a:lnTo>
                    <a:pt x="603" y="749"/>
                  </a:lnTo>
                  <a:lnTo>
                    <a:pt x="605" y="741"/>
                  </a:lnTo>
                  <a:lnTo>
                    <a:pt x="609" y="731"/>
                  </a:lnTo>
                  <a:lnTo>
                    <a:pt x="617" y="723"/>
                  </a:lnTo>
                  <a:lnTo>
                    <a:pt x="617" y="723"/>
                  </a:lnTo>
                  <a:lnTo>
                    <a:pt x="621" y="727"/>
                  </a:lnTo>
                  <a:lnTo>
                    <a:pt x="627" y="731"/>
                  </a:lnTo>
                  <a:lnTo>
                    <a:pt x="633" y="733"/>
                  </a:lnTo>
                  <a:lnTo>
                    <a:pt x="633" y="733"/>
                  </a:lnTo>
                  <a:lnTo>
                    <a:pt x="635" y="735"/>
                  </a:lnTo>
                  <a:lnTo>
                    <a:pt x="637" y="737"/>
                  </a:lnTo>
                  <a:lnTo>
                    <a:pt x="639" y="745"/>
                  </a:lnTo>
                  <a:lnTo>
                    <a:pt x="637" y="755"/>
                  </a:lnTo>
                  <a:lnTo>
                    <a:pt x="637" y="755"/>
                  </a:lnTo>
                  <a:lnTo>
                    <a:pt x="641" y="753"/>
                  </a:lnTo>
                  <a:lnTo>
                    <a:pt x="645" y="747"/>
                  </a:lnTo>
                  <a:lnTo>
                    <a:pt x="647" y="737"/>
                  </a:lnTo>
                  <a:lnTo>
                    <a:pt x="647" y="725"/>
                  </a:lnTo>
                  <a:lnTo>
                    <a:pt x="647" y="725"/>
                  </a:lnTo>
                  <a:lnTo>
                    <a:pt x="651" y="723"/>
                  </a:lnTo>
                  <a:lnTo>
                    <a:pt x="657" y="715"/>
                  </a:lnTo>
                  <a:lnTo>
                    <a:pt x="657" y="715"/>
                  </a:lnTo>
                  <a:lnTo>
                    <a:pt x="657" y="711"/>
                  </a:lnTo>
                  <a:lnTo>
                    <a:pt x="655" y="707"/>
                  </a:lnTo>
                  <a:lnTo>
                    <a:pt x="651" y="703"/>
                  </a:lnTo>
                  <a:lnTo>
                    <a:pt x="647" y="699"/>
                  </a:lnTo>
                  <a:lnTo>
                    <a:pt x="645" y="693"/>
                  </a:lnTo>
                  <a:lnTo>
                    <a:pt x="643" y="683"/>
                  </a:lnTo>
                  <a:lnTo>
                    <a:pt x="643" y="671"/>
                  </a:lnTo>
                  <a:lnTo>
                    <a:pt x="643" y="671"/>
                  </a:lnTo>
                  <a:lnTo>
                    <a:pt x="643" y="667"/>
                  </a:lnTo>
                  <a:lnTo>
                    <a:pt x="641" y="665"/>
                  </a:lnTo>
                  <a:lnTo>
                    <a:pt x="635" y="659"/>
                  </a:lnTo>
                  <a:lnTo>
                    <a:pt x="635" y="659"/>
                  </a:lnTo>
                  <a:lnTo>
                    <a:pt x="633" y="655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41" y="655"/>
                  </a:lnTo>
                  <a:lnTo>
                    <a:pt x="649" y="655"/>
                  </a:lnTo>
                  <a:lnTo>
                    <a:pt x="657" y="653"/>
                  </a:lnTo>
                  <a:lnTo>
                    <a:pt x="657" y="653"/>
                  </a:lnTo>
                  <a:lnTo>
                    <a:pt x="659" y="629"/>
                  </a:lnTo>
                  <a:lnTo>
                    <a:pt x="659" y="617"/>
                  </a:lnTo>
                  <a:lnTo>
                    <a:pt x="657" y="611"/>
                  </a:lnTo>
                  <a:lnTo>
                    <a:pt x="657" y="611"/>
                  </a:lnTo>
                  <a:lnTo>
                    <a:pt x="649" y="609"/>
                  </a:lnTo>
                  <a:lnTo>
                    <a:pt x="643" y="609"/>
                  </a:lnTo>
                  <a:lnTo>
                    <a:pt x="637" y="605"/>
                  </a:lnTo>
                  <a:lnTo>
                    <a:pt x="633" y="603"/>
                  </a:lnTo>
                  <a:lnTo>
                    <a:pt x="633" y="603"/>
                  </a:lnTo>
                  <a:lnTo>
                    <a:pt x="641" y="603"/>
                  </a:lnTo>
                  <a:lnTo>
                    <a:pt x="647" y="603"/>
                  </a:lnTo>
                  <a:lnTo>
                    <a:pt x="653" y="601"/>
                  </a:lnTo>
                  <a:lnTo>
                    <a:pt x="657" y="599"/>
                  </a:lnTo>
                  <a:lnTo>
                    <a:pt x="657" y="599"/>
                  </a:lnTo>
                  <a:lnTo>
                    <a:pt x="657" y="579"/>
                  </a:lnTo>
                  <a:lnTo>
                    <a:pt x="655" y="565"/>
                  </a:lnTo>
                  <a:lnTo>
                    <a:pt x="655" y="561"/>
                  </a:lnTo>
                  <a:lnTo>
                    <a:pt x="653" y="559"/>
                  </a:lnTo>
                  <a:lnTo>
                    <a:pt x="653" y="559"/>
                  </a:lnTo>
                  <a:lnTo>
                    <a:pt x="647" y="561"/>
                  </a:lnTo>
                  <a:lnTo>
                    <a:pt x="639" y="561"/>
                  </a:lnTo>
                  <a:lnTo>
                    <a:pt x="633" y="559"/>
                  </a:lnTo>
                  <a:lnTo>
                    <a:pt x="627" y="557"/>
                  </a:lnTo>
                  <a:lnTo>
                    <a:pt x="627" y="557"/>
                  </a:lnTo>
                  <a:lnTo>
                    <a:pt x="625" y="553"/>
                  </a:lnTo>
                  <a:lnTo>
                    <a:pt x="625" y="551"/>
                  </a:lnTo>
                  <a:lnTo>
                    <a:pt x="623" y="545"/>
                  </a:lnTo>
                  <a:lnTo>
                    <a:pt x="623" y="541"/>
                  </a:lnTo>
                  <a:lnTo>
                    <a:pt x="621" y="539"/>
                  </a:lnTo>
                  <a:lnTo>
                    <a:pt x="619" y="537"/>
                  </a:lnTo>
                  <a:lnTo>
                    <a:pt x="619" y="537"/>
                  </a:lnTo>
                  <a:lnTo>
                    <a:pt x="607" y="533"/>
                  </a:lnTo>
                  <a:lnTo>
                    <a:pt x="597" y="527"/>
                  </a:lnTo>
                  <a:lnTo>
                    <a:pt x="589" y="521"/>
                  </a:lnTo>
                  <a:lnTo>
                    <a:pt x="585" y="517"/>
                  </a:lnTo>
                  <a:lnTo>
                    <a:pt x="585" y="517"/>
                  </a:lnTo>
                  <a:lnTo>
                    <a:pt x="581" y="511"/>
                  </a:lnTo>
                  <a:lnTo>
                    <a:pt x="579" y="505"/>
                  </a:lnTo>
                  <a:lnTo>
                    <a:pt x="579" y="501"/>
                  </a:lnTo>
                  <a:lnTo>
                    <a:pt x="579" y="501"/>
                  </a:lnTo>
                  <a:lnTo>
                    <a:pt x="589" y="505"/>
                  </a:lnTo>
                  <a:lnTo>
                    <a:pt x="595" y="505"/>
                  </a:lnTo>
                  <a:lnTo>
                    <a:pt x="599" y="503"/>
                  </a:lnTo>
                  <a:lnTo>
                    <a:pt x="603" y="471"/>
                  </a:lnTo>
                  <a:lnTo>
                    <a:pt x="603" y="471"/>
                  </a:lnTo>
                  <a:lnTo>
                    <a:pt x="599" y="471"/>
                  </a:lnTo>
                  <a:lnTo>
                    <a:pt x="591" y="469"/>
                  </a:lnTo>
                  <a:lnTo>
                    <a:pt x="591" y="469"/>
                  </a:lnTo>
                  <a:lnTo>
                    <a:pt x="587" y="465"/>
                  </a:lnTo>
                  <a:lnTo>
                    <a:pt x="583" y="461"/>
                  </a:lnTo>
                  <a:lnTo>
                    <a:pt x="579" y="457"/>
                  </a:lnTo>
                  <a:lnTo>
                    <a:pt x="579" y="457"/>
                  </a:lnTo>
                  <a:lnTo>
                    <a:pt x="583" y="459"/>
                  </a:lnTo>
                  <a:lnTo>
                    <a:pt x="591" y="461"/>
                  </a:lnTo>
                  <a:lnTo>
                    <a:pt x="591" y="461"/>
                  </a:lnTo>
                  <a:lnTo>
                    <a:pt x="601" y="461"/>
                  </a:lnTo>
                  <a:lnTo>
                    <a:pt x="603" y="459"/>
                  </a:lnTo>
                  <a:lnTo>
                    <a:pt x="609" y="423"/>
                  </a:lnTo>
                  <a:lnTo>
                    <a:pt x="609" y="423"/>
                  </a:lnTo>
                  <a:lnTo>
                    <a:pt x="601" y="423"/>
                  </a:lnTo>
                  <a:lnTo>
                    <a:pt x="597" y="421"/>
                  </a:lnTo>
                  <a:lnTo>
                    <a:pt x="591" y="417"/>
                  </a:lnTo>
                  <a:lnTo>
                    <a:pt x="589" y="413"/>
                  </a:lnTo>
                  <a:lnTo>
                    <a:pt x="589" y="409"/>
                  </a:lnTo>
                  <a:lnTo>
                    <a:pt x="589" y="409"/>
                  </a:lnTo>
                  <a:lnTo>
                    <a:pt x="601" y="407"/>
                  </a:lnTo>
                  <a:lnTo>
                    <a:pt x="613" y="401"/>
                  </a:lnTo>
                  <a:lnTo>
                    <a:pt x="623" y="393"/>
                  </a:lnTo>
                  <a:lnTo>
                    <a:pt x="633" y="385"/>
                  </a:lnTo>
                  <a:lnTo>
                    <a:pt x="641" y="373"/>
                  </a:lnTo>
                  <a:lnTo>
                    <a:pt x="647" y="364"/>
                  </a:lnTo>
                  <a:lnTo>
                    <a:pt x="651" y="354"/>
                  </a:lnTo>
                  <a:lnTo>
                    <a:pt x="655" y="342"/>
                  </a:lnTo>
                  <a:lnTo>
                    <a:pt x="655" y="342"/>
                  </a:lnTo>
                  <a:lnTo>
                    <a:pt x="663" y="346"/>
                  </a:lnTo>
                  <a:lnTo>
                    <a:pt x="669" y="346"/>
                  </a:lnTo>
                  <a:lnTo>
                    <a:pt x="675" y="344"/>
                  </a:lnTo>
                  <a:lnTo>
                    <a:pt x="675" y="344"/>
                  </a:lnTo>
                  <a:lnTo>
                    <a:pt x="675" y="332"/>
                  </a:lnTo>
                  <a:lnTo>
                    <a:pt x="675" y="316"/>
                  </a:lnTo>
                  <a:lnTo>
                    <a:pt x="675" y="316"/>
                  </a:lnTo>
                  <a:lnTo>
                    <a:pt x="665" y="314"/>
                  </a:lnTo>
                  <a:lnTo>
                    <a:pt x="661" y="312"/>
                  </a:lnTo>
                  <a:lnTo>
                    <a:pt x="657" y="3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6375583" y="0"/>
            <a:ext cx="5818719" cy="6858003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21213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51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2334" y="313267"/>
            <a:ext cx="408517" cy="5588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61926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10460568" y="5471585"/>
            <a:ext cx="1731433" cy="1386417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9050867" y="0"/>
            <a:ext cx="2429933" cy="5446184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9271000" y="0"/>
            <a:ext cx="2669117" cy="5471584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10502901" y="0"/>
            <a:ext cx="1689100" cy="5471584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11480800" y="1483785"/>
            <a:ext cx="711200" cy="345017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11480801" y="5471584"/>
            <a:ext cx="38100" cy="27517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11518901" y="5499100"/>
            <a:ext cx="673100" cy="416984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11446933" y="5446184"/>
            <a:ext cx="33867" cy="2540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10117667" y="5471585"/>
            <a:ext cx="1363133" cy="1386417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11480800" y="5029201"/>
            <a:ext cx="711200" cy="825500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8473820" cy="4524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847382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470217" y="313268"/>
            <a:ext cx="412751" cy="563033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68921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44825299-1CBC-8E49-8EA6-1AD20B4261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3404" y="640821"/>
            <a:ext cx="5040000" cy="50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727F43-1C8F-B34C-95DC-3285FA52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640821"/>
            <a:ext cx="5765526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7F56288-4DF8-1C44-A834-6C9DA451A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652" y="2365513"/>
            <a:ext cx="5765526" cy="3780112"/>
          </a:xfrm>
          <a:prstGeom prst="rect">
            <a:avLst/>
          </a:prstGeom>
        </p:spPr>
        <p:txBody>
          <a:bodyPr>
            <a:normAutofit/>
          </a:bodyPr>
          <a:lstStyle>
            <a:lvl1pPr marL="274638" indent="-274638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30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4AD0898-3F5B-174A-B937-25407F4E9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7998" y="437322"/>
            <a:ext cx="1082399" cy="108239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1587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4222" y="-29072"/>
            <a:ext cx="6110223" cy="68870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5903977" y="-29072"/>
            <a:ext cx="6285907" cy="68870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4523859" y="-29071"/>
            <a:ext cx="5706533" cy="6887069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88869" y="548680"/>
            <a:ext cx="4647025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8868" y="4677139"/>
            <a:ext cx="4647027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9774767" y="2575588"/>
            <a:ext cx="495300" cy="131233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9664701" y="2158605"/>
            <a:ext cx="503767" cy="361951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9592734" y="2482454"/>
            <a:ext cx="215900" cy="205317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9586383" y="1618853"/>
            <a:ext cx="52917" cy="61384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9649884" y="1604037"/>
            <a:ext cx="80433" cy="7620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9660467" y="1608271"/>
            <a:ext cx="97367" cy="107951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9668933" y="1731038"/>
            <a:ext cx="76200" cy="23284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9673167" y="1769138"/>
            <a:ext cx="76200" cy="88900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9668934" y="1855921"/>
            <a:ext cx="103717" cy="91017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9717616" y="1889787"/>
            <a:ext cx="154517" cy="88900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9764183" y="1563821"/>
            <a:ext cx="35984" cy="165100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9802283" y="1612504"/>
            <a:ext cx="107951" cy="78317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9937749" y="1508787"/>
            <a:ext cx="211667" cy="169333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10109201" y="1625204"/>
            <a:ext cx="258233" cy="44451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10191749" y="1735271"/>
            <a:ext cx="152400" cy="150284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10236200" y="2105687"/>
            <a:ext cx="2117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9906000" y="1682354"/>
            <a:ext cx="27517" cy="16933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9535583" y="1625204"/>
            <a:ext cx="876300" cy="1035051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11110385" y="-513786"/>
            <a:ext cx="368300" cy="97367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11027834" y="-824937"/>
            <a:ext cx="376767" cy="268817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10972800" y="-583637"/>
            <a:ext cx="160867" cy="154517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10968568" y="-1229220"/>
            <a:ext cx="40217" cy="46567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11017251" y="-1237686"/>
            <a:ext cx="59267" cy="55033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11025718" y="-1235570"/>
            <a:ext cx="71967" cy="80433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1029951" y="-1144554"/>
            <a:ext cx="57151" cy="19051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11032067" y="-1117037"/>
            <a:ext cx="59267" cy="67733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11032067" y="-1051420"/>
            <a:ext cx="76200" cy="67733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11068051" y="-1026020"/>
            <a:ext cx="114300" cy="67733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11099801" y="-1269437"/>
            <a:ext cx="29633" cy="124884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11129434" y="-1231337"/>
            <a:ext cx="80433" cy="57151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11231034" y="-1309653"/>
            <a:ext cx="158751" cy="124884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11360151" y="-1222871"/>
            <a:ext cx="190500" cy="33867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11421534" y="-1140320"/>
            <a:ext cx="114300" cy="112184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11453284" y="-865153"/>
            <a:ext cx="2117" cy="2117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11207751" y="-1180537"/>
            <a:ext cx="21167" cy="12700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10930467" y="-1222871"/>
            <a:ext cx="656167" cy="772584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grpSp>
        <p:nvGrpSpPr>
          <p:cNvPr id="71" name="Group 4"/>
          <p:cNvGrpSpPr>
            <a:grpSpLocks noChangeAspect="1"/>
          </p:cNvGrpSpPr>
          <p:nvPr userDrawn="1"/>
        </p:nvGrpSpPr>
        <p:grpSpPr bwMode="auto">
          <a:xfrm>
            <a:off x="7617265" y="4675717"/>
            <a:ext cx="4237567" cy="1767416"/>
            <a:chOff x="3612" y="2209"/>
            <a:chExt cx="2002" cy="835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612" y="2209"/>
              <a:ext cx="2002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5"/>
            <p:cNvSpPr>
              <a:spLocks/>
            </p:cNvSpPr>
            <p:nvPr userDrawn="1"/>
          </p:nvSpPr>
          <p:spPr bwMode="auto">
            <a:xfrm>
              <a:off x="3612" y="2819"/>
              <a:ext cx="89" cy="79"/>
            </a:xfrm>
            <a:custGeom>
              <a:avLst/>
              <a:gdLst>
                <a:gd name="T0" fmla="*/ 73 w 89"/>
                <a:gd name="T1" fmla="*/ 15 h 79"/>
                <a:gd name="T2" fmla="*/ 46 w 89"/>
                <a:gd name="T3" fmla="*/ 79 h 79"/>
                <a:gd name="T4" fmla="*/ 43 w 89"/>
                <a:gd name="T5" fmla="*/ 79 h 79"/>
                <a:gd name="T6" fmla="*/ 16 w 89"/>
                <a:gd name="T7" fmla="*/ 15 h 79"/>
                <a:gd name="T8" fmla="*/ 16 w 89"/>
                <a:gd name="T9" fmla="*/ 15 h 79"/>
                <a:gd name="T10" fmla="*/ 13 w 89"/>
                <a:gd name="T11" fmla="*/ 10 h 79"/>
                <a:gd name="T12" fmla="*/ 11 w 89"/>
                <a:gd name="T13" fmla="*/ 7 h 79"/>
                <a:gd name="T14" fmla="*/ 6 w 89"/>
                <a:gd name="T15" fmla="*/ 5 h 79"/>
                <a:gd name="T16" fmla="*/ 0 w 89"/>
                <a:gd name="T17" fmla="*/ 5 h 79"/>
                <a:gd name="T18" fmla="*/ 0 w 89"/>
                <a:gd name="T19" fmla="*/ 0 h 79"/>
                <a:gd name="T20" fmla="*/ 42 w 89"/>
                <a:gd name="T21" fmla="*/ 0 h 79"/>
                <a:gd name="T22" fmla="*/ 42 w 89"/>
                <a:gd name="T23" fmla="*/ 5 h 79"/>
                <a:gd name="T24" fmla="*/ 42 w 89"/>
                <a:gd name="T25" fmla="*/ 5 h 79"/>
                <a:gd name="T26" fmla="*/ 35 w 89"/>
                <a:gd name="T27" fmla="*/ 5 h 79"/>
                <a:gd name="T28" fmla="*/ 32 w 89"/>
                <a:gd name="T29" fmla="*/ 7 h 79"/>
                <a:gd name="T30" fmla="*/ 31 w 89"/>
                <a:gd name="T31" fmla="*/ 8 h 79"/>
                <a:gd name="T32" fmla="*/ 31 w 89"/>
                <a:gd name="T33" fmla="*/ 10 h 79"/>
                <a:gd name="T34" fmla="*/ 32 w 89"/>
                <a:gd name="T35" fmla="*/ 14 h 79"/>
                <a:gd name="T36" fmla="*/ 51 w 89"/>
                <a:gd name="T37" fmla="*/ 55 h 79"/>
                <a:gd name="T38" fmla="*/ 68 w 89"/>
                <a:gd name="T39" fmla="*/ 14 h 79"/>
                <a:gd name="T40" fmla="*/ 68 w 89"/>
                <a:gd name="T41" fmla="*/ 14 h 79"/>
                <a:gd name="T42" fmla="*/ 69 w 89"/>
                <a:gd name="T43" fmla="*/ 10 h 79"/>
                <a:gd name="T44" fmla="*/ 69 w 89"/>
                <a:gd name="T45" fmla="*/ 8 h 79"/>
                <a:gd name="T46" fmla="*/ 68 w 89"/>
                <a:gd name="T47" fmla="*/ 7 h 79"/>
                <a:gd name="T48" fmla="*/ 65 w 89"/>
                <a:gd name="T49" fmla="*/ 5 h 79"/>
                <a:gd name="T50" fmla="*/ 58 w 89"/>
                <a:gd name="T51" fmla="*/ 5 h 79"/>
                <a:gd name="T52" fmla="*/ 58 w 89"/>
                <a:gd name="T53" fmla="*/ 0 h 79"/>
                <a:gd name="T54" fmla="*/ 89 w 89"/>
                <a:gd name="T55" fmla="*/ 0 h 79"/>
                <a:gd name="T56" fmla="*/ 89 w 89"/>
                <a:gd name="T57" fmla="*/ 5 h 79"/>
                <a:gd name="T58" fmla="*/ 89 w 89"/>
                <a:gd name="T59" fmla="*/ 5 h 79"/>
                <a:gd name="T60" fmla="*/ 84 w 89"/>
                <a:gd name="T61" fmla="*/ 5 h 79"/>
                <a:gd name="T62" fmla="*/ 80 w 89"/>
                <a:gd name="T63" fmla="*/ 7 h 79"/>
                <a:gd name="T64" fmla="*/ 76 w 89"/>
                <a:gd name="T65" fmla="*/ 10 h 79"/>
                <a:gd name="T66" fmla="*/ 73 w 89"/>
                <a:gd name="T67" fmla="*/ 15 h 79"/>
                <a:gd name="T68" fmla="*/ 73 w 89"/>
                <a:gd name="T6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73" y="15"/>
                  </a:moveTo>
                  <a:lnTo>
                    <a:pt x="46" y="79"/>
                  </a:lnTo>
                  <a:lnTo>
                    <a:pt x="43" y="79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4"/>
                  </a:lnTo>
                  <a:lnTo>
                    <a:pt x="51" y="5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8" y="7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0"/>
                  </a:lnTo>
                  <a:lnTo>
                    <a:pt x="89" y="0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4" y="5"/>
                  </a:lnTo>
                  <a:lnTo>
                    <a:pt x="80" y="7"/>
                  </a:lnTo>
                  <a:lnTo>
                    <a:pt x="76" y="10"/>
                  </a:lnTo>
                  <a:lnTo>
                    <a:pt x="73" y="1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4" name="Freeform 6"/>
            <p:cNvSpPr>
              <a:spLocks noEditPoints="1"/>
            </p:cNvSpPr>
            <p:nvPr userDrawn="1"/>
          </p:nvSpPr>
          <p:spPr bwMode="auto">
            <a:xfrm>
              <a:off x="3692" y="2817"/>
              <a:ext cx="89" cy="79"/>
            </a:xfrm>
            <a:custGeom>
              <a:avLst/>
              <a:gdLst>
                <a:gd name="T0" fmla="*/ 21 w 89"/>
                <a:gd name="T1" fmla="*/ 65 h 79"/>
                <a:gd name="T2" fmla="*/ 21 w 89"/>
                <a:gd name="T3" fmla="*/ 65 h 79"/>
                <a:gd name="T4" fmla="*/ 20 w 89"/>
                <a:gd name="T5" fmla="*/ 69 h 79"/>
                <a:gd name="T6" fmla="*/ 20 w 89"/>
                <a:gd name="T7" fmla="*/ 71 h 79"/>
                <a:gd name="T8" fmla="*/ 20 w 89"/>
                <a:gd name="T9" fmla="*/ 72 h 79"/>
                <a:gd name="T10" fmla="*/ 24 w 89"/>
                <a:gd name="T11" fmla="*/ 74 h 79"/>
                <a:gd name="T12" fmla="*/ 31 w 89"/>
                <a:gd name="T13" fmla="*/ 74 h 79"/>
                <a:gd name="T14" fmla="*/ 31 w 89"/>
                <a:gd name="T15" fmla="*/ 79 h 79"/>
                <a:gd name="T16" fmla="*/ 0 w 89"/>
                <a:gd name="T17" fmla="*/ 79 h 79"/>
                <a:gd name="T18" fmla="*/ 0 w 89"/>
                <a:gd name="T19" fmla="*/ 74 h 79"/>
                <a:gd name="T20" fmla="*/ 0 w 89"/>
                <a:gd name="T21" fmla="*/ 74 h 79"/>
                <a:gd name="T22" fmla="*/ 5 w 89"/>
                <a:gd name="T23" fmla="*/ 74 h 79"/>
                <a:gd name="T24" fmla="*/ 9 w 89"/>
                <a:gd name="T25" fmla="*/ 72 h 79"/>
                <a:gd name="T26" fmla="*/ 12 w 89"/>
                <a:gd name="T27" fmla="*/ 69 h 79"/>
                <a:gd name="T28" fmla="*/ 16 w 89"/>
                <a:gd name="T29" fmla="*/ 64 h 79"/>
                <a:gd name="T30" fmla="*/ 43 w 89"/>
                <a:gd name="T31" fmla="*/ 0 h 79"/>
                <a:gd name="T32" fmla="*/ 46 w 89"/>
                <a:gd name="T33" fmla="*/ 0 h 79"/>
                <a:gd name="T34" fmla="*/ 73 w 89"/>
                <a:gd name="T35" fmla="*/ 64 h 79"/>
                <a:gd name="T36" fmla="*/ 73 w 89"/>
                <a:gd name="T37" fmla="*/ 64 h 79"/>
                <a:gd name="T38" fmla="*/ 75 w 89"/>
                <a:gd name="T39" fmla="*/ 69 h 79"/>
                <a:gd name="T40" fmla="*/ 78 w 89"/>
                <a:gd name="T41" fmla="*/ 72 h 79"/>
                <a:gd name="T42" fmla="*/ 82 w 89"/>
                <a:gd name="T43" fmla="*/ 74 h 79"/>
                <a:gd name="T44" fmla="*/ 89 w 89"/>
                <a:gd name="T45" fmla="*/ 74 h 79"/>
                <a:gd name="T46" fmla="*/ 89 w 89"/>
                <a:gd name="T47" fmla="*/ 79 h 79"/>
                <a:gd name="T48" fmla="*/ 47 w 89"/>
                <a:gd name="T49" fmla="*/ 79 h 79"/>
                <a:gd name="T50" fmla="*/ 47 w 89"/>
                <a:gd name="T51" fmla="*/ 74 h 79"/>
                <a:gd name="T52" fmla="*/ 47 w 89"/>
                <a:gd name="T53" fmla="*/ 74 h 79"/>
                <a:gd name="T54" fmla="*/ 53 w 89"/>
                <a:gd name="T55" fmla="*/ 74 h 79"/>
                <a:gd name="T56" fmla="*/ 57 w 89"/>
                <a:gd name="T57" fmla="*/ 72 h 79"/>
                <a:gd name="T58" fmla="*/ 58 w 89"/>
                <a:gd name="T59" fmla="*/ 71 h 79"/>
                <a:gd name="T60" fmla="*/ 58 w 89"/>
                <a:gd name="T61" fmla="*/ 69 h 79"/>
                <a:gd name="T62" fmla="*/ 57 w 89"/>
                <a:gd name="T63" fmla="*/ 65 h 79"/>
                <a:gd name="T64" fmla="*/ 51 w 89"/>
                <a:gd name="T65" fmla="*/ 53 h 79"/>
                <a:gd name="T66" fmla="*/ 26 w 89"/>
                <a:gd name="T67" fmla="*/ 53 h 79"/>
                <a:gd name="T68" fmla="*/ 21 w 89"/>
                <a:gd name="T69" fmla="*/ 65 h 79"/>
                <a:gd name="T70" fmla="*/ 38 w 89"/>
                <a:gd name="T71" fmla="*/ 24 h 79"/>
                <a:gd name="T72" fmla="*/ 29 w 89"/>
                <a:gd name="T73" fmla="*/ 48 h 79"/>
                <a:gd name="T74" fmla="*/ 49 w 89"/>
                <a:gd name="T75" fmla="*/ 48 h 79"/>
                <a:gd name="T76" fmla="*/ 38 w 89"/>
                <a:gd name="T7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79">
                  <a:moveTo>
                    <a:pt x="21" y="65"/>
                  </a:moveTo>
                  <a:lnTo>
                    <a:pt x="21" y="65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74"/>
                  </a:lnTo>
                  <a:lnTo>
                    <a:pt x="9" y="72"/>
                  </a:lnTo>
                  <a:lnTo>
                    <a:pt x="12" y="69"/>
                  </a:lnTo>
                  <a:lnTo>
                    <a:pt x="16" y="64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9"/>
                  </a:lnTo>
                  <a:lnTo>
                    <a:pt x="78" y="72"/>
                  </a:lnTo>
                  <a:lnTo>
                    <a:pt x="82" y="74"/>
                  </a:lnTo>
                  <a:lnTo>
                    <a:pt x="89" y="74"/>
                  </a:lnTo>
                  <a:lnTo>
                    <a:pt x="89" y="79"/>
                  </a:lnTo>
                  <a:lnTo>
                    <a:pt x="47" y="79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53" y="74"/>
                  </a:lnTo>
                  <a:lnTo>
                    <a:pt x="57" y="72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5"/>
                  </a:lnTo>
                  <a:lnTo>
                    <a:pt x="51" y="53"/>
                  </a:lnTo>
                  <a:lnTo>
                    <a:pt x="26" y="53"/>
                  </a:lnTo>
                  <a:lnTo>
                    <a:pt x="21" y="65"/>
                  </a:lnTo>
                  <a:close/>
                  <a:moveTo>
                    <a:pt x="38" y="24"/>
                  </a:moveTo>
                  <a:lnTo>
                    <a:pt x="29" y="48"/>
                  </a:lnTo>
                  <a:lnTo>
                    <a:pt x="49" y="48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5" name="Freeform 7"/>
            <p:cNvSpPr>
              <a:spLocks/>
            </p:cNvSpPr>
            <p:nvPr userDrawn="1"/>
          </p:nvSpPr>
          <p:spPr bwMode="auto">
            <a:xfrm>
              <a:off x="3789" y="2819"/>
              <a:ext cx="75" cy="77"/>
            </a:xfrm>
            <a:custGeom>
              <a:avLst/>
              <a:gdLst>
                <a:gd name="T0" fmla="*/ 0 w 75"/>
                <a:gd name="T1" fmla="*/ 5 h 77"/>
                <a:gd name="T2" fmla="*/ 0 w 75"/>
                <a:gd name="T3" fmla="*/ 0 h 77"/>
                <a:gd name="T4" fmla="*/ 40 w 75"/>
                <a:gd name="T5" fmla="*/ 0 h 77"/>
                <a:gd name="T6" fmla="*/ 40 w 75"/>
                <a:gd name="T7" fmla="*/ 5 h 77"/>
                <a:gd name="T8" fmla="*/ 40 w 75"/>
                <a:gd name="T9" fmla="*/ 5 h 77"/>
                <a:gd name="T10" fmla="*/ 35 w 75"/>
                <a:gd name="T11" fmla="*/ 5 h 77"/>
                <a:gd name="T12" fmla="*/ 33 w 75"/>
                <a:gd name="T13" fmla="*/ 6 h 77"/>
                <a:gd name="T14" fmla="*/ 31 w 75"/>
                <a:gd name="T15" fmla="*/ 7 h 77"/>
                <a:gd name="T16" fmla="*/ 29 w 75"/>
                <a:gd name="T17" fmla="*/ 11 h 77"/>
                <a:gd name="T18" fmla="*/ 28 w 75"/>
                <a:gd name="T19" fmla="*/ 19 h 77"/>
                <a:gd name="T20" fmla="*/ 28 w 75"/>
                <a:gd name="T21" fmla="*/ 56 h 77"/>
                <a:gd name="T22" fmla="*/ 28 w 75"/>
                <a:gd name="T23" fmla="*/ 56 h 77"/>
                <a:gd name="T24" fmla="*/ 29 w 75"/>
                <a:gd name="T25" fmla="*/ 64 h 77"/>
                <a:gd name="T26" fmla="*/ 31 w 75"/>
                <a:gd name="T27" fmla="*/ 68 h 77"/>
                <a:gd name="T28" fmla="*/ 33 w 75"/>
                <a:gd name="T29" fmla="*/ 69 h 77"/>
                <a:gd name="T30" fmla="*/ 35 w 75"/>
                <a:gd name="T31" fmla="*/ 70 h 77"/>
                <a:gd name="T32" fmla="*/ 40 w 75"/>
                <a:gd name="T33" fmla="*/ 70 h 77"/>
                <a:gd name="T34" fmla="*/ 55 w 75"/>
                <a:gd name="T35" fmla="*/ 70 h 77"/>
                <a:gd name="T36" fmla="*/ 55 w 75"/>
                <a:gd name="T37" fmla="*/ 70 h 77"/>
                <a:gd name="T38" fmla="*/ 62 w 75"/>
                <a:gd name="T39" fmla="*/ 70 h 77"/>
                <a:gd name="T40" fmla="*/ 66 w 75"/>
                <a:gd name="T41" fmla="*/ 68 h 77"/>
                <a:gd name="T42" fmla="*/ 68 w 75"/>
                <a:gd name="T43" fmla="*/ 66 h 77"/>
                <a:gd name="T44" fmla="*/ 70 w 75"/>
                <a:gd name="T45" fmla="*/ 62 h 77"/>
                <a:gd name="T46" fmla="*/ 70 w 75"/>
                <a:gd name="T47" fmla="*/ 58 h 77"/>
                <a:gd name="T48" fmla="*/ 75 w 75"/>
                <a:gd name="T49" fmla="*/ 58 h 77"/>
                <a:gd name="T50" fmla="*/ 74 w 75"/>
                <a:gd name="T51" fmla="*/ 77 h 77"/>
                <a:gd name="T52" fmla="*/ 0 w 75"/>
                <a:gd name="T53" fmla="*/ 77 h 77"/>
                <a:gd name="T54" fmla="*/ 0 w 75"/>
                <a:gd name="T55" fmla="*/ 72 h 77"/>
                <a:gd name="T56" fmla="*/ 0 w 75"/>
                <a:gd name="T57" fmla="*/ 72 h 77"/>
                <a:gd name="T58" fmla="*/ 7 w 75"/>
                <a:gd name="T59" fmla="*/ 72 h 77"/>
                <a:gd name="T60" fmla="*/ 9 w 75"/>
                <a:gd name="T61" fmla="*/ 71 h 77"/>
                <a:gd name="T62" fmla="*/ 11 w 75"/>
                <a:gd name="T63" fmla="*/ 70 h 77"/>
                <a:gd name="T64" fmla="*/ 12 w 75"/>
                <a:gd name="T65" fmla="*/ 66 h 77"/>
                <a:gd name="T66" fmla="*/ 12 w 75"/>
                <a:gd name="T67" fmla="*/ 58 h 77"/>
                <a:gd name="T68" fmla="*/ 12 w 75"/>
                <a:gd name="T69" fmla="*/ 19 h 77"/>
                <a:gd name="T70" fmla="*/ 12 w 75"/>
                <a:gd name="T71" fmla="*/ 19 h 77"/>
                <a:gd name="T72" fmla="*/ 12 w 75"/>
                <a:gd name="T73" fmla="*/ 11 h 77"/>
                <a:gd name="T74" fmla="*/ 11 w 75"/>
                <a:gd name="T75" fmla="*/ 7 h 77"/>
                <a:gd name="T76" fmla="*/ 9 w 75"/>
                <a:gd name="T77" fmla="*/ 6 h 77"/>
                <a:gd name="T78" fmla="*/ 7 w 75"/>
                <a:gd name="T79" fmla="*/ 5 h 77"/>
                <a:gd name="T80" fmla="*/ 0 w 75"/>
                <a:gd name="T81" fmla="*/ 5 h 77"/>
                <a:gd name="T82" fmla="*/ 0 w 75"/>
                <a:gd name="T8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" h="77">
                  <a:moveTo>
                    <a:pt x="0" y="5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29" y="11"/>
                  </a:lnTo>
                  <a:lnTo>
                    <a:pt x="28" y="1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64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40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62" y="70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70" y="62"/>
                  </a:lnTo>
                  <a:lnTo>
                    <a:pt x="70" y="58"/>
                  </a:lnTo>
                  <a:lnTo>
                    <a:pt x="75" y="58"/>
                  </a:lnTo>
                  <a:lnTo>
                    <a:pt x="74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6" name="Freeform 8"/>
            <p:cNvSpPr>
              <a:spLocks/>
            </p:cNvSpPr>
            <p:nvPr userDrawn="1"/>
          </p:nvSpPr>
          <p:spPr bwMode="auto">
            <a:xfrm>
              <a:off x="3864" y="2819"/>
              <a:ext cx="79" cy="77"/>
            </a:xfrm>
            <a:custGeom>
              <a:avLst/>
              <a:gdLst>
                <a:gd name="T0" fmla="*/ 79 w 79"/>
                <a:gd name="T1" fmla="*/ 19 h 77"/>
                <a:gd name="T2" fmla="*/ 75 w 79"/>
                <a:gd name="T3" fmla="*/ 19 h 77"/>
                <a:gd name="T4" fmla="*/ 75 w 79"/>
                <a:gd name="T5" fmla="*/ 15 h 77"/>
                <a:gd name="T6" fmla="*/ 75 w 79"/>
                <a:gd name="T7" fmla="*/ 15 h 77"/>
                <a:gd name="T8" fmla="*/ 73 w 79"/>
                <a:gd name="T9" fmla="*/ 11 h 77"/>
                <a:gd name="T10" fmla="*/ 71 w 79"/>
                <a:gd name="T11" fmla="*/ 9 h 77"/>
                <a:gd name="T12" fmla="*/ 66 w 79"/>
                <a:gd name="T13" fmla="*/ 7 h 77"/>
                <a:gd name="T14" fmla="*/ 60 w 79"/>
                <a:gd name="T15" fmla="*/ 7 h 77"/>
                <a:gd name="T16" fmla="*/ 47 w 79"/>
                <a:gd name="T17" fmla="*/ 7 h 77"/>
                <a:gd name="T18" fmla="*/ 47 w 79"/>
                <a:gd name="T19" fmla="*/ 58 h 77"/>
                <a:gd name="T20" fmla="*/ 47 w 79"/>
                <a:gd name="T21" fmla="*/ 58 h 77"/>
                <a:gd name="T22" fmla="*/ 48 w 79"/>
                <a:gd name="T23" fmla="*/ 66 h 77"/>
                <a:gd name="T24" fmla="*/ 49 w 79"/>
                <a:gd name="T25" fmla="*/ 70 h 77"/>
                <a:gd name="T26" fmla="*/ 51 w 79"/>
                <a:gd name="T27" fmla="*/ 71 h 77"/>
                <a:gd name="T28" fmla="*/ 53 w 79"/>
                <a:gd name="T29" fmla="*/ 72 h 77"/>
                <a:gd name="T30" fmla="*/ 59 w 79"/>
                <a:gd name="T31" fmla="*/ 72 h 77"/>
                <a:gd name="T32" fmla="*/ 59 w 79"/>
                <a:gd name="T33" fmla="*/ 77 h 77"/>
                <a:gd name="T34" fmla="*/ 19 w 79"/>
                <a:gd name="T35" fmla="*/ 77 h 77"/>
                <a:gd name="T36" fmla="*/ 19 w 79"/>
                <a:gd name="T37" fmla="*/ 72 h 77"/>
                <a:gd name="T38" fmla="*/ 19 w 79"/>
                <a:gd name="T39" fmla="*/ 72 h 77"/>
                <a:gd name="T40" fmla="*/ 25 w 79"/>
                <a:gd name="T41" fmla="*/ 72 h 77"/>
                <a:gd name="T42" fmla="*/ 28 w 79"/>
                <a:gd name="T43" fmla="*/ 71 h 77"/>
                <a:gd name="T44" fmla="*/ 30 w 79"/>
                <a:gd name="T45" fmla="*/ 70 h 77"/>
                <a:gd name="T46" fmla="*/ 31 w 79"/>
                <a:gd name="T47" fmla="*/ 66 h 77"/>
                <a:gd name="T48" fmla="*/ 32 w 79"/>
                <a:gd name="T49" fmla="*/ 58 h 77"/>
                <a:gd name="T50" fmla="*/ 32 w 79"/>
                <a:gd name="T51" fmla="*/ 7 h 77"/>
                <a:gd name="T52" fmla="*/ 19 w 79"/>
                <a:gd name="T53" fmla="*/ 7 h 77"/>
                <a:gd name="T54" fmla="*/ 19 w 79"/>
                <a:gd name="T55" fmla="*/ 7 h 77"/>
                <a:gd name="T56" fmla="*/ 11 w 79"/>
                <a:gd name="T57" fmla="*/ 7 h 77"/>
                <a:gd name="T58" fmla="*/ 8 w 79"/>
                <a:gd name="T59" fmla="*/ 9 h 77"/>
                <a:gd name="T60" fmla="*/ 6 w 79"/>
                <a:gd name="T61" fmla="*/ 11 h 77"/>
                <a:gd name="T62" fmla="*/ 4 w 79"/>
                <a:gd name="T63" fmla="*/ 15 h 77"/>
                <a:gd name="T64" fmla="*/ 4 w 79"/>
                <a:gd name="T65" fmla="*/ 19 h 77"/>
                <a:gd name="T66" fmla="*/ 0 w 79"/>
                <a:gd name="T67" fmla="*/ 19 h 77"/>
                <a:gd name="T68" fmla="*/ 1 w 79"/>
                <a:gd name="T69" fmla="*/ 0 h 77"/>
                <a:gd name="T70" fmla="*/ 78 w 79"/>
                <a:gd name="T71" fmla="*/ 0 h 77"/>
                <a:gd name="T72" fmla="*/ 79 w 79"/>
                <a:gd name="T73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" h="77">
                  <a:moveTo>
                    <a:pt x="79" y="19"/>
                  </a:moveTo>
                  <a:lnTo>
                    <a:pt x="75" y="1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11"/>
                  </a:lnTo>
                  <a:lnTo>
                    <a:pt x="71" y="9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47" y="7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1" y="71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59" y="77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5" y="72"/>
                  </a:lnTo>
                  <a:lnTo>
                    <a:pt x="28" y="71"/>
                  </a:lnTo>
                  <a:lnTo>
                    <a:pt x="30" y="70"/>
                  </a:lnTo>
                  <a:lnTo>
                    <a:pt x="31" y="66"/>
                  </a:lnTo>
                  <a:lnTo>
                    <a:pt x="32" y="58"/>
                  </a:lnTo>
                  <a:lnTo>
                    <a:pt x="32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1" y="7"/>
                  </a:lnTo>
                  <a:lnTo>
                    <a:pt x="8" y="9"/>
                  </a:lnTo>
                  <a:lnTo>
                    <a:pt x="6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78" y="0"/>
                  </a:lnTo>
                  <a:lnTo>
                    <a:pt x="7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7" name="Freeform 9"/>
            <p:cNvSpPr>
              <a:spLocks/>
            </p:cNvSpPr>
            <p:nvPr userDrawn="1"/>
          </p:nvSpPr>
          <p:spPr bwMode="auto">
            <a:xfrm>
              <a:off x="3958" y="2819"/>
              <a:ext cx="40" cy="77"/>
            </a:xfrm>
            <a:custGeom>
              <a:avLst/>
              <a:gdLst>
                <a:gd name="T0" fmla="*/ 0 w 40"/>
                <a:gd name="T1" fmla="*/ 77 h 77"/>
                <a:gd name="T2" fmla="*/ 0 w 40"/>
                <a:gd name="T3" fmla="*/ 72 h 77"/>
                <a:gd name="T4" fmla="*/ 0 w 40"/>
                <a:gd name="T5" fmla="*/ 72 h 77"/>
                <a:gd name="T6" fmla="*/ 7 w 40"/>
                <a:gd name="T7" fmla="*/ 72 h 77"/>
                <a:gd name="T8" fmla="*/ 9 w 40"/>
                <a:gd name="T9" fmla="*/ 71 h 77"/>
                <a:gd name="T10" fmla="*/ 10 w 40"/>
                <a:gd name="T11" fmla="*/ 70 h 77"/>
                <a:gd name="T12" fmla="*/ 12 w 40"/>
                <a:gd name="T13" fmla="*/ 66 h 77"/>
                <a:gd name="T14" fmla="*/ 12 w 40"/>
                <a:gd name="T15" fmla="*/ 58 h 77"/>
                <a:gd name="T16" fmla="*/ 12 w 40"/>
                <a:gd name="T17" fmla="*/ 19 h 77"/>
                <a:gd name="T18" fmla="*/ 12 w 40"/>
                <a:gd name="T19" fmla="*/ 19 h 77"/>
                <a:gd name="T20" fmla="*/ 12 w 40"/>
                <a:gd name="T21" fmla="*/ 11 h 77"/>
                <a:gd name="T22" fmla="*/ 10 w 40"/>
                <a:gd name="T23" fmla="*/ 7 h 77"/>
                <a:gd name="T24" fmla="*/ 9 w 40"/>
                <a:gd name="T25" fmla="*/ 6 h 77"/>
                <a:gd name="T26" fmla="*/ 7 w 40"/>
                <a:gd name="T27" fmla="*/ 5 h 77"/>
                <a:gd name="T28" fmla="*/ 0 w 40"/>
                <a:gd name="T29" fmla="*/ 5 h 77"/>
                <a:gd name="T30" fmla="*/ 0 w 40"/>
                <a:gd name="T31" fmla="*/ 0 h 77"/>
                <a:gd name="T32" fmla="*/ 40 w 40"/>
                <a:gd name="T33" fmla="*/ 0 h 77"/>
                <a:gd name="T34" fmla="*/ 40 w 40"/>
                <a:gd name="T35" fmla="*/ 5 h 77"/>
                <a:gd name="T36" fmla="*/ 40 w 40"/>
                <a:gd name="T37" fmla="*/ 5 h 77"/>
                <a:gd name="T38" fmla="*/ 34 w 40"/>
                <a:gd name="T39" fmla="*/ 5 h 77"/>
                <a:gd name="T40" fmla="*/ 31 w 40"/>
                <a:gd name="T41" fmla="*/ 6 h 77"/>
                <a:gd name="T42" fmla="*/ 30 w 40"/>
                <a:gd name="T43" fmla="*/ 7 h 77"/>
                <a:gd name="T44" fmla="*/ 28 w 40"/>
                <a:gd name="T45" fmla="*/ 11 h 77"/>
                <a:gd name="T46" fmla="*/ 28 w 40"/>
                <a:gd name="T47" fmla="*/ 19 h 77"/>
                <a:gd name="T48" fmla="*/ 28 w 40"/>
                <a:gd name="T49" fmla="*/ 58 h 77"/>
                <a:gd name="T50" fmla="*/ 28 w 40"/>
                <a:gd name="T51" fmla="*/ 58 h 77"/>
                <a:gd name="T52" fmla="*/ 28 w 40"/>
                <a:gd name="T53" fmla="*/ 66 h 77"/>
                <a:gd name="T54" fmla="*/ 30 w 40"/>
                <a:gd name="T55" fmla="*/ 70 h 77"/>
                <a:gd name="T56" fmla="*/ 31 w 40"/>
                <a:gd name="T57" fmla="*/ 71 h 77"/>
                <a:gd name="T58" fmla="*/ 34 w 40"/>
                <a:gd name="T59" fmla="*/ 72 h 77"/>
                <a:gd name="T60" fmla="*/ 40 w 40"/>
                <a:gd name="T61" fmla="*/ 72 h 77"/>
                <a:gd name="T62" fmla="*/ 40 w 40"/>
                <a:gd name="T63" fmla="*/ 77 h 77"/>
                <a:gd name="T64" fmla="*/ 0 w 40"/>
                <a:gd name="T6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77">
                  <a:moveTo>
                    <a:pt x="0" y="77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4" y="5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66"/>
                  </a:lnTo>
                  <a:lnTo>
                    <a:pt x="30" y="70"/>
                  </a:lnTo>
                  <a:lnTo>
                    <a:pt x="31" y="71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4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8" name="Freeform 10"/>
            <p:cNvSpPr>
              <a:spLocks noEditPoints="1"/>
            </p:cNvSpPr>
            <p:nvPr userDrawn="1"/>
          </p:nvSpPr>
          <p:spPr bwMode="auto">
            <a:xfrm>
              <a:off x="4017" y="2817"/>
              <a:ext cx="85" cy="81"/>
            </a:xfrm>
            <a:custGeom>
              <a:avLst/>
              <a:gdLst>
                <a:gd name="T0" fmla="*/ 43 w 85"/>
                <a:gd name="T1" fmla="*/ 81 h 81"/>
                <a:gd name="T2" fmla="*/ 26 w 85"/>
                <a:gd name="T3" fmla="*/ 78 h 81"/>
                <a:gd name="T4" fmla="*/ 13 w 85"/>
                <a:gd name="T5" fmla="*/ 69 h 81"/>
                <a:gd name="T6" fmla="*/ 4 w 85"/>
                <a:gd name="T7" fmla="*/ 56 h 81"/>
                <a:gd name="T8" fmla="*/ 0 w 85"/>
                <a:gd name="T9" fmla="*/ 40 h 81"/>
                <a:gd name="T10" fmla="*/ 1 w 85"/>
                <a:gd name="T11" fmla="*/ 32 h 81"/>
                <a:gd name="T12" fmla="*/ 8 w 85"/>
                <a:gd name="T13" fmla="*/ 19 h 81"/>
                <a:gd name="T14" fmla="*/ 20 w 85"/>
                <a:gd name="T15" fmla="*/ 8 h 81"/>
                <a:gd name="T16" fmla="*/ 35 w 85"/>
                <a:gd name="T17" fmla="*/ 1 h 81"/>
                <a:gd name="T18" fmla="*/ 43 w 85"/>
                <a:gd name="T19" fmla="*/ 0 h 81"/>
                <a:gd name="T20" fmla="*/ 59 w 85"/>
                <a:gd name="T21" fmla="*/ 3 h 81"/>
                <a:gd name="T22" fmla="*/ 72 w 85"/>
                <a:gd name="T23" fmla="*/ 12 h 81"/>
                <a:gd name="T24" fmla="*/ 82 w 85"/>
                <a:gd name="T25" fmla="*/ 25 h 81"/>
                <a:gd name="T26" fmla="*/ 85 w 85"/>
                <a:gd name="T27" fmla="*/ 40 h 81"/>
                <a:gd name="T28" fmla="*/ 84 w 85"/>
                <a:gd name="T29" fmla="*/ 49 h 81"/>
                <a:gd name="T30" fmla="*/ 78 w 85"/>
                <a:gd name="T31" fmla="*/ 63 h 81"/>
                <a:gd name="T32" fmla="*/ 66 w 85"/>
                <a:gd name="T33" fmla="*/ 73 h 81"/>
                <a:gd name="T34" fmla="*/ 51 w 85"/>
                <a:gd name="T35" fmla="*/ 80 h 81"/>
                <a:gd name="T36" fmla="*/ 43 w 85"/>
                <a:gd name="T37" fmla="*/ 81 h 81"/>
                <a:gd name="T38" fmla="*/ 43 w 85"/>
                <a:gd name="T39" fmla="*/ 7 h 81"/>
                <a:gd name="T40" fmla="*/ 32 w 85"/>
                <a:gd name="T41" fmla="*/ 10 h 81"/>
                <a:gd name="T42" fmla="*/ 24 w 85"/>
                <a:gd name="T43" fmla="*/ 17 h 81"/>
                <a:gd name="T44" fmla="*/ 20 w 85"/>
                <a:gd name="T45" fmla="*/ 29 h 81"/>
                <a:gd name="T46" fmla="*/ 18 w 85"/>
                <a:gd name="T47" fmla="*/ 40 h 81"/>
                <a:gd name="T48" fmla="*/ 19 w 85"/>
                <a:gd name="T49" fmla="*/ 46 h 81"/>
                <a:gd name="T50" fmla="*/ 21 w 85"/>
                <a:gd name="T51" fmla="*/ 58 h 81"/>
                <a:gd name="T52" fmla="*/ 27 w 85"/>
                <a:gd name="T53" fmla="*/ 68 h 81"/>
                <a:gd name="T54" fmla="*/ 37 w 85"/>
                <a:gd name="T55" fmla="*/ 73 h 81"/>
                <a:gd name="T56" fmla="*/ 43 w 85"/>
                <a:gd name="T57" fmla="*/ 74 h 81"/>
                <a:gd name="T58" fmla="*/ 54 w 85"/>
                <a:gd name="T59" fmla="*/ 71 h 81"/>
                <a:gd name="T60" fmla="*/ 63 w 85"/>
                <a:gd name="T61" fmla="*/ 64 h 81"/>
                <a:gd name="T62" fmla="*/ 67 w 85"/>
                <a:gd name="T63" fmla="*/ 52 h 81"/>
                <a:gd name="T64" fmla="*/ 68 w 85"/>
                <a:gd name="T65" fmla="*/ 40 h 81"/>
                <a:gd name="T66" fmla="*/ 68 w 85"/>
                <a:gd name="T67" fmla="*/ 35 h 81"/>
                <a:gd name="T68" fmla="*/ 65 w 85"/>
                <a:gd name="T69" fmla="*/ 23 h 81"/>
                <a:gd name="T70" fmla="*/ 58 w 85"/>
                <a:gd name="T71" fmla="*/ 13 h 81"/>
                <a:gd name="T72" fmla="*/ 49 w 85"/>
                <a:gd name="T73" fmla="*/ 8 h 81"/>
                <a:gd name="T74" fmla="*/ 43 w 85"/>
                <a:gd name="T7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1">
                  <a:moveTo>
                    <a:pt x="43" y="81"/>
                  </a:moveTo>
                  <a:lnTo>
                    <a:pt x="43" y="81"/>
                  </a:lnTo>
                  <a:lnTo>
                    <a:pt x="35" y="80"/>
                  </a:lnTo>
                  <a:lnTo>
                    <a:pt x="26" y="78"/>
                  </a:lnTo>
                  <a:lnTo>
                    <a:pt x="20" y="73"/>
                  </a:lnTo>
                  <a:lnTo>
                    <a:pt x="13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2" y="25"/>
                  </a:lnTo>
                  <a:lnTo>
                    <a:pt x="84" y="32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9"/>
                  </a:lnTo>
                  <a:lnTo>
                    <a:pt x="82" y="56"/>
                  </a:lnTo>
                  <a:lnTo>
                    <a:pt x="78" y="63"/>
                  </a:lnTo>
                  <a:lnTo>
                    <a:pt x="72" y="69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1" y="80"/>
                  </a:lnTo>
                  <a:lnTo>
                    <a:pt x="43" y="81"/>
                  </a:lnTo>
                  <a:lnTo>
                    <a:pt x="43" y="81"/>
                  </a:lnTo>
                  <a:close/>
                  <a:moveTo>
                    <a:pt x="43" y="7"/>
                  </a:moveTo>
                  <a:lnTo>
                    <a:pt x="43" y="7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27" y="13"/>
                  </a:lnTo>
                  <a:lnTo>
                    <a:pt x="24" y="17"/>
                  </a:lnTo>
                  <a:lnTo>
                    <a:pt x="21" y="23"/>
                  </a:lnTo>
                  <a:lnTo>
                    <a:pt x="20" y="29"/>
                  </a:lnTo>
                  <a:lnTo>
                    <a:pt x="19" y="3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9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4" y="64"/>
                  </a:lnTo>
                  <a:lnTo>
                    <a:pt x="27" y="68"/>
                  </a:lnTo>
                  <a:lnTo>
                    <a:pt x="32" y="71"/>
                  </a:lnTo>
                  <a:lnTo>
                    <a:pt x="37" y="73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9" y="73"/>
                  </a:lnTo>
                  <a:lnTo>
                    <a:pt x="54" y="71"/>
                  </a:lnTo>
                  <a:lnTo>
                    <a:pt x="58" y="68"/>
                  </a:lnTo>
                  <a:lnTo>
                    <a:pt x="63" y="64"/>
                  </a:lnTo>
                  <a:lnTo>
                    <a:pt x="65" y="58"/>
                  </a:lnTo>
                  <a:lnTo>
                    <a:pt x="67" y="52"/>
                  </a:lnTo>
                  <a:lnTo>
                    <a:pt x="68" y="4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5"/>
                  </a:lnTo>
                  <a:lnTo>
                    <a:pt x="67" y="29"/>
                  </a:lnTo>
                  <a:lnTo>
                    <a:pt x="65" y="23"/>
                  </a:lnTo>
                  <a:lnTo>
                    <a:pt x="63" y="17"/>
                  </a:lnTo>
                  <a:lnTo>
                    <a:pt x="58" y="13"/>
                  </a:lnTo>
                  <a:lnTo>
                    <a:pt x="54" y="10"/>
                  </a:lnTo>
                  <a:lnTo>
                    <a:pt x="49" y="8"/>
                  </a:lnTo>
                  <a:lnTo>
                    <a:pt x="43" y="7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9" name="Freeform 11"/>
            <p:cNvSpPr>
              <a:spLocks/>
            </p:cNvSpPr>
            <p:nvPr userDrawn="1"/>
          </p:nvSpPr>
          <p:spPr bwMode="auto">
            <a:xfrm>
              <a:off x="4122" y="2819"/>
              <a:ext cx="85" cy="79"/>
            </a:xfrm>
            <a:custGeom>
              <a:avLst/>
              <a:gdLst>
                <a:gd name="T0" fmla="*/ 67 w 85"/>
                <a:gd name="T1" fmla="*/ 19 h 79"/>
                <a:gd name="T2" fmla="*/ 67 w 85"/>
                <a:gd name="T3" fmla="*/ 19 h 79"/>
                <a:gd name="T4" fmla="*/ 66 w 85"/>
                <a:gd name="T5" fmla="*/ 11 h 79"/>
                <a:gd name="T6" fmla="*/ 65 w 85"/>
                <a:gd name="T7" fmla="*/ 7 h 79"/>
                <a:gd name="T8" fmla="*/ 63 w 85"/>
                <a:gd name="T9" fmla="*/ 6 h 79"/>
                <a:gd name="T10" fmla="*/ 61 w 85"/>
                <a:gd name="T11" fmla="*/ 5 h 79"/>
                <a:gd name="T12" fmla="*/ 56 w 85"/>
                <a:gd name="T13" fmla="*/ 5 h 79"/>
                <a:gd name="T14" fmla="*/ 56 w 85"/>
                <a:gd name="T15" fmla="*/ 0 h 79"/>
                <a:gd name="T16" fmla="*/ 85 w 85"/>
                <a:gd name="T17" fmla="*/ 0 h 79"/>
                <a:gd name="T18" fmla="*/ 85 w 85"/>
                <a:gd name="T19" fmla="*/ 5 h 79"/>
                <a:gd name="T20" fmla="*/ 85 w 85"/>
                <a:gd name="T21" fmla="*/ 5 h 79"/>
                <a:gd name="T22" fmla="*/ 78 w 85"/>
                <a:gd name="T23" fmla="*/ 5 h 79"/>
                <a:gd name="T24" fmla="*/ 76 w 85"/>
                <a:gd name="T25" fmla="*/ 6 h 79"/>
                <a:gd name="T26" fmla="*/ 75 w 85"/>
                <a:gd name="T27" fmla="*/ 7 h 79"/>
                <a:gd name="T28" fmla="*/ 73 w 85"/>
                <a:gd name="T29" fmla="*/ 11 h 79"/>
                <a:gd name="T30" fmla="*/ 73 w 85"/>
                <a:gd name="T31" fmla="*/ 19 h 79"/>
                <a:gd name="T32" fmla="*/ 73 w 85"/>
                <a:gd name="T33" fmla="*/ 79 h 79"/>
                <a:gd name="T34" fmla="*/ 70 w 85"/>
                <a:gd name="T35" fmla="*/ 79 h 79"/>
                <a:gd name="T36" fmla="*/ 18 w 85"/>
                <a:gd name="T37" fmla="*/ 17 h 79"/>
                <a:gd name="T38" fmla="*/ 18 w 85"/>
                <a:gd name="T39" fmla="*/ 58 h 79"/>
                <a:gd name="T40" fmla="*/ 18 w 85"/>
                <a:gd name="T41" fmla="*/ 58 h 79"/>
                <a:gd name="T42" fmla="*/ 18 w 85"/>
                <a:gd name="T43" fmla="*/ 66 h 79"/>
                <a:gd name="T44" fmla="*/ 20 w 85"/>
                <a:gd name="T45" fmla="*/ 70 h 79"/>
                <a:gd name="T46" fmla="*/ 21 w 85"/>
                <a:gd name="T47" fmla="*/ 71 h 79"/>
                <a:gd name="T48" fmla="*/ 23 w 85"/>
                <a:gd name="T49" fmla="*/ 72 h 79"/>
                <a:gd name="T50" fmla="*/ 30 w 85"/>
                <a:gd name="T51" fmla="*/ 72 h 79"/>
                <a:gd name="T52" fmla="*/ 30 w 85"/>
                <a:gd name="T53" fmla="*/ 77 h 79"/>
                <a:gd name="T54" fmla="*/ 0 w 85"/>
                <a:gd name="T55" fmla="*/ 77 h 79"/>
                <a:gd name="T56" fmla="*/ 0 w 85"/>
                <a:gd name="T57" fmla="*/ 72 h 79"/>
                <a:gd name="T58" fmla="*/ 0 w 85"/>
                <a:gd name="T59" fmla="*/ 72 h 79"/>
                <a:gd name="T60" fmla="*/ 6 w 85"/>
                <a:gd name="T61" fmla="*/ 72 h 79"/>
                <a:gd name="T62" fmla="*/ 8 w 85"/>
                <a:gd name="T63" fmla="*/ 71 h 79"/>
                <a:gd name="T64" fmla="*/ 9 w 85"/>
                <a:gd name="T65" fmla="*/ 70 h 79"/>
                <a:gd name="T66" fmla="*/ 11 w 85"/>
                <a:gd name="T67" fmla="*/ 66 h 79"/>
                <a:gd name="T68" fmla="*/ 11 w 85"/>
                <a:gd name="T69" fmla="*/ 58 h 79"/>
                <a:gd name="T70" fmla="*/ 11 w 85"/>
                <a:gd name="T71" fmla="*/ 19 h 79"/>
                <a:gd name="T72" fmla="*/ 11 w 85"/>
                <a:gd name="T73" fmla="*/ 19 h 79"/>
                <a:gd name="T74" fmla="*/ 11 w 85"/>
                <a:gd name="T75" fmla="*/ 11 h 79"/>
                <a:gd name="T76" fmla="*/ 9 w 85"/>
                <a:gd name="T77" fmla="*/ 7 h 79"/>
                <a:gd name="T78" fmla="*/ 8 w 85"/>
                <a:gd name="T79" fmla="*/ 6 h 79"/>
                <a:gd name="T80" fmla="*/ 6 w 85"/>
                <a:gd name="T81" fmla="*/ 5 h 79"/>
                <a:gd name="T82" fmla="*/ 0 w 85"/>
                <a:gd name="T83" fmla="*/ 5 h 79"/>
                <a:gd name="T84" fmla="*/ 0 w 85"/>
                <a:gd name="T85" fmla="*/ 0 h 79"/>
                <a:gd name="T86" fmla="*/ 25 w 85"/>
                <a:gd name="T87" fmla="*/ 0 h 79"/>
                <a:gd name="T88" fmla="*/ 67 w 85"/>
                <a:gd name="T89" fmla="*/ 51 h 79"/>
                <a:gd name="T90" fmla="*/ 67 w 85"/>
                <a:gd name="T91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79">
                  <a:moveTo>
                    <a:pt x="67" y="19"/>
                  </a:moveTo>
                  <a:lnTo>
                    <a:pt x="67" y="19"/>
                  </a:lnTo>
                  <a:lnTo>
                    <a:pt x="66" y="11"/>
                  </a:lnTo>
                  <a:lnTo>
                    <a:pt x="65" y="7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85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8" y="5"/>
                  </a:lnTo>
                  <a:lnTo>
                    <a:pt x="76" y="6"/>
                  </a:lnTo>
                  <a:lnTo>
                    <a:pt x="75" y="7"/>
                  </a:lnTo>
                  <a:lnTo>
                    <a:pt x="73" y="11"/>
                  </a:lnTo>
                  <a:lnTo>
                    <a:pt x="73" y="19"/>
                  </a:lnTo>
                  <a:lnTo>
                    <a:pt x="73" y="79"/>
                  </a:lnTo>
                  <a:lnTo>
                    <a:pt x="70" y="79"/>
                  </a:lnTo>
                  <a:lnTo>
                    <a:pt x="18" y="17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30" y="72"/>
                  </a:lnTo>
                  <a:lnTo>
                    <a:pt x="30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1" y="66"/>
                  </a:lnTo>
                  <a:lnTo>
                    <a:pt x="11" y="5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67" y="51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0" name="Freeform 12"/>
            <p:cNvSpPr>
              <a:spLocks/>
            </p:cNvSpPr>
            <p:nvPr userDrawn="1"/>
          </p:nvSpPr>
          <p:spPr bwMode="auto">
            <a:xfrm>
              <a:off x="4226" y="2819"/>
              <a:ext cx="70" cy="77"/>
            </a:xfrm>
            <a:custGeom>
              <a:avLst/>
              <a:gdLst>
                <a:gd name="T0" fmla="*/ 0 w 70"/>
                <a:gd name="T1" fmla="*/ 72 h 77"/>
                <a:gd name="T2" fmla="*/ 0 w 70"/>
                <a:gd name="T3" fmla="*/ 72 h 77"/>
                <a:gd name="T4" fmla="*/ 6 w 70"/>
                <a:gd name="T5" fmla="*/ 72 h 77"/>
                <a:gd name="T6" fmla="*/ 9 w 70"/>
                <a:gd name="T7" fmla="*/ 71 h 77"/>
                <a:gd name="T8" fmla="*/ 10 w 70"/>
                <a:gd name="T9" fmla="*/ 70 h 77"/>
                <a:gd name="T10" fmla="*/ 12 w 70"/>
                <a:gd name="T11" fmla="*/ 66 h 77"/>
                <a:gd name="T12" fmla="*/ 12 w 70"/>
                <a:gd name="T13" fmla="*/ 58 h 77"/>
                <a:gd name="T14" fmla="*/ 12 w 70"/>
                <a:gd name="T15" fmla="*/ 19 h 77"/>
                <a:gd name="T16" fmla="*/ 12 w 70"/>
                <a:gd name="T17" fmla="*/ 19 h 77"/>
                <a:gd name="T18" fmla="*/ 12 w 70"/>
                <a:gd name="T19" fmla="*/ 11 h 77"/>
                <a:gd name="T20" fmla="*/ 10 w 70"/>
                <a:gd name="T21" fmla="*/ 7 h 77"/>
                <a:gd name="T22" fmla="*/ 9 w 70"/>
                <a:gd name="T23" fmla="*/ 6 h 77"/>
                <a:gd name="T24" fmla="*/ 6 w 70"/>
                <a:gd name="T25" fmla="*/ 5 h 77"/>
                <a:gd name="T26" fmla="*/ 0 w 70"/>
                <a:gd name="T27" fmla="*/ 5 h 77"/>
                <a:gd name="T28" fmla="*/ 0 w 70"/>
                <a:gd name="T29" fmla="*/ 0 h 77"/>
                <a:gd name="T30" fmla="*/ 64 w 70"/>
                <a:gd name="T31" fmla="*/ 0 h 77"/>
                <a:gd name="T32" fmla="*/ 66 w 70"/>
                <a:gd name="T33" fmla="*/ 19 h 77"/>
                <a:gd name="T34" fmla="*/ 62 w 70"/>
                <a:gd name="T35" fmla="*/ 19 h 77"/>
                <a:gd name="T36" fmla="*/ 61 w 70"/>
                <a:gd name="T37" fmla="*/ 15 h 77"/>
                <a:gd name="T38" fmla="*/ 61 w 70"/>
                <a:gd name="T39" fmla="*/ 15 h 77"/>
                <a:gd name="T40" fmla="*/ 60 w 70"/>
                <a:gd name="T41" fmla="*/ 11 h 77"/>
                <a:gd name="T42" fmla="*/ 58 w 70"/>
                <a:gd name="T43" fmla="*/ 9 h 77"/>
                <a:gd name="T44" fmla="*/ 54 w 70"/>
                <a:gd name="T45" fmla="*/ 7 h 77"/>
                <a:gd name="T46" fmla="*/ 47 w 70"/>
                <a:gd name="T47" fmla="*/ 7 h 77"/>
                <a:gd name="T48" fmla="*/ 28 w 70"/>
                <a:gd name="T49" fmla="*/ 7 h 77"/>
                <a:gd name="T50" fmla="*/ 28 w 70"/>
                <a:gd name="T51" fmla="*/ 34 h 77"/>
                <a:gd name="T52" fmla="*/ 34 w 70"/>
                <a:gd name="T53" fmla="*/ 34 h 77"/>
                <a:gd name="T54" fmla="*/ 34 w 70"/>
                <a:gd name="T55" fmla="*/ 34 h 77"/>
                <a:gd name="T56" fmla="*/ 42 w 70"/>
                <a:gd name="T57" fmla="*/ 33 h 77"/>
                <a:gd name="T58" fmla="*/ 46 w 70"/>
                <a:gd name="T59" fmla="*/ 32 h 77"/>
                <a:gd name="T60" fmla="*/ 48 w 70"/>
                <a:gd name="T61" fmla="*/ 29 h 77"/>
                <a:gd name="T62" fmla="*/ 48 w 70"/>
                <a:gd name="T63" fmla="*/ 27 h 77"/>
                <a:gd name="T64" fmla="*/ 49 w 70"/>
                <a:gd name="T65" fmla="*/ 22 h 77"/>
                <a:gd name="T66" fmla="*/ 53 w 70"/>
                <a:gd name="T67" fmla="*/ 22 h 77"/>
                <a:gd name="T68" fmla="*/ 53 w 70"/>
                <a:gd name="T69" fmla="*/ 51 h 77"/>
                <a:gd name="T70" fmla="*/ 49 w 70"/>
                <a:gd name="T71" fmla="*/ 51 h 77"/>
                <a:gd name="T72" fmla="*/ 49 w 70"/>
                <a:gd name="T73" fmla="*/ 51 h 77"/>
                <a:gd name="T74" fmla="*/ 48 w 70"/>
                <a:gd name="T75" fmla="*/ 44 h 77"/>
                <a:gd name="T76" fmla="*/ 48 w 70"/>
                <a:gd name="T77" fmla="*/ 42 h 77"/>
                <a:gd name="T78" fmla="*/ 46 w 70"/>
                <a:gd name="T79" fmla="*/ 41 h 77"/>
                <a:gd name="T80" fmla="*/ 42 w 70"/>
                <a:gd name="T81" fmla="*/ 39 h 77"/>
                <a:gd name="T82" fmla="*/ 34 w 70"/>
                <a:gd name="T83" fmla="*/ 39 h 77"/>
                <a:gd name="T84" fmla="*/ 28 w 70"/>
                <a:gd name="T85" fmla="*/ 39 h 77"/>
                <a:gd name="T86" fmla="*/ 28 w 70"/>
                <a:gd name="T87" fmla="*/ 56 h 77"/>
                <a:gd name="T88" fmla="*/ 28 w 70"/>
                <a:gd name="T89" fmla="*/ 56 h 77"/>
                <a:gd name="T90" fmla="*/ 28 w 70"/>
                <a:gd name="T91" fmla="*/ 64 h 77"/>
                <a:gd name="T92" fmla="*/ 30 w 70"/>
                <a:gd name="T93" fmla="*/ 68 h 77"/>
                <a:gd name="T94" fmla="*/ 31 w 70"/>
                <a:gd name="T95" fmla="*/ 69 h 77"/>
                <a:gd name="T96" fmla="*/ 33 w 70"/>
                <a:gd name="T97" fmla="*/ 70 h 77"/>
                <a:gd name="T98" fmla="*/ 40 w 70"/>
                <a:gd name="T99" fmla="*/ 70 h 77"/>
                <a:gd name="T100" fmla="*/ 52 w 70"/>
                <a:gd name="T101" fmla="*/ 70 h 77"/>
                <a:gd name="T102" fmla="*/ 52 w 70"/>
                <a:gd name="T103" fmla="*/ 70 h 77"/>
                <a:gd name="T104" fmla="*/ 58 w 70"/>
                <a:gd name="T105" fmla="*/ 70 h 77"/>
                <a:gd name="T106" fmla="*/ 62 w 70"/>
                <a:gd name="T107" fmla="*/ 68 h 77"/>
                <a:gd name="T108" fmla="*/ 64 w 70"/>
                <a:gd name="T109" fmla="*/ 66 h 77"/>
                <a:gd name="T110" fmla="*/ 66 w 70"/>
                <a:gd name="T111" fmla="*/ 62 h 77"/>
                <a:gd name="T112" fmla="*/ 67 w 70"/>
                <a:gd name="T113" fmla="*/ 58 h 77"/>
                <a:gd name="T114" fmla="*/ 70 w 70"/>
                <a:gd name="T115" fmla="*/ 58 h 77"/>
                <a:gd name="T116" fmla="*/ 69 w 70"/>
                <a:gd name="T117" fmla="*/ 77 h 77"/>
                <a:gd name="T118" fmla="*/ 0 w 70"/>
                <a:gd name="T119" fmla="*/ 77 h 77"/>
                <a:gd name="T120" fmla="*/ 0 w 70"/>
                <a:gd name="T121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" h="77">
                  <a:moveTo>
                    <a:pt x="0" y="72"/>
                  </a:moveTo>
                  <a:lnTo>
                    <a:pt x="0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4" y="7"/>
                  </a:lnTo>
                  <a:lnTo>
                    <a:pt x="47" y="7"/>
                  </a:lnTo>
                  <a:lnTo>
                    <a:pt x="28" y="7"/>
                  </a:lnTo>
                  <a:lnTo>
                    <a:pt x="28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46" y="32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6" y="41"/>
                  </a:lnTo>
                  <a:lnTo>
                    <a:pt x="42" y="39"/>
                  </a:lnTo>
                  <a:lnTo>
                    <a:pt x="34" y="39"/>
                  </a:lnTo>
                  <a:lnTo>
                    <a:pt x="28" y="3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30" y="68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40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8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2"/>
                  </a:lnTo>
                  <a:lnTo>
                    <a:pt x="67" y="58"/>
                  </a:lnTo>
                  <a:lnTo>
                    <a:pt x="70" y="58"/>
                  </a:lnTo>
                  <a:lnTo>
                    <a:pt x="69" y="77"/>
                  </a:lnTo>
                  <a:lnTo>
                    <a:pt x="0" y="7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1" name="Freeform 13"/>
            <p:cNvSpPr>
              <a:spLocks/>
            </p:cNvSpPr>
            <p:nvPr userDrawn="1"/>
          </p:nvSpPr>
          <p:spPr bwMode="auto">
            <a:xfrm>
              <a:off x="4315" y="2819"/>
              <a:ext cx="85" cy="79"/>
            </a:xfrm>
            <a:custGeom>
              <a:avLst/>
              <a:gdLst>
                <a:gd name="T0" fmla="*/ 54 w 85"/>
                <a:gd name="T1" fmla="*/ 0 h 79"/>
                <a:gd name="T2" fmla="*/ 85 w 85"/>
                <a:gd name="T3" fmla="*/ 5 h 79"/>
                <a:gd name="T4" fmla="*/ 79 w 85"/>
                <a:gd name="T5" fmla="*/ 5 h 79"/>
                <a:gd name="T6" fmla="*/ 75 w 85"/>
                <a:gd name="T7" fmla="*/ 7 h 79"/>
                <a:gd name="T8" fmla="*/ 73 w 85"/>
                <a:gd name="T9" fmla="*/ 19 h 79"/>
                <a:gd name="T10" fmla="*/ 73 w 85"/>
                <a:gd name="T11" fmla="*/ 49 h 79"/>
                <a:gd name="T12" fmla="*/ 71 w 85"/>
                <a:gd name="T13" fmla="*/ 62 h 79"/>
                <a:gd name="T14" fmla="*/ 65 w 85"/>
                <a:gd name="T15" fmla="*/ 71 h 79"/>
                <a:gd name="T16" fmla="*/ 55 w 85"/>
                <a:gd name="T17" fmla="*/ 77 h 79"/>
                <a:gd name="T18" fmla="*/ 43 w 85"/>
                <a:gd name="T19" fmla="*/ 79 h 79"/>
                <a:gd name="T20" fmla="*/ 37 w 85"/>
                <a:gd name="T21" fmla="*/ 78 h 79"/>
                <a:gd name="T22" fmla="*/ 26 w 85"/>
                <a:gd name="T23" fmla="*/ 75 h 79"/>
                <a:gd name="T24" fmla="*/ 17 w 85"/>
                <a:gd name="T25" fmla="*/ 67 h 79"/>
                <a:gd name="T26" fmla="*/ 13 w 85"/>
                <a:gd name="T27" fmla="*/ 55 h 79"/>
                <a:gd name="T28" fmla="*/ 12 w 85"/>
                <a:gd name="T29" fmla="*/ 19 h 79"/>
                <a:gd name="T30" fmla="*/ 12 w 85"/>
                <a:gd name="T31" fmla="*/ 11 h 79"/>
                <a:gd name="T32" fmla="*/ 9 w 85"/>
                <a:gd name="T33" fmla="*/ 6 h 79"/>
                <a:gd name="T34" fmla="*/ 0 w 85"/>
                <a:gd name="T35" fmla="*/ 5 h 79"/>
                <a:gd name="T36" fmla="*/ 40 w 85"/>
                <a:gd name="T37" fmla="*/ 0 h 79"/>
                <a:gd name="T38" fmla="*/ 40 w 85"/>
                <a:gd name="T39" fmla="*/ 5 h 79"/>
                <a:gd name="T40" fmla="*/ 32 w 85"/>
                <a:gd name="T41" fmla="*/ 6 h 79"/>
                <a:gd name="T42" fmla="*/ 29 w 85"/>
                <a:gd name="T43" fmla="*/ 11 h 79"/>
                <a:gd name="T44" fmla="*/ 28 w 85"/>
                <a:gd name="T45" fmla="*/ 47 h 79"/>
                <a:gd name="T46" fmla="*/ 29 w 85"/>
                <a:gd name="T47" fmla="*/ 53 h 79"/>
                <a:gd name="T48" fmla="*/ 31 w 85"/>
                <a:gd name="T49" fmla="*/ 62 h 79"/>
                <a:gd name="T50" fmla="*/ 37 w 85"/>
                <a:gd name="T51" fmla="*/ 67 h 79"/>
                <a:gd name="T52" fmla="*/ 44 w 85"/>
                <a:gd name="T53" fmla="*/ 70 h 79"/>
                <a:gd name="T54" fmla="*/ 47 w 85"/>
                <a:gd name="T55" fmla="*/ 70 h 79"/>
                <a:gd name="T56" fmla="*/ 55 w 85"/>
                <a:gd name="T57" fmla="*/ 69 h 79"/>
                <a:gd name="T58" fmla="*/ 61 w 85"/>
                <a:gd name="T59" fmla="*/ 65 h 79"/>
                <a:gd name="T60" fmla="*/ 65 w 85"/>
                <a:gd name="T61" fmla="*/ 57 h 79"/>
                <a:gd name="T62" fmla="*/ 67 w 85"/>
                <a:gd name="T63" fmla="*/ 47 h 79"/>
                <a:gd name="T64" fmla="*/ 67 w 85"/>
                <a:gd name="T65" fmla="*/ 19 h 79"/>
                <a:gd name="T66" fmla="*/ 65 w 85"/>
                <a:gd name="T67" fmla="*/ 7 h 79"/>
                <a:gd name="T68" fmla="*/ 60 w 85"/>
                <a:gd name="T69" fmla="*/ 5 h 79"/>
                <a:gd name="T70" fmla="*/ 54 w 85"/>
                <a:gd name="T71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" h="79">
                  <a:moveTo>
                    <a:pt x="54" y="5"/>
                  </a:moveTo>
                  <a:lnTo>
                    <a:pt x="54" y="0"/>
                  </a:lnTo>
                  <a:lnTo>
                    <a:pt x="85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9" y="5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3" y="11"/>
                  </a:lnTo>
                  <a:lnTo>
                    <a:pt x="73" y="1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71" y="62"/>
                  </a:lnTo>
                  <a:lnTo>
                    <a:pt x="68" y="67"/>
                  </a:lnTo>
                  <a:lnTo>
                    <a:pt x="65" y="71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49" y="78"/>
                  </a:lnTo>
                  <a:lnTo>
                    <a:pt x="43" y="79"/>
                  </a:lnTo>
                  <a:lnTo>
                    <a:pt x="43" y="79"/>
                  </a:lnTo>
                  <a:lnTo>
                    <a:pt x="37" y="78"/>
                  </a:lnTo>
                  <a:lnTo>
                    <a:pt x="31" y="77"/>
                  </a:lnTo>
                  <a:lnTo>
                    <a:pt x="26" y="75"/>
                  </a:lnTo>
                  <a:lnTo>
                    <a:pt x="22" y="71"/>
                  </a:lnTo>
                  <a:lnTo>
                    <a:pt x="17" y="67"/>
                  </a:lnTo>
                  <a:lnTo>
                    <a:pt x="15" y="62"/>
                  </a:lnTo>
                  <a:lnTo>
                    <a:pt x="13" y="55"/>
                  </a:lnTo>
                  <a:lnTo>
                    <a:pt x="12" y="4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29" y="11"/>
                  </a:lnTo>
                  <a:lnTo>
                    <a:pt x="28" y="19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53"/>
                  </a:lnTo>
                  <a:lnTo>
                    <a:pt x="30" y="57"/>
                  </a:lnTo>
                  <a:lnTo>
                    <a:pt x="31" y="62"/>
                  </a:lnTo>
                  <a:lnTo>
                    <a:pt x="34" y="65"/>
                  </a:lnTo>
                  <a:lnTo>
                    <a:pt x="37" y="67"/>
                  </a:lnTo>
                  <a:lnTo>
                    <a:pt x="40" y="69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52" y="70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4" y="62"/>
                  </a:lnTo>
                  <a:lnTo>
                    <a:pt x="65" y="57"/>
                  </a:lnTo>
                  <a:lnTo>
                    <a:pt x="66" y="53"/>
                  </a:lnTo>
                  <a:lnTo>
                    <a:pt x="67" y="47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6" y="11"/>
                  </a:lnTo>
                  <a:lnTo>
                    <a:pt x="65" y="7"/>
                  </a:lnTo>
                  <a:lnTo>
                    <a:pt x="63" y="6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2" name="Freeform 14"/>
            <p:cNvSpPr>
              <a:spLocks/>
            </p:cNvSpPr>
            <p:nvPr userDrawn="1"/>
          </p:nvSpPr>
          <p:spPr bwMode="auto">
            <a:xfrm>
              <a:off x="4405" y="2819"/>
              <a:ext cx="90" cy="79"/>
            </a:xfrm>
            <a:custGeom>
              <a:avLst/>
              <a:gdLst>
                <a:gd name="T0" fmla="*/ 74 w 90"/>
                <a:gd name="T1" fmla="*/ 15 h 79"/>
                <a:gd name="T2" fmla="*/ 47 w 90"/>
                <a:gd name="T3" fmla="*/ 79 h 79"/>
                <a:gd name="T4" fmla="*/ 43 w 90"/>
                <a:gd name="T5" fmla="*/ 79 h 79"/>
                <a:gd name="T6" fmla="*/ 17 w 90"/>
                <a:gd name="T7" fmla="*/ 15 h 79"/>
                <a:gd name="T8" fmla="*/ 17 w 90"/>
                <a:gd name="T9" fmla="*/ 15 h 79"/>
                <a:gd name="T10" fmla="*/ 13 w 90"/>
                <a:gd name="T11" fmla="*/ 10 h 79"/>
                <a:gd name="T12" fmla="*/ 11 w 90"/>
                <a:gd name="T13" fmla="*/ 7 h 79"/>
                <a:gd name="T14" fmla="*/ 7 w 90"/>
                <a:gd name="T15" fmla="*/ 5 h 79"/>
                <a:gd name="T16" fmla="*/ 0 w 90"/>
                <a:gd name="T17" fmla="*/ 5 h 79"/>
                <a:gd name="T18" fmla="*/ 0 w 90"/>
                <a:gd name="T19" fmla="*/ 0 h 79"/>
                <a:gd name="T20" fmla="*/ 42 w 90"/>
                <a:gd name="T21" fmla="*/ 0 h 79"/>
                <a:gd name="T22" fmla="*/ 42 w 90"/>
                <a:gd name="T23" fmla="*/ 5 h 79"/>
                <a:gd name="T24" fmla="*/ 42 w 90"/>
                <a:gd name="T25" fmla="*/ 5 h 79"/>
                <a:gd name="T26" fmla="*/ 36 w 90"/>
                <a:gd name="T27" fmla="*/ 5 h 79"/>
                <a:gd name="T28" fmla="*/ 33 w 90"/>
                <a:gd name="T29" fmla="*/ 7 h 79"/>
                <a:gd name="T30" fmla="*/ 32 w 90"/>
                <a:gd name="T31" fmla="*/ 8 h 79"/>
                <a:gd name="T32" fmla="*/ 32 w 90"/>
                <a:gd name="T33" fmla="*/ 10 h 79"/>
                <a:gd name="T34" fmla="*/ 33 w 90"/>
                <a:gd name="T35" fmla="*/ 14 h 79"/>
                <a:gd name="T36" fmla="*/ 50 w 90"/>
                <a:gd name="T37" fmla="*/ 55 h 79"/>
                <a:gd name="T38" fmla="*/ 68 w 90"/>
                <a:gd name="T39" fmla="*/ 14 h 79"/>
                <a:gd name="T40" fmla="*/ 68 w 90"/>
                <a:gd name="T41" fmla="*/ 14 h 79"/>
                <a:gd name="T42" fmla="*/ 69 w 90"/>
                <a:gd name="T43" fmla="*/ 10 h 79"/>
                <a:gd name="T44" fmla="*/ 69 w 90"/>
                <a:gd name="T45" fmla="*/ 8 h 79"/>
                <a:gd name="T46" fmla="*/ 68 w 90"/>
                <a:gd name="T47" fmla="*/ 7 h 79"/>
                <a:gd name="T48" fmla="*/ 65 w 90"/>
                <a:gd name="T49" fmla="*/ 5 h 79"/>
                <a:gd name="T50" fmla="*/ 59 w 90"/>
                <a:gd name="T51" fmla="*/ 5 h 79"/>
                <a:gd name="T52" fmla="*/ 59 w 90"/>
                <a:gd name="T53" fmla="*/ 0 h 79"/>
                <a:gd name="T54" fmla="*/ 90 w 90"/>
                <a:gd name="T55" fmla="*/ 0 h 79"/>
                <a:gd name="T56" fmla="*/ 90 w 90"/>
                <a:gd name="T57" fmla="*/ 5 h 79"/>
                <a:gd name="T58" fmla="*/ 90 w 90"/>
                <a:gd name="T59" fmla="*/ 5 h 79"/>
                <a:gd name="T60" fmla="*/ 84 w 90"/>
                <a:gd name="T61" fmla="*/ 5 h 79"/>
                <a:gd name="T62" fmla="*/ 80 w 90"/>
                <a:gd name="T63" fmla="*/ 7 h 79"/>
                <a:gd name="T64" fmla="*/ 77 w 90"/>
                <a:gd name="T65" fmla="*/ 10 h 79"/>
                <a:gd name="T66" fmla="*/ 74 w 90"/>
                <a:gd name="T67" fmla="*/ 15 h 79"/>
                <a:gd name="T68" fmla="*/ 74 w 90"/>
                <a:gd name="T69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74" y="15"/>
                  </a:moveTo>
                  <a:lnTo>
                    <a:pt x="47" y="79"/>
                  </a:lnTo>
                  <a:lnTo>
                    <a:pt x="43" y="79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4"/>
                  </a:lnTo>
                  <a:lnTo>
                    <a:pt x="50" y="5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8" y="7"/>
                  </a:lnTo>
                  <a:lnTo>
                    <a:pt x="65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90" y="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84" y="5"/>
                  </a:lnTo>
                  <a:lnTo>
                    <a:pt x="80" y="7"/>
                  </a:lnTo>
                  <a:lnTo>
                    <a:pt x="77" y="10"/>
                  </a:lnTo>
                  <a:lnTo>
                    <a:pt x="74" y="15"/>
                  </a:lnTo>
                  <a:lnTo>
                    <a:pt x="7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3" name="Freeform 15"/>
            <p:cNvSpPr>
              <a:spLocks noEditPoints="1"/>
            </p:cNvSpPr>
            <p:nvPr userDrawn="1"/>
          </p:nvSpPr>
          <p:spPr bwMode="auto">
            <a:xfrm>
              <a:off x="4502" y="2817"/>
              <a:ext cx="84" cy="81"/>
            </a:xfrm>
            <a:custGeom>
              <a:avLst/>
              <a:gdLst>
                <a:gd name="T0" fmla="*/ 42 w 84"/>
                <a:gd name="T1" fmla="*/ 81 h 81"/>
                <a:gd name="T2" fmla="*/ 26 w 84"/>
                <a:gd name="T3" fmla="*/ 78 h 81"/>
                <a:gd name="T4" fmla="*/ 12 w 84"/>
                <a:gd name="T5" fmla="*/ 69 h 81"/>
                <a:gd name="T6" fmla="*/ 3 w 84"/>
                <a:gd name="T7" fmla="*/ 56 h 81"/>
                <a:gd name="T8" fmla="*/ 0 w 84"/>
                <a:gd name="T9" fmla="*/ 40 h 81"/>
                <a:gd name="T10" fmla="*/ 1 w 84"/>
                <a:gd name="T11" fmla="*/ 32 h 81"/>
                <a:gd name="T12" fmla="*/ 8 w 84"/>
                <a:gd name="T13" fmla="*/ 19 h 81"/>
                <a:gd name="T14" fmla="*/ 19 w 84"/>
                <a:gd name="T15" fmla="*/ 8 h 81"/>
                <a:gd name="T16" fmla="*/ 34 w 84"/>
                <a:gd name="T17" fmla="*/ 1 h 81"/>
                <a:gd name="T18" fmla="*/ 42 w 84"/>
                <a:gd name="T19" fmla="*/ 0 h 81"/>
                <a:gd name="T20" fmla="*/ 58 w 84"/>
                <a:gd name="T21" fmla="*/ 3 h 81"/>
                <a:gd name="T22" fmla="*/ 72 w 84"/>
                <a:gd name="T23" fmla="*/ 12 h 81"/>
                <a:gd name="T24" fmla="*/ 81 w 84"/>
                <a:gd name="T25" fmla="*/ 25 h 81"/>
                <a:gd name="T26" fmla="*/ 84 w 84"/>
                <a:gd name="T27" fmla="*/ 40 h 81"/>
                <a:gd name="T28" fmla="*/ 84 w 84"/>
                <a:gd name="T29" fmla="*/ 49 h 81"/>
                <a:gd name="T30" fmla="*/ 78 w 84"/>
                <a:gd name="T31" fmla="*/ 63 h 81"/>
                <a:gd name="T32" fmla="*/ 66 w 84"/>
                <a:gd name="T33" fmla="*/ 73 h 81"/>
                <a:gd name="T34" fmla="*/ 51 w 84"/>
                <a:gd name="T35" fmla="*/ 80 h 81"/>
                <a:gd name="T36" fmla="*/ 42 w 84"/>
                <a:gd name="T37" fmla="*/ 81 h 81"/>
                <a:gd name="T38" fmla="*/ 42 w 84"/>
                <a:gd name="T39" fmla="*/ 7 h 81"/>
                <a:gd name="T40" fmla="*/ 31 w 84"/>
                <a:gd name="T41" fmla="*/ 10 h 81"/>
                <a:gd name="T42" fmla="*/ 23 w 84"/>
                <a:gd name="T43" fmla="*/ 17 h 81"/>
                <a:gd name="T44" fmla="*/ 19 w 84"/>
                <a:gd name="T45" fmla="*/ 29 h 81"/>
                <a:gd name="T46" fmla="*/ 17 w 84"/>
                <a:gd name="T47" fmla="*/ 40 h 81"/>
                <a:gd name="T48" fmla="*/ 17 w 84"/>
                <a:gd name="T49" fmla="*/ 46 h 81"/>
                <a:gd name="T50" fmla="*/ 21 w 84"/>
                <a:gd name="T51" fmla="*/ 58 h 81"/>
                <a:gd name="T52" fmla="*/ 26 w 84"/>
                <a:gd name="T53" fmla="*/ 68 h 81"/>
                <a:gd name="T54" fmla="*/ 36 w 84"/>
                <a:gd name="T55" fmla="*/ 73 h 81"/>
                <a:gd name="T56" fmla="*/ 42 w 84"/>
                <a:gd name="T57" fmla="*/ 74 h 81"/>
                <a:gd name="T58" fmla="*/ 54 w 84"/>
                <a:gd name="T59" fmla="*/ 71 h 81"/>
                <a:gd name="T60" fmla="*/ 62 w 84"/>
                <a:gd name="T61" fmla="*/ 64 h 81"/>
                <a:gd name="T62" fmla="*/ 66 w 84"/>
                <a:gd name="T63" fmla="*/ 52 h 81"/>
                <a:gd name="T64" fmla="*/ 68 w 84"/>
                <a:gd name="T65" fmla="*/ 40 h 81"/>
                <a:gd name="T66" fmla="*/ 67 w 84"/>
                <a:gd name="T67" fmla="*/ 35 h 81"/>
                <a:gd name="T68" fmla="*/ 65 w 84"/>
                <a:gd name="T69" fmla="*/ 23 h 81"/>
                <a:gd name="T70" fmla="*/ 58 w 84"/>
                <a:gd name="T71" fmla="*/ 13 h 81"/>
                <a:gd name="T72" fmla="*/ 49 w 84"/>
                <a:gd name="T73" fmla="*/ 8 h 81"/>
                <a:gd name="T74" fmla="*/ 42 w 84"/>
                <a:gd name="T7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1">
                  <a:moveTo>
                    <a:pt x="42" y="81"/>
                  </a:moveTo>
                  <a:lnTo>
                    <a:pt x="42" y="81"/>
                  </a:lnTo>
                  <a:lnTo>
                    <a:pt x="34" y="80"/>
                  </a:lnTo>
                  <a:lnTo>
                    <a:pt x="26" y="78"/>
                  </a:lnTo>
                  <a:lnTo>
                    <a:pt x="19" y="73"/>
                  </a:lnTo>
                  <a:lnTo>
                    <a:pt x="12" y="69"/>
                  </a:lnTo>
                  <a:lnTo>
                    <a:pt x="8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5"/>
                  </a:lnTo>
                  <a:lnTo>
                    <a:pt x="84" y="3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9"/>
                  </a:lnTo>
                  <a:lnTo>
                    <a:pt x="81" y="56"/>
                  </a:lnTo>
                  <a:lnTo>
                    <a:pt x="78" y="63"/>
                  </a:lnTo>
                  <a:lnTo>
                    <a:pt x="72" y="69"/>
                  </a:lnTo>
                  <a:lnTo>
                    <a:pt x="66" y="73"/>
                  </a:lnTo>
                  <a:lnTo>
                    <a:pt x="58" y="78"/>
                  </a:lnTo>
                  <a:lnTo>
                    <a:pt x="51" y="80"/>
                  </a:lnTo>
                  <a:lnTo>
                    <a:pt x="42" y="81"/>
                  </a:lnTo>
                  <a:lnTo>
                    <a:pt x="42" y="81"/>
                  </a:lnTo>
                  <a:close/>
                  <a:moveTo>
                    <a:pt x="42" y="7"/>
                  </a:moveTo>
                  <a:lnTo>
                    <a:pt x="42" y="7"/>
                  </a:lnTo>
                  <a:lnTo>
                    <a:pt x="36" y="8"/>
                  </a:lnTo>
                  <a:lnTo>
                    <a:pt x="31" y="10"/>
                  </a:lnTo>
                  <a:lnTo>
                    <a:pt x="26" y="13"/>
                  </a:lnTo>
                  <a:lnTo>
                    <a:pt x="23" y="17"/>
                  </a:lnTo>
                  <a:lnTo>
                    <a:pt x="21" y="23"/>
                  </a:lnTo>
                  <a:lnTo>
                    <a:pt x="19" y="29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6"/>
                  </a:lnTo>
                  <a:lnTo>
                    <a:pt x="19" y="52"/>
                  </a:lnTo>
                  <a:lnTo>
                    <a:pt x="21" y="58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1" y="71"/>
                  </a:lnTo>
                  <a:lnTo>
                    <a:pt x="36" y="73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9" y="73"/>
                  </a:lnTo>
                  <a:lnTo>
                    <a:pt x="54" y="71"/>
                  </a:lnTo>
                  <a:lnTo>
                    <a:pt x="58" y="68"/>
                  </a:lnTo>
                  <a:lnTo>
                    <a:pt x="62" y="64"/>
                  </a:lnTo>
                  <a:lnTo>
                    <a:pt x="65" y="58"/>
                  </a:lnTo>
                  <a:lnTo>
                    <a:pt x="66" y="52"/>
                  </a:lnTo>
                  <a:lnTo>
                    <a:pt x="67" y="4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7" y="35"/>
                  </a:lnTo>
                  <a:lnTo>
                    <a:pt x="66" y="29"/>
                  </a:lnTo>
                  <a:lnTo>
                    <a:pt x="65" y="23"/>
                  </a:lnTo>
                  <a:lnTo>
                    <a:pt x="62" y="17"/>
                  </a:lnTo>
                  <a:lnTo>
                    <a:pt x="58" y="13"/>
                  </a:lnTo>
                  <a:lnTo>
                    <a:pt x="54" y="10"/>
                  </a:lnTo>
                  <a:lnTo>
                    <a:pt x="49" y="8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4" name="Freeform 16"/>
            <p:cNvSpPr>
              <a:spLocks/>
            </p:cNvSpPr>
            <p:nvPr userDrawn="1"/>
          </p:nvSpPr>
          <p:spPr bwMode="auto">
            <a:xfrm>
              <a:off x="4611" y="2817"/>
              <a:ext cx="51" cy="81"/>
            </a:xfrm>
            <a:custGeom>
              <a:avLst/>
              <a:gdLst>
                <a:gd name="T0" fmla="*/ 0 w 51"/>
                <a:gd name="T1" fmla="*/ 81 h 81"/>
                <a:gd name="T2" fmla="*/ 3 w 51"/>
                <a:gd name="T3" fmla="*/ 53 h 81"/>
                <a:gd name="T4" fmla="*/ 5 w 51"/>
                <a:gd name="T5" fmla="*/ 57 h 81"/>
                <a:gd name="T6" fmla="*/ 10 w 51"/>
                <a:gd name="T7" fmla="*/ 66 h 81"/>
                <a:gd name="T8" fmla="*/ 16 w 51"/>
                <a:gd name="T9" fmla="*/ 71 h 81"/>
                <a:gd name="T10" fmla="*/ 22 w 51"/>
                <a:gd name="T11" fmla="*/ 74 h 81"/>
                <a:gd name="T12" fmla="*/ 27 w 51"/>
                <a:gd name="T13" fmla="*/ 74 h 81"/>
                <a:gd name="T14" fmla="*/ 35 w 51"/>
                <a:gd name="T15" fmla="*/ 72 h 81"/>
                <a:gd name="T16" fmla="*/ 40 w 51"/>
                <a:gd name="T17" fmla="*/ 63 h 81"/>
                <a:gd name="T18" fmla="*/ 39 w 51"/>
                <a:gd name="T19" fmla="*/ 59 h 81"/>
                <a:gd name="T20" fmla="*/ 34 w 51"/>
                <a:gd name="T21" fmla="*/ 52 h 81"/>
                <a:gd name="T22" fmla="*/ 18 w 51"/>
                <a:gd name="T23" fmla="*/ 43 h 81"/>
                <a:gd name="T24" fmla="*/ 11 w 51"/>
                <a:gd name="T25" fmla="*/ 39 h 81"/>
                <a:gd name="T26" fmla="*/ 3 w 51"/>
                <a:gd name="T27" fmla="*/ 31 h 81"/>
                <a:gd name="T28" fmla="*/ 1 w 51"/>
                <a:gd name="T29" fmla="*/ 24 h 81"/>
                <a:gd name="T30" fmla="*/ 1 w 51"/>
                <a:gd name="T31" fmla="*/ 20 h 81"/>
                <a:gd name="T32" fmla="*/ 3 w 51"/>
                <a:gd name="T33" fmla="*/ 12 h 81"/>
                <a:gd name="T34" fmla="*/ 7 w 51"/>
                <a:gd name="T35" fmla="*/ 6 h 81"/>
                <a:gd name="T36" fmla="*/ 14 w 51"/>
                <a:gd name="T37" fmla="*/ 2 h 81"/>
                <a:gd name="T38" fmla="*/ 22 w 51"/>
                <a:gd name="T39" fmla="*/ 0 h 81"/>
                <a:gd name="T40" fmla="*/ 28 w 51"/>
                <a:gd name="T41" fmla="*/ 1 h 81"/>
                <a:gd name="T42" fmla="*/ 39 w 51"/>
                <a:gd name="T43" fmla="*/ 6 h 81"/>
                <a:gd name="T44" fmla="*/ 41 w 51"/>
                <a:gd name="T45" fmla="*/ 3 h 81"/>
                <a:gd name="T46" fmla="*/ 45 w 51"/>
                <a:gd name="T47" fmla="*/ 0 h 81"/>
                <a:gd name="T48" fmla="*/ 42 w 51"/>
                <a:gd name="T49" fmla="*/ 28 h 81"/>
                <a:gd name="T50" fmla="*/ 41 w 51"/>
                <a:gd name="T51" fmla="*/ 20 h 81"/>
                <a:gd name="T52" fmla="*/ 35 w 51"/>
                <a:gd name="T53" fmla="*/ 10 h 81"/>
                <a:gd name="T54" fmla="*/ 28 w 51"/>
                <a:gd name="T55" fmla="*/ 7 h 81"/>
                <a:gd name="T56" fmla="*/ 24 w 51"/>
                <a:gd name="T57" fmla="*/ 6 h 81"/>
                <a:gd name="T58" fmla="*/ 17 w 51"/>
                <a:gd name="T59" fmla="*/ 9 h 81"/>
                <a:gd name="T60" fmla="*/ 14 w 51"/>
                <a:gd name="T61" fmla="*/ 16 h 81"/>
                <a:gd name="T62" fmla="*/ 14 w 51"/>
                <a:gd name="T63" fmla="*/ 20 h 81"/>
                <a:gd name="T64" fmla="*/ 19 w 51"/>
                <a:gd name="T65" fmla="*/ 26 h 81"/>
                <a:gd name="T66" fmla="*/ 35 w 51"/>
                <a:gd name="T67" fmla="*/ 36 h 81"/>
                <a:gd name="T68" fmla="*/ 42 w 51"/>
                <a:gd name="T69" fmla="*/ 39 h 81"/>
                <a:gd name="T70" fmla="*/ 50 w 51"/>
                <a:gd name="T71" fmla="*/ 51 h 81"/>
                <a:gd name="T72" fmla="*/ 51 w 51"/>
                <a:gd name="T73" fmla="*/ 57 h 81"/>
                <a:gd name="T74" fmla="*/ 51 w 51"/>
                <a:gd name="T75" fmla="*/ 63 h 81"/>
                <a:gd name="T76" fmla="*/ 47 w 51"/>
                <a:gd name="T77" fmla="*/ 71 h 81"/>
                <a:gd name="T78" fmla="*/ 41 w 51"/>
                <a:gd name="T79" fmla="*/ 77 h 81"/>
                <a:gd name="T80" fmla="*/ 32 w 51"/>
                <a:gd name="T81" fmla="*/ 80 h 81"/>
                <a:gd name="T82" fmla="*/ 27 w 51"/>
                <a:gd name="T83" fmla="*/ 81 h 81"/>
                <a:gd name="T84" fmla="*/ 15 w 51"/>
                <a:gd name="T85" fmla="*/ 78 h 81"/>
                <a:gd name="T86" fmla="*/ 7 w 51"/>
                <a:gd name="T87" fmla="*/ 74 h 81"/>
                <a:gd name="T88" fmla="*/ 3 w 51"/>
                <a:gd name="T8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81">
                  <a:moveTo>
                    <a:pt x="3" y="81"/>
                  </a:moveTo>
                  <a:lnTo>
                    <a:pt x="0" y="81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5" y="57"/>
                  </a:lnTo>
                  <a:lnTo>
                    <a:pt x="6" y="62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6" y="71"/>
                  </a:lnTo>
                  <a:lnTo>
                    <a:pt x="19" y="73"/>
                  </a:lnTo>
                  <a:lnTo>
                    <a:pt x="22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2" y="74"/>
                  </a:lnTo>
                  <a:lnTo>
                    <a:pt x="35" y="72"/>
                  </a:lnTo>
                  <a:lnTo>
                    <a:pt x="39" y="68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9" y="59"/>
                  </a:lnTo>
                  <a:lnTo>
                    <a:pt x="37" y="55"/>
                  </a:lnTo>
                  <a:lnTo>
                    <a:pt x="34" y="52"/>
                  </a:lnTo>
                  <a:lnTo>
                    <a:pt x="30" y="50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1" y="39"/>
                  </a:lnTo>
                  <a:lnTo>
                    <a:pt x="5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0"/>
                  </a:lnTo>
                  <a:lnTo>
                    <a:pt x="37" y="13"/>
                  </a:lnTo>
                  <a:lnTo>
                    <a:pt x="35" y="10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42" y="39"/>
                  </a:lnTo>
                  <a:lnTo>
                    <a:pt x="47" y="44"/>
                  </a:lnTo>
                  <a:lnTo>
                    <a:pt x="50" y="51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4" y="74"/>
                  </a:lnTo>
                  <a:lnTo>
                    <a:pt x="41" y="77"/>
                  </a:lnTo>
                  <a:lnTo>
                    <a:pt x="36" y="79"/>
                  </a:lnTo>
                  <a:lnTo>
                    <a:pt x="32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0" y="80"/>
                  </a:lnTo>
                  <a:lnTo>
                    <a:pt x="15" y="7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5" y="77"/>
                  </a:lnTo>
                  <a:lnTo>
                    <a:pt x="3" y="81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5" name="Freeform 17"/>
            <p:cNvSpPr>
              <a:spLocks/>
            </p:cNvSpPr>
            <p:nvPr userDrawn="1"/>
          </p:nvSpPr>
          <p:spPr bwMode="auto">
            <a:xfrm>
              <a:off x="4680" y="2819"/>
              <a:ext cx="78" cy="77"/>
            </a:xfrm>
            <a:custGeom>
              <a:avLst/>
              <a:gdLst>
                <a:gd name="T0" fmla="*/ 78 w 78"/>
                <a:gd name="T1" fmla="*/ 19 h 77"/>
                <a:gd name="T2" fmla="*/ 75 w 78"/>
                <a:gd name="T3" fmla="*/ 19 h 77"/>
                <a:gd name="T4" fmla="*/ 74 w 78"/>
                <a:gd name="T5" fmla="*/ 15 h 77"/>
                <a:gd name="T6" fmla="*/ 74 w 78"/>
                <a:gd name="T7" fmla="*/ 15 h 77"/>
                <a:gd name="T8" fmla="*/ 73 w 78"/>
                <a:gd name="T9" fmla="*/ 11 h 77"/>
                <a:gd name="T10" fmla="*/ 71 w 78"/>
                <a:gd name="T11" fmla="*/ 9 h 77"/>
                <a:gd name="T12" fmla="*/ 66 w 78"/>
                <a:gd name="T13" fmla="*/ 7 h 77"/>
                <a:gd name="T14" fmla="*/ 59 w 78"/>
                <a:gd name="T15" fmla="*/ 7 h 77"/>
                <a:gd name="T16" fmla="*/ 47 w 78"/>
                <a:gd name="T17" fmla="*/ 7 h 77"/>
                <a:gd name="T18" fmla="*/ 47 w 78"/>
                <a:gd name="T19" fmla="*/ 58 h 77"/>
                <a:gd name="T20" fmla="*/ 47 w 78"/>
                <a:gd name="T21" fmla="*/ 58 h 77"/>
                <a:gd name="T22" fmla="*/ 47 w 78"/>
                <a:gd name="T23" fmla="*/ 66 h 77"/>
                <a:gd name="T24" fmla="*/ 49 w 78"/>
                <a:gd name="T25" fmla="*/ 70 h 77"/>
                <a:gd name="T26" fmla="*/ 50 w 78"/>
                <a:gd name="T27" fmla="*/ 71 h 77"/>
                <a:gd name="T28" fmla="*/ 52 w 78"/>
                <a:gd name="T29" fmla="*/ 72 h 77"/>
                <a:gd name="T30" fmla="*/ 59 w 78"/>
                <a:gd name="T31" fmla="*/ 72 h 77"/>
                <a:gd name="T32" fmla="*/ 59 w 78"/>
                <a:gd name="T33" fmla="*/ 77 h 77"/>
                <a:gd name="T34" fmla="*/ 19 w 78"/>
                <a:gd name="T35" fmla="*/ 77 h 77"/>
                <a:gd name="T36" fmla="*/ 19 w 78"/>
                <a:gd name="T37" fmla="*/ 72 h 77"/>
                <a:gd name="T38" fmla="*/ 19 w 78"/>
                <a:gd name="T39" fmla="*/ 72 h 77"/>
                <a:gd name="T40" fmla="*/ 25 w 78"/>
                <a:gd name="T41" fmla="*/ 72 h 77"/>
                <a:gd name="T42" fmla="*/ 28 w 78"/>
                <a:gd name="T43" fmla="*/ 71 h 77"/>
                <a:gd name="T44" fmla="*/ 29 w 78"/>
                <a:gd name="T45" fmla="*/ 70 h 77"/>
                <a:gd name="T46" fmla="*/ 31 w 78"/>
                <a:gd name="T47" fmla="*/ 66 h 77"/>
                <a:gd name="T48" fmla="*/ 31 w 78"/>
                <a:gd name="T49" fmla="*/ 58 h 77"/>
                <a:gd name="T50" fmla="*/ 31 w 78"/>
                <a:gd name="T51" fmla="*/ 7 h 77"/>
                <a:gd name="T52" fmla="*/ 18 w 78"/>
                <a:gd name="T53" fmla="*/ 7 h 77"/>
                <a:gd name="T54" fmla="*/ 18 w 78"/>
                <a:gd name="T55" fmla="*/ 7 h 77"/>
                <a:gd name="T56" fmla="*/ 11 w 78"/>
                <a:gd name="T57" fmla="*/ 7 h 77"/>
                <a:gd name="T58" fmla="*/ 7 w 78"/>
                <a:gd name="T59" fmla="*/ 9 h 77"/>
                <a:gd name="T60" fmla="*/ 5 w 78"/>
                <a:gd name="T61" fmla="*/ 11 h 77"/>
                <a:gd name="T62" fmla="*/ 4 w 78"/>
                <a:gd name="T63" fmla="*/ 15 h 77"/>
                <a:gd name="T64" fmla="*/ 3 w 78"/>
                <a:gd name="T65" fmla="*/ 19 h 77"/>
                <a:gd name="T66" fmla="*/ 0 w 78"/>
                <a:gd name="T67" fmla="*/ 19 h 77"/>
                <a:gd name="T68" fmla="*/ 1 w 78"/>
                <a:gd name="T69" fmla="*/ 0 h 77"/>
                <a:gd name="T70" fmla="*/ 77 w 78"/>
                <a:gd name="T71" fmla="*/ 0 h 77"/>
                <a:gd name="T72" fmla="*/ 78 w 78"/>
                <a:gd name="T73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77">
                  <a:moveTo>
                    <a:pt x="78" y="19"/>
                  </a:moveTo>
                  <a:lnTo>
                    <a:pt x="75" y="19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3" y="11"/>
                  </a:lnTo>
                  <a:lnTo>
                    <a:pt x="71" y="9"/>
                  </a:lnTo>
                  <a:lnTo>
                    <a:pt x="66" y="7"/>
                  </a:lnTo>
                  <a:lnTo>
                    <a:pt x="59" y="7"/>
                  </a:lnTo>
                  <a:lnTo>
                    <a:pt x="47" y="7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6"/>
                  </a:lnTo>
                  <a:lnTo>
                    <a:pt x="49" y="70"/>
                  </a:lnTo>
                  <a:lnTo>
                    <a:pt x="50" y="71"/>
                  </a:lnTo>
                  <a:lnTo>
                    <a:pt x="52" y="72"/>
                  </a:lnTo>
                  <a:lnTo>
                    <a:pt x="59" y="72"/>
                  </a:lnTo>
                  <a:lnTo>
                    <a:pt x="59" y="77"/>
                  </a:lnTo>
                  <a:lnTo>
                    <a:pt x="19" y="77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5" y="72"/>
                  </a:lnTo>
                  <a:lnTo>
                    <a:pt x="28" y="71"/>
                  </a:lnTo>
                  <a:lnTo>
                    <a:pt x="29" y="70"/>
                  </a:lnTo>
                  <a:lnTo>
                    <a:pt x="31" y="66"/>
                  </a:lnTo>
                  <a:lnTo>
                    <a:pt x="31" y="58"/>
                  </a:lnTo>
                  <a:lnTo>
                    <a:pt x="31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1" y="0"/>
                  </a:lnTo>
                  <a:lnTo>
                    <a:pt x="77" y="0"/>
                  </a:lnTo>
                  <a:lnTo>
                    <a:pt x="7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8"/>
            <p:cNvSpPr>
              <a:spLocks noEditPoints="1"/>
            </p:cNvSpPr>
            <p:nvPr userDrawn="1"/>
          </p:nvSpPr>
          <p:spPr bwMode="auto">
            <a:xfrm>
              <a:off x="4774" y="2817"/>
              <a:ext cx="84" cy="81"/>
            </a:xfrm>
            <a:custGeom>
              <a:avLst/>
              <a:gdLst>
                <a:gd name="T0" fmla="*/ 42 w 84"/>
                <a:gd name="T1" fmla="*/ 81 h 81"/>
                <a:gd name="T2" fmla="*/ 26 w 84"/>
                <a:gd name="T3" fmla="*/ 78 h 81"/>
                <a:gd name="T4" fmla="*/ 13 w 84"/>
                <a:gd name="T5" fmla="*/ 69 h 81"/>
                <a:gd name="T6" fmla="*/ 4 w 84"/>
                <a:gd name="T7" fmla="*/ 56 h 81"/>
                <a:gd name="T8" fmla="*/ 0 w 84"/>
                <a:gd name="T9" fmla="*/ 40 h 81"/>
                <a:gd name="T10" fmla="*/ 1 w 84"/>
                <a:gd name="T11" fmla="*/ 32 h 81"/>
                <a:gd name="T12" fmla="*/ 8 w 84"/>
                <a:gd name="T13" fmla="*/ 19 h 81"/>
                <a:gd name="T14" fmla="*/ 19 w 84"/>
                <a:gd name="T15" fmla="*/ 8 h 81"/>
                <a:gd name="T16" fmla="*/ 34 w 84"/>
                <a:gd name="T17" fmla="*/ 1 h 81"/>
                <a:gd name="T18" fmla="*/ 42 w 84"/>
                <a:gd name="T19" fmla="*/ 0 h 81"/>
                <a:gd name="T20" fmla="*/ 58 w 84"/>
                <a:gd name="T21" fmla="*/ 3 h 81"/>
                <a:gd name="T22" fmla="*/ 72 w 84"/>
                <a:gd name="T23" fmla="*/ 12 h 81"/>
                <a:gd name="T24" fmla="*/ 81 w 84"/>
                <a:gd name="T25" fmla="*/ 25 h 81"/>
                <a:gd name="T26" fmla="*/ 84 w 84"/>
                <a:gd name="T27" fmla="*/ 40 h 81"/>
                <a:gd name="T28" fmla="*/ 84 w 84"/>
                <a:gd name="T29" fmla="*/ 49 h 81"/>
                <a:gd name="T30" fmla="*/ 78 w 84"/>
                <a:gd name="T31" fmla="*/ 63 h 81"/>
                <a:gd name="T32" fmla="*/ 66 w 84"/>
                <a:gd name="T33" fmla="*/ 73 h 81"/>
                <a:gd name="T34" fmla="*/ 51 w 84"/>
                <a:gd name="T35" fmla="*/ 80 h 81"/>
                <a:gd name="T36" fmla="*/ 42 w 84"/>
                <a:gd name="T37" fmla="*/ 81 h 81"/>
                <a:gd name="T38" fmla="*/ 42 w 84"/>
                <a:gd name="T39" fmla="*/ 7 h 81"/>
                <a:gd name="T40" fmla="*/ 31 w 84"/>
                <a:gd name="T41" fmla="*/ 10 h 81"/>
                <a:gd name="T42" fmla="*/ 23 w 84"/>
                <a:gd name="T43" fmla="*/ 17 h 81"/>
                <a:gd name="T44" fmla="*/ 19 w 84"/>
                <a:gd name="T45" fmla="*/ 29 h 81"/>
                <a:gd name="T46" fmla="*/ 17 w 84"/>
                <a:gd name="T47" fmla="*/ 40 h 81"/>
                <a:gd name="T48" fmla="*/ 17 w 84"/>
                <a:gd name="T49" fmla="*/ 46 h 81"/>
                <a:gd name="T50" fmla="*/ 21 w 84"/>
                <a:gd name="T51" fmla="*/ 58 h 81"/>
                <a:gd name="T52" fmla="*/ 27 w 84"/>
                <a:gd name="T53" fmla="*/ 68 h 81"/>
                <a:gd name="T54" fmla="*/ 36 w 84"/>
                <a:gd name="T55" fmla="*/ 73 h 81"/>
                <a:gd name="T56" fmla="*/ 42 w 84"/>
                <a:gd name="T57" fmla="*/ 74 h 81"/>
                <a:gd name="T58" fmla="*/ 54 w 84"/>
                <a:gd name="T59" fmla="*/ 71 h 81"/>
                <a:gd name="T60" fmla="*/ 62 w 84"/>
                <a:gd name="T61" fmla="*/ 64 h 81"/>
                <a:gd name="T62" fmla="*/ 66 w 84"/>
                <a:gd name="T63" fmla="*/ 52 h 81"/>
                <a:gd name="T64" fmla="*/ 68 w 84"/>
                <a:gd name="T65" fmla="*/ 40 h 81"/>
                <a:gd name="T66" fmla="*/ 67 w 84"/>
                <a:gd name="T67" fmla="*/ 35 h 81"/>
                <a:gd name="T68" fmla="*/ 65 w 84"/>
                <a:gd name="T69" fmla="*/ 23 h 81"/>
                <a:gd name="T70" fmla="*/ 58 w 84"/>
                <a:gd name="T71" fmla="*/ 13 h 81"/>
                <a:gd name="T72" fmla="*/ 49 w 84"/>
                <a:gd name="T73" fmla="*/ 8 h 81"/>
                <a:gd name="T74" fmla="*/ 42 w 84"/>
                <a:gd name="T7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1">
                  <a:moveTo>
                    <a:pt x="42" y="81"/>
                  </a:moveTo>
                  <a:lnTo>
                    <a:pt x="42" y="81"/>
                  </a:lnTo>
                  <a:lnTo>
                    <a:pt x="34" y="80"/>
                  </a:lnTo>
                  <a:lnTo>
                    <a:pt x="26" y="78"/>
                  </a:lnTo>
                  <a:lnTo>
                    <a:pt x="19" y="73"/>
                  </a:lnTo>
                  <a:lnTo>
                    <a:pt x="13" y="69"/>
                  </a:lnTo>
                  <a:lnTo>
                    <a:pt x="8" y="63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66" y="8"/>
                  </a:lnTo>
                  <a:lnTo>
                    <a:pt x="72" y="12"/>
                  </a:lnTo>
                  <a:lnTo>
                    <a:pt x="78" y="19"/>
                  </a:lnTo>
                  <a:lnTo>
                    <a:pt x="81" y="25"/>
                  </a:lnTo>
                  <a:lnTo>
                    <a:pt x="84" y="3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9"/>
                  </a:lnTo>
                  <a:lnTo>
                    <a:pt x="81" y="56"/>
                  </a:lnTo>
                  <a:lnTo>
                    <a:pt x="78" y="63"/>
                  </a:lnTo>
                  <a:lnTo>
                    <a:pt x="72" y="69"/>
                  </a:lnTo>
                  <a:lnTo>
                    <a:pt x="66" y="73"/>
                  </a:lnTo>
                  <a:lnTo>
                    <a:pt x="58" y="78"/>
                  </a:lnTo>
                  <a:lnTo>
                    <a:pt x="51" y="80"/>
                  </a:lnTo>
                  <a:lnTo>
                    <a:pt x="42" y="81"/>
                  </a:lnTo>
                  <a:lnTo>
                    <a:pt x="42" y="81"/>
                  </a:lnTo>
                  <a:close/>
                  <a:moveTo>
                    <a:pt x="42" y="7"/>
                  </a:moveTo>
                  <a:lnTo>
                    <a:pt x="42" y="7"/>
                  </a:lnTo>
                  <a:lnTo>
                    <a:pt x="36" y="8"/>
                  </a:lnTo>
                  <a:lnTo>
                    <a:pt x="31" y="10"/>
                  </a:lnTo>
                  <a:lnTo>
                    <a:pt x="27" y="13"/>
                  </a:lnTo>
                  <a:lnTo>
                    <a:pt x="23" y="17"/>
                  </a:lnTo>
                  <a:lnTo>
                    <a:pt x="21" y="23"/>
                  </a:lnTo>
                  <a:lnTo>
                    <a:pt x="19" y="29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6"/>
                  </a:lnTo>
                  <a:lnTo>
                    <a:pt x="19" y="52"/>
                  </a:lnTo>
                  <a:lnTo>
                    <a:pt x="21" y="58"/>
                  </a:lnTo>
                  <a:lnTo>
                    <a:pt x="23" y="64"/>
                  </a:lnTo>
                  <a:lnTo>
                    <a:pt x="27" y="68"/>
                  </a:lnTo>
                  <a:lnTo>
                    <a:pt x="31" y="71"/>
                  </a:lnTo>
                  <a:lnTo>
                    <a:pt x="36" y="73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9" y="73"/>
                  </a:lnTo>
                  <a:lnTo>
                    <a:pt x="54" y="71"/>
                  </a:lnTo>
                  <a:lnTo>
                    <a:pt x="58" y="68"/>
                  </a:lnTo>
                  <a:lnTo>
                    <a:pt x="62" y="64"/>
                  </a:lnTo>
                  <a:lnTo>
                    <a:pt x="65" y="58"/>
                  </a:lnTo>
                  <a:lnTo>
                    <a:pt x="66" y="52"/>
                  </a:lnTo>
                  <a:lnTo>
                    <a:pt x="67" y="4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7" y="35"/>
                  </a:lnTo>
                  <a:lnTo>
                    <a:pt x="66" y="29"/>
                  </a:lnTo>
                  <a:lnTo>
                    <a:pt x="65" y="23"/>
                  </a:lnTo>
                  <a:lnTo>
                    <a:pt x="62" y="17"/>
                  </a:lnTo>
                  <a:lnTo>
                    <a:pt x="58" y="13"/>
                  </a:lnTo>
                  <a:lnTo>
                    <a:pt x="54" y="10"/>
                  </a:lnTo>
                  <a:lnTo>
                    <a:pt x="49" y="8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5" name="Freeform 19"/>
            <p:cNvSpPr>
              <a:spLocks/>
            </p:cNvSpPr>
            <p:nvPr userDrawn="1"/>
          </p:nvSpPr>
          <p:spPr bwMode="auto">
            <a:xfrm>
              <a:off x="4879" y="2819"/>
              <a:ext cx="85" cy="79"/>
            </a:xfrm>
            <a:custGeom>
              <a:avLst/>
              <a:gdLst>
                <a:gd name="T0" fmla="*/ 66 w 85"/>
                <a:gd name="T1" fmla="*/ 19 h 79"/>
                <a:gd name="T2" fmla="*/ 66 w 85"/>
                <a:gd name="T3" fmla="*/ 19 h 79"/>
                <a:gd name="T4" fmla="*/ 66 w 85"/>
                <a:gd name="T5" fmla="*/ 11 h 79"/>
                <a:gd name="T6" fmla="*/ 64 w 85"/>
                <a:gd name="T7" fmla="*/ 7 h 79"/>
                <a:gd name="T8" fmla="*/ 63 w 85"/>
                <a:gd name="T9" fmla="*/ 6 h 79"/>
                <a:gd name="T10" fmla="*/ 61 w 85"/>
                <a:gd name="T11" fmla="*/ 5 h 79"/>
                <a:gd name="T12" fmla="*/ 54 w 85"/>
                <a:gd name="T13" fmla="*/ 5 h 79"/>
                <a:gd name="T14" fmla="*/ 54 w 85"/>
                <a:gd name="T15" fmla="*/ 0 h 79"/>
                <a:gd name="T16" fmla="*/ 85 w 85"/>
                <a:gd name="T17" fmla="*/ 0 h 79"/>
                <a:gd name="T18" fmla="*/ 85 w 85"/>
                <a:gd name="T19" fmla="*/ 5 h 79"/>
                <a:gd name="T20" fmla="*/ 85 w 85"/>
                <a:gd name="T21" fmla="*/ 5 h 79"/>
                <a:gd name="T22" fmla="*/ 78 w 85"/>
                <a:gd name="T23" fmla="*/ 5 h 79"/>
                <a:gd name="T24" fmla="*/ 76 w 85"/>
                <a:gd name="T25" fmla="*/ 6 h 79"/>
                <a:gd name="T26" fmla="*/ 75 w 85"/>
                <a:gd name="T27" fmla="*/ 7 h 79"/>
                <a:gd name="T28" fmla="*/ 73 w 85"/>
                <a:gd name="T29" fmla="*/ 11 h 79"/>
                <a:gd name="T30" fmla="*/ 73 w 85"/>
                <a:gd name="T31" fmla="*/ 19 h 79"/>
                <a:gd name="T32" fmla="*/ 73 w 85"/>
                <a:gd name="T33" fmla="*/ 79 h 79"/>
                <a:gd name="T34" fmla="*/ 69 w 85"/>
                <a:gd name="T35" fmla="*/ 79 h 79"/>
                <a:gd name="T36" fmla="*/ 17 w 85"/>
                <a:gd name="T37" fmla="*/ 17 h 79"/>
                <a:gd name="T38" fmla="*/ 17 w 85"/>
                <a:gd name="T39" fmla="*/ 58 h 79"/>
                <a:gd name="T40" fmla="*/ 17 w 85"/>
                <a:gd name="T41" fmla="*/ 58 h 79"/>
                <a:gd name="T42" fmla="*/ 18 w 85"/>
                <a:gd name="T43" fmla="*/ 66 h 79"/>
                <a:gd name="T44" fmla="*/ 19 w 85"/>
                <a:gd name="T45" fmla="*/ 70 h 79"/>
                <a:gd name="T46" fmla="*/ 21 w 85"/>
                <a:gd name="T47" fmla="*/ 71 h 79"/>
                <a:gd name="T48" fmla="*/ 23 w 85"/>
                <a:gd name="T49" fmla="*/ 72 h 79"/>
                <a:gd name="T50" fmla="*/ 29 w 85"/>
                <a:gd name="T51" fmla="*/ 72 h 79"/>
                <a:gd name="T52" fmla="*/ 29 w 85"/>
                <a:gd name="T53" fmla="*/ 77 h 79"/>
                <a:gd name="T54" fmla="*/ 0 w 85"/>
                <a:gd name="T55" fmla="*/ 77 h 79"/>
                <a:gd name="T56" fmla="*/ 0 w 85"/>
                <a:gd name="T57" fmla="*/ 72 h 79"/>
                <a:gd name="T58" fmla="*/ 0 w 85"/>
                <a:gd name="T59" fmla="*/ 72 h 79"/>
                <a:gd name="T60" fmla="*/ 6 w 85"/>
                <a:gd name="T61" fmla="*/ 72 h 79"/>
                <a:gd name="T62" fmla="*/ 8 w 85"/>
                <a:gd name="T63" fmla="*/ 71 h 79"/>
                <a:gd name="T64" fmla="*/ 9 w 85"/>
                <a:gd name="T65" fmla="*/ 70 h 79"/>
                <a:gd name="T66" fmla="*/ 11 w 85"/>
                <a:gd name="T67" fmla="*/ 66 h 79"/>
                <a:gd name="T68" fmla="*/ 11 w 85"/>
                <a:gd name="T69" fmla="*/ 58 h 79"/>
                <a:gd name="T70" fmla="*/ 11 w 85"/>
                <a:gd name="T71" fmla="*/ 19 h 79"/>
                <a:gd name="T72" fmla="*/ 11 w 85"/>
                <a:gd name="T73" fmla="*/ 19 h 79"/>
                <a:gd name="T74" fmla="*/ 11 w 85"/>
                <a:gd name="T75" fmla="*/ 11 h 79"/>
                <a:gd name="T76" fmla="*/ 9 w 85"/>
                <a:gd name="T77" fmla="*/ 7 h 79"/>
                <a:gd name="T78" fmla="*/ 8 w 85"/>
                <a:gd name="T79" fmla="*/ 6 h 79"/>
                <a:gd name="T80" fmla="*/ 6 w 85"/>
                <a:gd name="T81" fmla="*/ 5 h 79"/>
                <a:gd name="T82" fmla="*/ 0 w 85"/>
                <a:gd name="T83" fmla="*/ 5 h 79"/>
                <a:gd name="T84" fmla="*/ 0 w 85"/>
                <a:gd name="T85" fmla="*/ 0 h 79"/>
                <a:gd name="T86" fmla="*/ 24 w 85"/>
                <a:gd name="T87" fmla="*/ 0 h 79"/>
                <a:gd name="T88" fmla="*/ 66 w 85"/>
                <a:gd name="T89" fmla="*/ 51 h 79"/>
                <a:gd name="T90" fmla="*/ 66 w 85"/>
                <a:gd name="T91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79">
                  <a:moveTo>
                    <a:pt x="66" y="19"/>
                  </a:moveTo>
                  <a:lnTo>
                    <a:pt x="66" y="19"/>
                  </a:lnTo>
                  <a:lnTo>
                    <a:pt x="66" y="11"/>
                  </a:lnTo>
                  <a:lnTo>
                    <a:pt x="64" y="7"/>
                  </a:lnTo>
                  <a:lnTo>
                    <a:pt x="63" y="6"/>
                  </a:lnTo>
                  <a:lnTo>
                    <a:pt x="61" y="5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5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8" y="5"/>
                  </a:lnTo>
                  <a:lnTo>
                    <a:pt x="76" y="6"/>
                  </a:lnTo>
                  <a:lnTo>
                    <a:pt x="75" y="7"/>
                  </a:lnTo>
                  <a:lnTo>
                    <a:pt x="73" y="11"/>
                  </a:lnTo>
                  <a:lnTo>
                    <a:pt x="73" y="19"/>
                  </a:lnTo>
                  <a:lnTo>
                    <a:pt x="73" y="79"/>
                  </a:lnTo>
                  <a:lnTo>
                    <a:pt x="69" y="79"/>
                  </a:lnTo>
                  <a:lnTo>
                    <a:pt x="17" y="17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8" y="66"/>
                  </a:lnTo>
                  <a:lnTo>
                    <a:pt x="19" y="70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29" y="72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1" y="66"/>
                  </a:lnTo>
                  <a:lnTo>
                    <a:pt x="11" y="5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6" y="51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6" name="Freeform 20"/>
            <p:cNvSpPr>
              <a:spLocks/>
            </p:cNvSpPr>
            <p:nvPr userDrawn="1"/>
          </p:nvSpPr>
          <p:spPr bwMode="auto">
            <a:xfrm>
              <a:off x="5010" y="2819"/>
              <a:ext cx="95" cy="77"/>
            </a:xfrm>
            <a:custGeom>
              <a:avLst/>
              <a:gdLst>
                <a:gd name="T0" fmla="*/ 78 w 95"/>
                <a:gd name="T1" fmla="*/ 65 h 77"/>
                <a:gd name="T2" fmla="*/ 87 w 95"/>
                <a:gd name="T3" fmla="*/ 70 h 77"/>
                <a:gd name="T4" fmla="*/ 95 w 95"/>
                <a:gd name="T5" fmla="*/ 72 h 77"/>
                <a:gd name="T6" fmla="*/ 54 w 95"/>
                <a:gd name="T7" fmla="*/ 77 h 77"/>
                <a:gd name="T8" fmla="*/ 54 w 95"/>
                <a:gd name="T9" fmla="*/ 72 h 77"/>
                <a:gd name="T10" fmla="*/ 60 w 95"/>
                <a:gd name="T11" fmla="*/ 71 h 77"/>
                <a:gd name="T12" fmla="*/ 58 w 95"/>
                <a:gd name="T13" fmla="*/ 65 h 77"/>
                <a:gd name="T14" fmla="*/ 28 w 95"/>
                <a:gd name="T15" fmla="*/ 42 h 77"/>
                <a:gd name="T16" fmla="*/ 28 w 95"/>
                <a:gd name="T17" fmla="*/ 58 h 77"/>
                <a:gd name="T18" fmla="*/ 30 w 95"/>
                <a:gd name="T19" fmla="*/ 70 h 77"/>
                <a:gd name="T20" fmla="*/ 33 w 95"/>
                <a:gd name="T21" fmla="*/ 72 h 77"/>
                <a:gd name="T22" fmla="*/ 40 w 95"/>
                <a:gd name="T23" fmla="*/ 77 h 77"/>
                <a:gd name="T24" fmla="*/ 0 w 95"/>
                <a:gd name="T25" fmla="*/ 72 h 77"/>
                <a:gd name="T26" fmla="*/ 6 w 95"/>
                <a:gd name="T27" fmla="*/ 72 h 77"/>
                <a:gd name="T28" fmla="*/ 9 w 95"/>
                <a:gd name="T29" fmla="*/ 70 h 77"/>
                <a:gd name="T30" fmla="*/ 12 w 95"/>
                <a:gd name="T31" fmla="*/ 58 h 77"/>
                <a:gd name="T32" fmla="*/ 12 w 95"/>
                <a:gd name="T33" fmla="*/ 19 h 77"/>
                <a:gd name="T34" fmla="*/ 9 w 95"/>
                <a:gd name="T35" fmla="*/ 7 h 77"/>
                <a:gd name="T36" fmla="*/ 6 w 95"/>
                <a:gd name="T37" fmla="*/ 5 h 77"/>
                <a:gd name="T38" fmla="*/ 0 w 95"/>
                <a:gd name="T39" fmla="*/ 0 h 77"/>
                <a:gd name="T40" fmla="*/ 40 w 95"/>
                <a:gd name="T41" fmla="*/ 5 h 77"/>
                <a:gd name="T42" fmla="*/ 33 w 95"/>
                <a:gd name="T43" fmla="*/ 5 h 77"/>
                <a:gd name="T44" fmla="*/ 30 w 95"/>
                <a:gd name="T45" fmla="*/ 7 h 77"/>
                <a:gd name="T46" fmla="*/ 28 w 95"/>
                <a:gd name="T47" fmla="*/ 19 h 77"/>
                <a:gd name="T48" fmla="*/ 54 w 95"/>
                <a:gd name="T49" fmla="*/ 14 h 77"/>
                <a:gd name="T50" fmla="*/ 57 w 95"/>
                <a:gd name="T51" fmla="*/ 12 h 77"/>
                <a:gd name="T52" fmla="*/ 60 w 95"/>
                <a:gd name="T53" fmla="*/ 7 h 77"/>
                <a:gd name="T54" fmla="*/ 58 w 95"/>
                <a:gd name="T55" fmla="*/ 5 h 77"/>
                <a:gd name="T56" fmla="*/ 55 w 95"/>
                <a:gd name="T57" fmla="*/ 0 h 77"/>
                <a:gd name="T58" fmla="*/ 85 w 95"/>
                <a:gd name="T59" fmla="*/ 5 h 77"/>
                <a:gd name="T60" fmla="*/ 78 w 95"/>
                <a:gd name="T61" fmla="*/ 5 h 77"/>
                <a:gd name="T62" fmla="*/ 67 w 95"/>
                <a:gd name="T63" fmla="*/ 10 h 77"/>
                <a:gd name="T64" fmla="*/ 44 w 95"/>
                <a:gd name="T65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77">
                  <a:moveTo>
                    <a:pt x="78" y="65"/>
                  </a:moveTo>
                  <a:lnTo>
                    <a:pt x="78" y="65"/>
                  </a:lnTo>
                  <a:lnTo>
                    <a:pt x="83" y="68"/>
                  </a:lnTo>
                  <a:lnTo>
                    <a:pt x="87" y="70"/>
                  </a:lnTo>
                  <a:lnTo>
                    <a:pt x="91" y="72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54" y="77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58" y="65"/>
                  </a:lnTo>
                  <a:lnTo>
                    <a:pt x="33" y="38"/>
                  </a:lnTo>
                  <a:lnTo>
                    <a:pt x="28" y="42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66"/>
                  </a:lnTo>
                  <a:lnTo>
                    <a:pt x="30" y="70"/>
                  </a:lnTo>
                  <a:lnTo>
                    <a:pt x="31" y="71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0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3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7" y="12"/>
                  </a:lnTo>
                  <a:lnTo>
                    <a:pt x="59" y="9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8" y="5"/>
                  </a:lnTo>
                  <a:lnTo>
                    <a:pt x="72" y="7"/>
                  </a:lnTo>
                  <a:lnTo>
                    <a:pt x="67" y="10"/>
                  </a:lnTo>
                  <a:lnTo>
                    <a:pt x="61" y="14"/>
                  </a:lnTo>
                  <a:lnTo>
                    <a:pt x="44" y="29"/>
                  </a:lnTo>
                  <a:lnTo>
                    <a:pt x="78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7" name="Freeform 21"/>
            <p:cNvSpPr>
              <a:spLocks noEditPoints="1"/>
            </p:cNvSpPr>
            <p:nvPr userDrawn="1"/>
          </p:nvSpPr>
          <p:spPr bwMode="auto">
            <a:xfrm>
              <a:off x="5109" y="2817"/>
              <a:ext cx="89" cy="79"/>
            </a:xfrm>
            <a:custGeom>
              <a:avLst/>
              <a:gdLst>
                <a:gd name="T0" fmla="*/ 21 w 89"/>
                <a:gd name="T1" fmla="*/ 65 h 79"/>
                <a:gd name="T2" fmla="*/ 21 w 89"/>
                <a:gd name="T3" fmla="*/ 65 h 79"/>
                <a:gd name="T4" fmla="*/ 20 w 89"/>
                <a:gd name="T5" fmla="*/ 69 h 79"/>
                <a:gd name="T6" fmla="*/ 20 w 89"/>
                <a:gd name="T7" fmla="*/ 71 h 79"/>
                <a:gd name="T8" fmla="*/ 21 w 89"/>
                <a:gd name="T9" fmla="*/ 72 h 79"/>
                <a:gd name="T10" fmla="*/ 24 w 89"/>
                <a:gd name="T11" fmla="*/ 74 h 79"/>
                <a:gd name="T12" fmla="*/ 31 w 89"/>
                <a:gd name="T13" fmla="*/ 74 h 79"/>
                <a:gd name="T14" fmla="*/ 31 w 89"/>
                <a:gd name="T15" fmla="*/ 79 h 79"/>
                <a:gd name="T16" fmla="*/ 0 w 89"/>
                <a:gd name="T17" fmla="*/ 79 h 79"/>
                <a:gd name="T18" fmla="*/ 0 w 89"/>
                <a:gd name="T19" fmla="*/ 74 h 79"/>
                <a:gd name="T20" fmla="*/ 0 w 89"/>
                <a:gd name="T21" fmla="*/ 74 h 79"/>
                <a:gd name="T22" fmla="*/ 5 w 89"/>
                <a:gd name="T23" fmla="*/ 74 h 79"/>
                <a:gd name="T24" fmla="*/ 9 w 89"/>
                <a:gd name="T25" fmla="*/ 72 h 79"/>
                <a:gd name="T26" fmla="*/ 13 w 89"/>
                <a:gd name="T27" fmla="*/ 69 h 79"/>
                <a:gd name="T28" fmla="*/ 16 w 89"/>
                <a:gd name="T29" fmla="*/ 64 h 79"/>
                <a:gd name="T30" fmla="*/ 43 w 89"/>
                <a:gd name="T31" fmla="*/ 0 h 79"/>
                <a:gd name="T32" fmla="*/ 46 w 89"/>
                <a:gd name="T33" fmla="*/ 0 h 79"/>
                <a:gd name="T34" fmla="*/ 73 w 89"/>
                <a:gd name="T35" fmla="*/ 64 h 79"/>
                <a:gd name="T36" fmla="*/ 73 w 89"/>
                <a:gd name="T37" fmla="*/ 64 h 79"/>
                <a:gd name="T38" fmla="*/ 76 w 89"/>
                <a:gd name="T39" fmla="*/ 69 h 79"/>
                <a:gd name="T40" fmla="*/ 78 w 89"/>
                <a:gd name="T41" fmla="*/ 72 h 79"/>
                <a:gd name="T42" fmla="*/ 82 w 89"/>
                <a:gd name="T43" fmla="*/ 74 h 79"/>
                <a:gd name="T44" fmla="*/ 89 w 89"/>
                <a:gd name="T45" fmla="*/ 74 h 79"/>
                <a:gd name="T46" fmla="*/ 89 w 89"/>
                <a:gd name="T47" fmla="*/ 79 h 79"/>
                <a:gd name="T48" fmla="*/ 47 w 89"/>
                <a:gd name="T49" fmla="*/ 79 h 79"/>
                <a:gd name="T50" fmla="*/ 47 w 89"/>
                <a:gd name="T51" fmla="*/ 74 h 79"/>
                <a:gd name="T52" fmla="*/ 47 w 89"/>
                <a:gd name="T53" fmla="*/ 74 h 79"/>
                <a:gd name="T54" fmla="*/ 53 w 89"/>
                <a:gd name="T55" fmla="*/ 74 h 79"/>
                <a:gd name="T56" fmla="*/ 58 w 89"/>
                <a:gd name="T57" fmla="*/ 72 h 79"/>
                <a:gd name="T58" fmla="*/ 58 w 89"/>
                <a:gd name="T59" fmla="*/ 71 h 79"/>
                <a:gd name="T60" fmla="*/ 58 w 89"/>
                <a:gd name="T61" fmla="*/ 69 h 79"/>
                <a:gd name="T62" fmla="*/ 57 w 89"/>
                <a:gd name="T63" fmla="*/ 65 h 79"/>
                <a:gd name="T64" fmla="*/ 51 w 89"/>
                <a:gd name="T65" fmla="*/ 53 h 79"/>
                <a:gd name="T66" fmla="*/ 27 w 89"/>
                <a:gd name="T67" fmla="*/ 53 h 79"/>
                <a:gd name="T68" fmla="*/ 21 w 89"/>
                <a:gd name="T69" fmla="*/ 65 h 79"/>
                <a:gd name="T70" fmla="*/ 39 w 89"/>
                <a:gd name="T71" fmla="*/ 24 h 79"/>
                <a:gd name="T72" fmla="*/ 29 w 89"/>
                <a:gd name="T73" fmla="*/ 48 h 79"/>
                <a:gd name="T74" fmla="*/ 49 w 89"/>
                <a:gd name="T75" fmla="*/ 48 h 79"/>
                <a:gd name="T76" fmla="*/ 39 w 89"/>
                <a:gd name="T7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79">
                  <a:moveTo>
                    <a:pt x="21" y="65"/>
                  </a:moveTo>
                  <a:lnTo>
                    <a:pt x="21" y="65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1" y="72"/>
                  </a:lnTo>
                  <a:lnTo>
                    <a:pt x="24" y="74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74"/>
                  </a:lnTo>
                  <a:lnTo>
                    <a:pt x="9" y="72"/>
                  </a:lnTo>
                  <a:lnTo>
                    <a:pt x="13" y="69"/>
                  </a:lnTo>
                  <a:lnTo>
                    <a:pt x="16" y="64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6" y="69"/>
                  </a:lnTo>
                  <a:lnTo>
                    <a:pt x="78" y="72"/>
                  </a:lnTo>
                  <a:lnTo>
                    <a:pt x="82" y="74"/>
                  </a:lnTo>
                  <a:lnTo>
                    <a:pt x="89" y="74"/>
                  </a:lnTo>
                  <a:lnTo>
                    <a:pt x="89" y="79"/>
                  </a:lnTo>
                  <a:lnTo>
                    <a:pt x="47" y="79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53" y="74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5"/>
                  </a:lnTo>
                  <a:lnTo>
                    <a:pt x="51" y="53"/>
                  </a:lnTo>
                  <a:lnTo>
                    <a:pt x="27" y="53"/>
                  </a:lnTo>
                  <a:lnTo>
                    <a:pt x="21" y="65"/>
                  </a:lnTo>
                  <a:close/>
                  <a:moveTo>
                    <a:pt x="39" y="24"/>
                  </a:moveTo>
                  <a:lnTo>
                    <a:pt x="29" y="48"/>
                  </a:lnTo>
                  <a:lnTo>
                    <a:pt x="49" y="48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8" name="Freeform 22"/>
            <p:cNvSpPr>
              <a:spLocks/>
            </p:cNvSpPr>
            <p:nvPr userDrawn="1"/>
          </p:nvSpPr>
          <p:spPr bwMode="auto">
            <a:xfrm>
              <a:off x="5207" y="2819"/>
              <a:ext cx="86" cy="79"/>
            </a:xfrm>
            <a:custGeom>
              <a:avLst/>
              <a:gdLst>
                <a:gd name="T0" fmla="*/ 67 w 86"/>
                <a:gd name="T1" fmla="*/ 19 h 79"/>
                <a:gd name="T2" fmla="*/ 67 w 86"/>
                <a:gd name="T3" fmla="*/ 19 h 79"/>
                <a:gd name="T4" fmla="*/ 67 w 86"/>
                <a:gd name="T5" fmla="*/ 11 h 79"/>
                <a:gd name="T6" fmla="*/ 65 w 86"/>
                <a:gd name="T7" fmla="*/ 7 h 79"/>
                <a:gd name="T8" fmla="*/ 64 w 86"/>
                <a:gd name="T9" fmla="*/ 6 h 79"/>
                <a:gd name="T10" fmla="*/ 62 w 86"/>
                <a:gd name="T11" fmla="*/ 5 h 79"/>
                <a:gd name="T12" fmla="*/ 55 w 86"/>
                <a:gd name="T13" fmla="*/ 5 h 79"/>
                <a:gd name="T14" fmla="*/ 55 w 86"/>
                <a:gd name="T15" fmla="*/ 0 h 79"/>
                <a:gd name="T16" fmla="*/ 86 w 86"/>
                <a:gd name="T17" fmla="*/ 0 h 79"/>
                <a:gd name="T18" fmla="*/ 86 w 86"/>
                <a:gd name="T19" fmla="*/ 5 h 79"/>
                <a:gd name="T20" fmla="*/ 86 w 86"/>
                <a:gd name="T21" fmla="*/ 5 h 79"/>
                <a:gd name="T22" fmla="*/ 79 w 86"/>
                <a:gd name="T23" fmla="*/ 5 h 79"/>
                <a:gd name="T24" fmla="*/ 77 w 86"/>
                <a:gd name="T25" fmla="*/ 6 h 79"/>
                <a:gd name="T26" fmla="*/ 75 w 86"/>
                <a:gd name="T27" fmla="*/ 7 h 79"/>
                <a:gd name="T28" fmla="*/ 74 w 86"/>
                <a:gd name="T29" fmla="*/ 11 h 79"/>
                <a:gd name="T30" fmla="*/ 73 w 86"/>
                <a:gd name="T31" fmla="*/ 19 h 79"/>
                <a:gd name="T32" fmla="*/ 73 w 86"/>
                <a:gd name="T33" fmla="*/ 79 h 79"/>
                <a:gd name="T34" fmla="*/ 70 w 86"/>
                <a:gd name="T35" fmla="*/ 79 h 79"/>
                <a:gd name="T36" fmla="*/ 18 w 86"/>
                <a:gd name="T37" fmla="*/ 17 h 79"/>
                <a:gd name="T38" fmla="*/ 18 w 86"/>
                <a:gd name="T39" fmla="*/ 58 h 79"/>
                <a:gd name="T40" fmla="*/ 18 w 86"/>
                <a:gd name="T41" fmla="*/ 58 h 79"/>
                <a:gd name="T42" fmla="*/ 18 w 86"/>
                <a:gd name="T43" fmla="*/ 66 h 79"/>
                <a:gd name="T44" fmla="*/ 20 w 86"/>
                <a:gd name="T45" fmla="*/ 70 h 79"/>
                <a:gd name="T46" fmla="*/ 21 w 86"/>
                <a:gd name="T47" fmla="*/ 71 h 79"/>
                <a:gd name="T48" fmla="*/ 23 w 86"/>
                <a:gd name="T49" fmla="*/ 72 h 79"/>
                <a:gd name="T50" fmla="*/ 30 w 86"/>
                <a:gd name="T51" fmla="*/ 72 h 79"/>
                <a:gd name="T52" fmla="*/ 30 w 86"/>
                <a:gd name="T53" fmla="*/ 77 h 79"/>
                <a:gd name="T54" fmla="*/ 0 w 86"/>
                <a:gd name="T55" fmla="*/ 77 h 79"/>
                <a:gd name="T56" fmla="*/ 0 w 86"/>
                <a:gd name="T57" fmla="*/ 72 h 79"/>
                <a:gd name="T58" fmla="*/ 0 w 86"/>
                <a:gd name="T59" fmla="*/ 72 h 79"/>
                <a:gd name="T60" fmla="*/ 6 w 86"/>
                <a:gd name="T61" fmla="*/ 72 h 79"/>
                <a:gd name="T62" fmla="*/ 8 w 86"/>
                <a:gd name="T63" fmla="*/ 71 h 79"/>
                <a:gd name="T64" fmla="*/ 10 w 86"/>
                <a:gd name="T65" fmla="*/ 70 h 79"/>
                <a:gd name="T66" fmla="*/ 11 w 86"/>
                <a:gd name="T67" fmla="*/ 66 h 79"/>
                <a:gd name="T68" fmla="*/ 12 w 86"/>
                <a:gd name="T69" fmla="*/ 58 h 79"/>
                <a:gd name="T70" fmla="*/ 12 w 86"/>
                <a:gd name="T71" fmla="*/ 19 h 79"/>
                <a:gd name="T72" fmla="*/ 12 w 86"/>
                <a:gd name="T73" fmla="*/ 19 h 79"/>
                <a:gd name="T74" fmla="*/ 11 w 86"/>
                <a:gd name="T75" fmla="*/ 11 h 79"/>
                <a:gd name="T76" fmla="*/ 10 w 86"/>
                <a:gd name="T77" fmla="*/ 7 h 79"/>
                <a:gd name="T78" fmla="*/ 8 w 86"/>
                <a:gd name="T79" fmla="*/ 6 h 79"/>
                <a:gd name="T80" fmla="*/ 6 w 86"/>
                <a:gd name="T81" fmla="*/ 5 h 79"/>
                <a:gd name="T82" fmla="*/ 0 w 86"/>
                <a:gd name="T83" fmla="*/ 5 h 79"/>
                <a:gd name="T84" fmla="*/ 0 w 86"/>
                <a:gd name="T85" fmla="*/ 0 h 79"/>
                <a:gd name="T86" fmla="*/ 25 w 86"/>
                <a:gd name="T87" fmla="*/ 0 h 79"/>
                <a:gd name="T88" fmla="*/ 67 w 86"/>
                <a:gd name="T89" fmla="*/ 51 h 79"/>
                <a:gd name="T90" fmla="*/ 67 w 86"/>
                <a:gd name="T91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79">
                  <a:moveTo>
                    <a:pt x="67" y="19"/>
                  </a:moveTo>
                  <a:lnTo>
                    <a:pt x="67" y="19"/>
                  </a:lnTo>
                  <a:lnTo>
                    <a:pt x="67" y="11"/>
                  </a:lnTo>
                  <a:lnTo>
                    <a:pt x="65" y="7"/>
                  </a:lnTo>
                  <a:lnTo>
                    <a:pt x="64" y="6"/>
                  </a:lnTo>
                  <a:lnTo>
                    <a:pt x="62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86" y="0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79" y="5"/>
                  </a:lnTo>
                  <a:lnTo>
                    <a:pt x="77" y="6"/>
                  </a:lnTo>
                  <a:lnTo>
                    <a:pt x="75" y="7"/>
                  </a:lnTo>
                  <a:lnTo>
                    <a:pt x="74" y="11"/>
                  </a:lnTo>
                  <a:lnTo>
                    <a:pt x="73" y="19"/>
                  </a:lnTo>
                  <a:lnTo>
                    <a:pt x="73" y="79"/>
                  </a:lnTo>
                  <a:lnTo>
                    <a:pt x="70" y="79"/>
                  </a:lnTo>
                  <a:lnTo>
                    <a:pt x="18" y="17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3" y="72"/>
                  </a:lnTo>
                  <a:lnTo>
                    <a:pt x="30" y="72"/>
                  </a:lnTo>
                  <a:lnTo>
                    <a:pt x="30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10" y="70"/>
                  </a:lnTo>
                  <a:lnTo>
                    <a:pt x="11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1" y="11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67" y="51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9" name="Freeform 23"/>
            <p:cNvSpPr>
              <a:spLocks/>
            </p:cNvSpPr>
            <p:nvPr userDrawn="1"/>
          </p:nvSpPr>
          <p:spPr bwMode="auto">
            <a:xfrm>
              <a:off x="5314" y="2817"/>
              <a:ext cx="52" cy="81"/>
            </a:xfrm>
            <a:custGeom>
              <a:avLst/>
              <a:gdLst>
                <a:gd name="T0" fmla="*/ 0 w 52"/>
                <a:gd name="T1" fmla="*/ 81 h 81"/>
                <a:gd name="T2" fmla="*/ 3 w 52"/>
                <a:gd name="T3" fmla="*/ 53 h 81"/>
                <a:gd name="T4" fmla="*/ 4 w 52"/>
                <a:gd name="T5" fmla="*/ 57 h 81"/>
                <a:gd name="T6" fmla="*/ 10 w 52"/>
                <a:gd name="T7" fmla="*/ 66 h 81"/>
                <a:gd name="T8" fmla="*/ 15 w 52"/>
                <a:gd name="T9" fmla="*/ 71 h 81"/>
                <a:gd name="T10" fmla="*/ 23 w 52"/>
                <a:gd name="T11" fmla="*/ 74 h 81"/>
                <a:gd name="T12" fmla="*/ 27 w 52"/>
                <a:gd name="T13" fmla="*/ 74 h 81"/>
                <a:gd name="T14" fmla="*/ 36 w 52"/>
                <a:gd name="T15" fmla="*/ 72 h 81"/>
                <a:gd name="T16" fmla="*/ 40 w 52"/>
                <a:gd name="T17" fmla="*/ 63 h 81"/>
                <a:gd name="T18" fmla="*/ 39 w 52"/>
                <a:gd name="T19" fmla="*/ 59 h 81"/>
                <a:gd name="T20" fmla="*/ 34 w 52"/>
                <a:gd name="T21" fmla="*/ 52 h 81"/>
                <a:gd name="T22" fmla="*/ 18 w 52"/>
                <a:gd name="T23" fmla="*/ 43 h 81"/>
                <a:gd name="T24" fmla="*/ 11 w 52"/>
                <a:gd name="T25" fmla="*/ 39 h 81"/>
                <a:gd name="T26" fmla="*/ 3 w 52"/>
                <a:gd name="T27" fmla="*/ 31 h 81"/>
                <a:gd name="T28" fmla="*/ 1 w 52"/>
                <a:gd name="T29" fmla="*/ 24 h 81"/>
                <a:gd name="T30" fmla="*/ 1 w 52"/>
                <a:gd name="T31" fmla="*/ 20 h 81"/>
                <a:gd name="T32" fmla="*/ 2 w 52"/>
                <a:gd name="T33" fmla="*/ 12 h 81"/>
                <a:gd name="T34" fmla="*/ 8 w 52"/>
                <a:gd name="T35" fmla="*/ 6 h 81"/>
                <a:gd name="T36" fmla="*/ 14 w 52"/>
                <a:gd name="T37" fmla="*/ 2 h 81"/>
                <a:gd name="T38" fmla="*/ 23 w 52"/>
                <a:gd name="T39" fmla="*/ 0 h 81"/>
                <a:gd name="T40" fmla="*/ 28 w 52"/>
                <a:gd name="T41" fmla="*/ 1 h 81"/>
                <a:gd name="T42" fmla="*/ 39 w 52"/>
                <a:gd name="T43" fmla="*/ 6 h 81"/>
                <a:gd name="T44" fmla="*/ 41 w 52"/>
                <a:gd name="T45" fmla="*/ 3 h 81"/>
                <a:gd name="T46" fmla="*/ 45 w 52"/>
                <a:gd name="T47" fmla="*/ 0 h 81"/>
                <a:gd name="T48" fmla="*/ 42 w 52"/>
                <a:gd name="T49" fmla="*/ 28 h 81"/>
                <a:gd name="T50" fmla="*/ 41 w 52"/>
                <a:gd name="T51" fmla="*/ 20 h 81"/>
                <a:gd name="T52" fmla="*/ 34 w 52"/>
                <a:gd name="T53" fmla="*/ 10 h 81"/>
                <a:gd name="T54" fmla="*/ 28 w 52"/>
                <a:gd name="T55" fmla="*/ 7 h 81"/>
                <a:gd name="T56" fmla="*/ 24 w 52"/>
                <a:gd name="T57" fmla="*/ 6 h 81"/>
                <a:gd name="T58" fmla="*/ 16 w 52"/>
                <a:gd name="T59" fmla="*/ 9 h 81"/>
                <a:gd name="T60" fmla="*/ 13 w 52"/>
                <a:gd name="T61" fmla="*/ 16 h 81"/>
                <a:gd name="T62" fmla="*/ 14 w 52"/>
                <a:gd name="T63" fmla="*/ 20 h 81"/>
                <a:gd name="T64" fmla="*/ 19 w 52"/>
                <a:gd name="T65" fmla="*/ 26 h 81"/>
                <a:gd name="T66" fmla="*/ 36 w 52"/>
                <a:gd name="T67" fmla="*/ 36 h 81"/>
                <a:gd name="T68" fmla="*/ 42 w 52"/>
                <a:gd name="T69" fmla="*/ 39 h 81"/>
                <a:gd name="T70" fmla="*/ 51 w 52"/>
                <a:gd name="T71" fmla="*/ 51 h 81"/>
                <a:gd name="T72" fmla="*/ 52 w 52"/>
                <a:gd name="T73" fmla="*/ 57 h 81"/>
                <a:gd name="T74" fmla="*/ 52 w 52"/>
                <a:gd name="T75" fmla="*/ 63 h 81"/>
                <a:gd name="T76" fmla="*/ 47 w 52"/>
                <a:gd name="T77" fmla="*/ 71 h 81"/>
                <a:gd name="T78" fmla="*/ 41 w 52"/>
                <a:gd name="T79" fmla="*/ 77 h 81"/>
                <a:gd name="T80" fmla="*/ 31 w 52"/>
                <a:gd name="T81" fmla="*/ 80 h 81"/>
                <a:gd name="T82" fmla="*/ 27 w 52"/>
                <a:gd name="T83" fmla="*/ 81 h 81"/>
                <a:gd name="T84" fmla="*/ 15 w 52"/>
                <a:gd name="T85" fmla="*/ 78 h 81"/>
                <a:gd name="T86" fmla="*/ 8 w 52"/>
                <a:gd name="T87" fmla="*/ 74 h 81"/>
                <a:gd name="T88" fmla="*/ 3 w 52"/>
                <a:gd name="T8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81">
                  <a:moveTo>
                    <a:pt x="3" y="81"/>
                  </a:moveTo>
                  <a:lnTo>
                    <a:pt x="0" y="81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5" y="71"/>
                  </a:lnTo>
                  <a:lnTo>
                    <a:pt x="19" y="73"/>
                  </a:lnTo>
                  <a:lnTo>
                    <a:pt x="23" y="74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9" y="68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9" y="59"/>
                  </a:lnTo>
                  <a:lnTo>
                    <a:pt x="37" y="55"/>
                  </a:lnTo>
                  <a:lnTo>
                    <a:pt x="34" y="52"/>
                  </a:lnTo>
                  <a:lnTo>
                    <a:pt x="30" y="50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1" y="39"/>
                  </a:lnTo>
                  <a:lnTo>
                    <a:pt x="5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0"/>
                  </a:lnTo>
                  <a:lnTo>
                    <a:pt x="38" y="13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4" y="20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2" y="39"/>
                  </a:lnTo>
                  <a:lnTo>
                    <a:pt x="47" y="44"/>
                  </a:lnTo>
                  <a:lnTo>
                    <a:pt x="51" y="51"/>
                  </a:lnTo>
                  <a:lnTo>
                    <a:pt x="52" y="54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63"/>
                  </a:lnTo>
                  <a:lnTo>
                    <a:pt x="49" y="67"/>
                  </a:lnTo>
                  <a:lnTo>
                    <a:pt x="47" y="71"/>
                  </a:lnTo>
                  <a:lnTo>
                    <a:pt x="44" y="74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1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0" y="80"/>
                  </a:lnTo>
                  <a:lnTo>
                    <a:pt x="15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5" y="77"/>
                  </a:lnTo>
                  <a:lnTo>
                    <a:pt x="3" y="81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0" name="Freeform 24"/>
            <p:cNvSpPr>
              <a:spLocks/>
            </p:cNvSpPr>
            <p:nvPr userDrawn="1"/>
          </p:nvSpPr>
          <p:spPr bwMode="auto">
            <a:xfrm>
              <a:off x="5386" y="2819"/>
              <a:ext cx="73" cy="77"/>
            </a:xfrm>
            <a:custGeom>
              <a:avLst/>
              <a:gdLst>
                <a:gd name="T0" fmla="*/ 0 w 73"/>
                <a:gd name="T1" fmla="*/ 5 h 77"/>
                <a:gd name="T2" fmla="*/ 0 w 73"/>
                <a:gd name="T3" fmla="*/ 0 h 77"/>
                <a:gd name="T4" fmla="*/ 40 w 73"/>
                <a:gd name="T5" fmla="*/ 0 h 77"/>
                <a:gd name="T6" fmla="*/ 40 w 73"/>
                <a:gd name="T7" fmla="*/ 5 h 77"/>
                <a:gd name="T8" fmla="*/ 40 w 73"/>
                <a:gd name="T9" fmla="*/ 5 h 77"/>
                <a:gd name="T10" fmla="*/ 33 w 73"/>
                <a:gd name="T11" fmla="*/ 5 h 77"/>
                <a:gd name="T12" fmla="*/ 31 w 73"/>
                <a:gd name="T13" fmla="*/ 6 h 77"/>
                <a:gd name="T14" fmla="*/ 30 w 73"/>
                <a:gd name="T15" fmla="*/ 7 h 77"/>
                <a:gd name="T16" fmla="*/ 28 w 73"/>
                <a:gd name="T17" fmla="*/ 11 h 77"/>
                <a:gd name="T18" fmla="*/ 28 w 73"/>
                <a:gd name="T19" fmla="*/ 19 h 77"/>
                <a:gd name="T20" fmla="*/ 28 w 73"/>
                <a:gd name="T21" fmla="*/ 56 h 77"/>
                <a:gd name="T22" fmla="*/ 28 w 73"/>
                <a:gd name="T23" fmla="*/ 56 h 77"/>
                <a:gd name="T24" fmla="*/ 28 w 73"/>
                <a:gd name="T25" fmla="*/ 64 h 77"/>
                <a:gd name="T26" fmla="*/ 30 w 73"/>
                <a:gd name="T27" fmla="*/ 68 h 77"/>
                <a:gd name="T28" fmla="*/ 31 w 73"/>
                <a:gd name="T29" fmla="*/ 69 h 77"/>
                <a:gd name="T30" fmla="*/ 33 w 73"/>
                <a:gd name="T31" fmla="*/ 70 h 77"/>
                <a:gd name="T32" fmla="*/ 40 w 73"/>
                <a:gd name="T33" fmla="*/ 70 h 77"/>
                <a:gd name="T34" fmla="*/ 55 w 73"/>
                <a:gd name="T35" fmla="*/ 70 h 77"/>
                <a:gd name="T36" fmla="*/ 55 w 73"/>
                <a:gd name="T37" fmla="*/ 70 h 77"/>
                <a:gd name="T38" fmla="*/ 61 w 73"/>
                <a:gd name="T39" fmla="*/ 70 h 77"/>
                <a:gd name="T40" fmla="*/ 66 w 73"/>
                <a:gd name="T41" fmla="*/ 68 h 77"/>
                <a:gd name="T42" fmla="*/ 68 w 73"/>
                <a:gd name="T43" fmla="*/ 66 h 77"/>
                <a:gd name="T44" fmla="*/ 69 w 73"/>
                <a:gd name="T45" fmla="*/ 62 h 77"/>
                <a:gd name="T46" fmla="*/ 70 w 73"/>
                <a:gd name="T47" fmla="*/ 58 h 77"/>
                <a:gd name="T48" fmla="*/ 73 w 73"/>
                <a:gd name="T49" fmla="*/ 58 h 77"/>
                <a:gd name="T50" fmla="*/ 72 w 73"/>
                <a:gd name="T51" fmla="*/ 77 h 77"/>
                <a:gd name="T52" fmla="*/ 0 w 73"/>
                <a:gd name="T53" fmla="*/ 77 h 77"/>
                <a:gd name="T54" fmla="*/ 0 w 73"/>
                <a:gd name="T55" fmla="*/ 72 h 77"/>
                <a:gd name="T56" fmla="*/ 0 w 73"/>
                <a:gd name="T57" fmla="*/ 72 h 77"/>
                <a:gd name="T58" fmla="*/ 7 w 73"/>
                <a:gd name="T59" fmla="*/ 72 h 77"/>
                <a:gd name="T60" fmla="*/ 9 w 73"/>
                <a:gd name="T61" fmla="*/ 71 h 77"/>
                <a:gd name="T62" fmla="*/ 10 w 73"/>
                <a:gd name="T63" fmla="*/ 70 h 77"/>
                <a:gd name="T64" fmla="*/ 12 w 73"/>
                <a:gd name="T65" fmla="*/ 66 h 77"/>
                <a:gd name="T66" fmla="*/ 12 w 73"/>
                <a:gd name="T67" fmla="*/ 58 h 77"/>
                <a:gd name="T68" fmla="*/ 12 w 73"/>
                <a:gd name="T69" fmla="*/ 19 h 77"/>
                <a:gd name="T70" fmla="*/ 12 w 73"/>
                <a:gd name="T71" fmla="*/ 19 h 77"/>
                <a:gd name="T72" fmla="*/ 12 w 73"/>
                <a:gd name="T73" fmla="*/ 11 h 77"/>
                <a:gd name="T74" fmla="*/ 10 w 73"/>
                <a:gd name="T75" fmla="*/ 7 h 77"/>
                <a:gd name="T76" fmla="*/ 9 w 73"/>
                <a:gd name="T77" fmla="*/ 6 h 77"/>
                <a:gd name="T78" fmla="*/ 7 w 73"/>
                <a:gd name="T79" fmla="*/ 5 h 77"/>
                <a:gd name="T80" fmla="*/ 0 w 73"/>
                <a:gd name="T81" fmla="*/ 5 h 77"/>
                <a:gd name="T82" fmla="*/ 0 w 73"/>
                <a:gd name="T8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30" y="68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40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61" y="70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69" y="62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2" y="77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1" name="Freeform 25"/>
            <p:cNvSpPr>
              <a:spLocks/>
            </p:cNvSpPr>
            <p:nvPr userDrawn="1"/>
          </p:nvSpPr>
          <p:spPr bwMode="auto">
            <a:xfrm>
              <a:off x="5475" y="2819"/>
              <a:ext cx="40" cy="77"/>
            </a:xfrm>
            <a:custGeom>
              <a:avLst/>
              <a:gdLst>
                <a:gd name="T0" fmla="*/ 0 w 40"/>
                <a:gd name="T1" fmla="*/ 77 h 77"/>
                <a:gd name="T2" fmla="*/ 0 w 40"/>
                <a:gd name="T3" fmla="*/ 72 h 77"/>
                <a:gd name="T4" fmla="*/ 0 w 40"/>
                <a:gd name="T5" fmla="*/ 72 h 77"/>
                <a:gd name="T6" fmla="*/ 7 w 40"/>
                <a:gd name="T7" fmla="*/ 72 h 77"/>
                <a:gd name="T8" fmla="*/ 9 w 40"/>
                <a:gd name="T9" fmla="*/ 71 h 77"/>
                <a:gd name="T10" fmla="*/ 10 w 40"/>
                <a:gd name="T11" fmla="*/ 70 h 77"/>
                <a:gd name="T12" fmla="*/ 12 w 40"/>
                <a:gd name="T13" fmla="*/ 66 h 77"/>
                <a:gd name="T14" fmla="*/ 12 w 40"/>
                <a:gd name="T15" fmla="*/ 58 h 77"/>
                <a:gd name="T16" fmla="*/ 12 w 40"/>
                <a:gd name="T17" fmla="*/ 19 h 77"/>
                <a:gd name="T18" fmla="*/ 12 w 40"/>
                <a:gd name="T19" fmla="*/ 19 h 77"/>
                <a:gd name="T20" fmla="*/ 12 w 40"/>
                <a:gd name="T21" fmla="*/ 11 h 77"/>
                <a:gd name="T22" fmla="*/ 10 w 40"/>
                <a:gd name="T23" fmla="*/ 7 h 77"/>
                <a:gd name="T24" fmla="*/ 9 w 40"/>
                <a:gd name="T25" fmla="*/ 6 h 77"/>
                <a:gd name="T26" fmla="*/ 7 w 40"/>
                <a:gd name="T27" fmla="*/ 5 h 77"/>
                <a:gd name="T28" fmla="*/ 0 w 40"/>
                <a:gd name="T29" fmla="*/ 5 h 77"/>
                <a:gd name="T30" fmla="*/ 0 w 40"/>
                <a:gd name="T31" fmla="*/ 0 h 77"/>
                <a:gd name="T32" fmla="*/ 40 w 40"/>
                <a:gd name="T33" fmla="*/ 0 h 77"/>
                <a:gd name="T34" fmla="*/ 40 w 40"/>
                <a:gd name="T35" fmla="*/ 5 h 77"/>
                <a:gd name="T36" fmla="*/ 40 w 40"/>
                <a:gd name="T37" fmla="*/ 5 h 77"/>
                <a:gd name="T38" fmla="*/ 34 w 40"/>
                <a:gd name="T39" fmla="*/ 5 h 77"/>
                <a:gd name="T40" fmla="*/ 33 w 40"/>
                <a:gd name="T41" fmla="*/ 6 h 77"/>
                <a:gd name="T42" fmla="*/ 30 w 40"/>
                <a:gd name="T43" fmla="*/ 7 h 77"/>
                <a:gd name="T44" fmla="*/ 28 w 40"/>
                <a:gd name="T45" fmla="*/ 11 h 77"/>
                <a:gd name="T46" fmla="*/ 28 w 40"/>
                <a:gd name="T47" fmla="*/ 19 h 77"/>
                <a:gd name="T48" fmla="*/ 28 w 40"/>
                <a:gd name="T49" fmla="*/ 58 h 77"/>
                <a:gd name="T50" fmla="*/ 28 w 40"/>
                <a:gd name="T51" fmla="*/ 58 h 77"/>
                <a:gd name="T52" fmla="*/ 28 w 40"/>
                <a:gd name="T53" fmla="*/ 66 h 77"/>
                <a:gd name="T54" fmla="*/ 30 w 40"/>
                <a:gd name="T55" fmla="*/ 70 h 77"/>
                <a:gd name="T56" fmla="*/ 33 w 40"/>
                <a:gd name="T57" fmla="*/ 71 h 77"/>
                <a:gd name="T58" fmla="*/ 34 w 40"/>
                <a:gd name="T59" fmla="*/ 72 h 77"/>
                <a:gd name="T60" fmla="*/ 40 w 40"/>
                <a:gd name="T61" fmla="*/ 72 h 77"/>
                <a:gd name="T62" fmla="*/ 40 w 40"/>
                <a:gd name="T63" fmla="*/ 77 h 77"/>
                <a:gd name="T64" fmla="*/ 0 w 40"/>
                <a:gd name="T6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77">
                  <a:moveTo>
                    <a:pt x="0" y="77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66"/>
                  </a:lnTo>
                  <a:lnTo>
                    <a:pt x="30" y="70"/>
                  </a:lnTo>
                  <a:lnTo>
                    <a:pt x="33" y="71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4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2" name="Freeform 26"/>
            <p:cNvSpPr>
              <a:spLocks noEditPoints="1"/>
            </p:cNvSpPr>
            <p:nvPr userDrawn="1"/>
          </p:nvSpPr>
          <p:spPr bwMode="auto">
            <a:xfrm>
              <a:off x="5525" y="2817"/>
              <a:ext cx="89" cy="79"/>
            </a:xfrm>
            <a:custGeom>
              <a:avLst/>
              <a:gdLst>
                <a:gd name="T0" fmla="*/ 21 w 89"/>
                <a:gd name="T1" fmla="*/ 65 h 79"/>
                <a:gd name="T2" fmla="*/ 21 w 89"/>
                <a:gd name="T3" fmla="*/ 65 h 79"/>
                <a:gd name="T4" fmla="*/ 20 w 89"/>
                <a:gd name="T5" fmla="*/ 69 h 79"/>
                <a:gd name="T6" fmla="*/ 20 w 89"/>
                <a:gd name="T7" fmla="*/ 71 h 79"/>
                <a:gd name="T8" fmla="*/ 21 w 89"/>
                <a:gd name="T9" fmla="*/ 72 h 79"/>
                <a:gd name="T10" fmla="*/ 24 w 89"/>
                <a:gd name="T11" fmla="*/ 74 h 79"/>
                <a:gd name="T12" fmla="*/ 31 w 89"/>
                <a:gd name="T13" fmla="*/ 74 h 79"/>
                <a:gd name="T14" fmla="*/ 31 w 89"/>
                <a:gd name="T15" fmla="*/ 79 h 79"/>
                <a:gd name="T16" fmla="*/ 0 w 89"/>
                <a:gd name="T17" fmla="*/ 79 h 79"/>
                <a:gd name="T18" fmla="*/ 0 w 89"/>
                <a:gd name="T19" fmla="*/ 74 h 79"/>
                <a:gd name="T20" fmla="*/ 0 w 89"/>
                <a:gd name="T21" fmla="*/ 74 h 79"/>
                <a:gd name="T22" fmla="*/ 5 w 89"/>
                <a:gd name="T23" fmla="*/ 74 h 79"/>
                <a:gd name="T24" fmla="*/ 9 w 89"/>
                <a:gd name="T25" fmla="*/ 72 h 79"/>
                <a:gd name="T26" fmla="*/ 13 w 89"/>
                <a:gd name="T27" fmla="*/ 69 h 79"/>
                <a:gd name="T28" fmla="*/ 16 w 89"/>
                <a:gd name="T29" fmla="*/ 64 h 79"/>
                <a:gd name="T30" fmla="*/ 43 w 89"/>
                <a:gd name="T31" fmla="*/ 0 h 79"/>
                <a:gd name="T32" fmla="*/ 46 w 89"/>
                <a:gd name="T33" fmla="*/ 0 h 79"/>
                <a:gd name="T34" fmla="*/ 73 w 89"/>
                <a:gd name="T35" fmla="*/ 64 h 79"/>
                <a:gd name="T36" fmla="*/ 73 w 89"/>
                <a:gd name="T37" fmla="*/ 64 h 79"/>
                <a:gd name="T38" fmla="*/ 76 w 89"/>
                <a:gd name="T39" fmla="*/ 69 h 79"/>
                <a:gd name="T40" fmla="*/ 78 w 89"/>
                <a:gd name="T41" fmla="*/ 72 h 79"/>
                <a:gd name="T42" fmla="*/ 83 w 89"/>
                <a:gd name="T43" fmla="*/ 74 h 79"/>
                <a:gd name="T44" fmla="*/ 89 w 89"/>
                <a:gd name="T45" fmla="*/ 74 h 79"/>
                <a:gd name="T46" fmla="*/ 89 w 89"/>
                <a:gd name="T47" fmla="*/ 79 h 79"/>
                <a:gd name="T48" fmla="*/ 47 w 89"/>
                <a:gd name="T49" fmla="*/ 79 h 79"/>
                <a:gd name="T50" fmla="*/ 47 w 89"/>
                <a:gd name="T51" fmla="*/ 74 h 79"/>
                <a:gd name="T52" fmla="*/ 47 w 89"/>
                <a:gd name="T53" fmla="*/ 74 h 79"/>
                <a:gd name="T54" fmla="*/ 54 w 89"/>
                <a:gd name="T55" fmla="*/ 74 h 79"/>
                <a:gd name="T56" fmla="*/ 58 w 89"/>
                <a:gd name="T57" fmla="*/ 72 h 79"/>
                <a:gd name="T58" fmla="*/ 58 w 89"/>
                <a:gd name="T59" fmla="*/ 71 h 79"/>
                <a:gd name="T60" fmla="*/ 58 w 89"/>
                <a:gd name="T61" fmla="*/ 69 h 79"/>
                <a:gd name="T62" fmla="*/ 57 w 89"/>
                <a:gd name="T63" fmla="*/ 65 h 79"/>
                <a:gd name="T64" fmla="*/ 51 w 89"/>
                <a:gd name="T65" fmla="*/ 53 h 79"/>
                <a:gd name="T66" fmla="*/ 27 w 89"/>
                <a:gd name="T67" fmla="*/ 53 h 79"/>
                <a:gd name="T68" fmla="*/ 21 w 89"/>
                <a:gd name="T69" fmla="*/ 65 h 79"/>
                <a:gd name="T70" fmla="*/ 38 w 89"/>
                <a:gd name="T71" fmla="*/ 24 h 79"/>
                <a:gd name="T72" fmla="*/ 29 w 89"/>
                <a:gd name="T73" fmla="*/ 48 h 79"/>
                <a:gd name="T74" fmla="*/ 49 w 89"/>
                <a:gd name="T75" fmla="*/ 48 h 79"/>
                <a:gd name="T76" fmla="*/ 38 w 89"/>
                <a:gd name="T7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79">
                  <a:moveTo>
                    <a:pt x="21" y="65"/>
                  </a:moveTo>
                  <a:lnTo>
                    <a:pt x="21" y="65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1" y="72"/>
                  </a:lnTo>
                  <a:lnTo>
                    <a:pt x="24" y="74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74"/>
                  </a:lnTo>
                  <a:lnTo>
                    <a:pt x="9" y="72"/>
                  </a:lnTo>
                  <a:lnTo>
                    <a:pt x="13" y="69"/>
                  </a:lnTo>
                  <a:lnTo>
                    <a:pt x="16" y="64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6" y="69"/>
                  </a:lnTo>
                  <a:lnTo>
                    <a:pt x="78" y="72"/>
                  </a:lnTo>
                  <a:lnTo>
                    <a:pt x="83" y="74"/>
                  </a:lnTo>
                  <a:lnTo>
                    <a:pt x="89" y="74"/>
                  </a:lnTo>
                  <a:lnTo>
                    <a:pt x="89" y="79"/>
                  </a:lnTo>
                  <a:lnTo>
                    <a:pt x="47" y="79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54" y="74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7" y="65"/>
                  </a:lnTo>
                  <a:lnTo>
                    <a:pt x="51" y="53"/>
                  </a:lnTo>
                  <a:lnTo>
                    <a:pt x="27" y="53"/>
                  </a:lnTo>
                  <a:lnTo>
                    <a:pt x="21" y="65"/>
                  </a:lnTo>
                  <a:close/>
                  <a:moveTo>
                    <a:pt x="38" y="24"/>
                  </a:moveTo>
                  <a:lnTo>
                    <a:pt x="29" y="48"/>
                  </a:lnTo>
                  <a:lnTo>
                    <a:pt x="49" y="48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3" name="Freeform 27"/>
            <p:cNvSpPr>
              <a:spLocks/>
            </p:cNvSpPr>
            <p:nvPr userDrawn="1"/>
          </p:nvSpPr>
          <p:spPr bwMode="auto">
            <a:xfrm>
              <a:off x="3901" y="2963"/>
              <a:ext cx="50" cy="81"/>
            </a:xfrm>
            <a:custGeom>
              <a:avLst/>
              <a:gdLst>
                <a:gd name="T0" fmla="*/ 2 w 50"/>
                <a:gd name="T1" fmla="*/ 53 h 81"/>
                <a:gd name="T2" fmla="*/ 3 w 50"/>
                <a:gd name="T3" fmla="*/ 56 h 81"/>
                <a:gd name="T4" fmla="*/ 6 w 50"/>
                <a:gd name="T5" fmla="*/ 65 h 81"/>
                <a:gd name="T6" fmla="*/ 13 w 50"/>
                <a:gd name="T7" fmla="*/ 72 h 81"/>
                <a:gd name="T8" fmla="*/ 26 w 50"/>
                <a:gd name="T9" fmla="*/ 76 h 81"/>
                <a:gd name="T10" fmla="*/ 32 w 50"/>
                <a:gd name="T11" fmla="*/ 75 h 81"/>
                <a:gd name="T12" fmla="*/ 41 w 50"/>
                <a:gd name="T13" fmla="*/ 67 h 81"/>
                <a:gd name="T14" fmla="*/ 42 w 50"/>
                <a:gd name="T15" fmla="*/ 62 h 81"/>
                <a:gd name="T16" fmla="*/ 38 w 50"/>
                <a:gd name="T17" fmla="*/ 54 h 81"/>
                <a:gd name="T18" fmla="*/ 27 w 50"/>
                <a:gd name="T19" fmla="*/ 47 h 81"/>
                <a:gd name="T20" fmla="*/ 15 w 50"/>
                <a:gd name="T21" fmla="*/ 40 h 81"/>
                <a:gd name="T22" fmla="*/ 6 w 50"/>
                <a:gd name="T23" fmla="*/ 33 h 81"/>
                <a:gd name="T24" fmla="*/ 1 w 50"/>
                <a:gd name="T25" fmla="*/ 20 h 81"/>
                <a:gd name="T26" fmla="*/ 1 w 50"/>
                <a:gd name="T27" fmla="*/ 15 h 81"/>
                <a:gd name="T28" fmla="*/ 5 w 50"/>
                <a:gd name="T29" fmla="*/ 9 h 81"/>
                <a:gd name="T30" fmla="*/ 10 w 50"/>
                <a:gd name="T31" fmla="*/ 4 h 81"/>
                <a:gd name="T32" fmla="*/ 17 w 50"/>
                <a:gd name="T33" fmla="*/ 1 h 81"/>
                <a:gd name="T34" fmla="*/ 22 w 50"/>
                <a:gd name="T35" fmla="*/ 0 h 81"/>
                <a:gd name="T36" fmla="*/ 31 w 50"/>
                <a:gd name="T37" fmla="*/ 3 h 81"/>
                <a:gd name="T38" fmla="*/ 38 w 50"/>
                <a:gd name="T39" fmla="*/ 6 h 81"/>
                <a:gd name="T40" fmla="*/ 41 w 50"/>
                <a:gd name="T41" fmla="*/ 0 h 81"/>
                <a:gd name="T42" fmla="*/ 43 w 50"/>
                <a:gd name="T43" fmla="*/ 28 h 81"/>
                <a:gd name="T44" fmla="*/ 41 w 50"/>
                <a:gd name="T45" fmla="*/ 28 h 81"/>
                <a:gd name="T46" fmla="*/ 38 w 50"/>
                <a:gd name="T47" fmla="*/ 17 h 81"/>
                <a:gd name="T48" fmla="*/ 34 w 50"/>
                <a:gd name="T49" fmla="*/ 10 h 81"/>
                <a:gd name="T50" fmla="*/ 27 w 50"/>
                <a:gd name="T51" fmla="*/ 7 h 81"/>
                <a:gd name="T52" fmla="*/ 22 w 50"/>
                <a:gd name="T53" fmla="*/ 6 h 81"/>
                <a:gd name="T54" fmla="*/ 13 w 50"/>
                <a:gd name="T55" fmla="*/ 9 h 81"/>
                <a:gd name="T56" fmla="*/ 10 w 50"/>
                <a:gd name="T57" fmla="*/ 17 h 81"/>
                <a:gd name="T58" fmla="*/ 10 w 50"/>
                <a:gd name="T59" fmla="*/ 22 h 81"/>
                <a:gd name="T60" fmla="*/ 17 w 50"/>
                <a:gd name="T61" fmla="*/ 28 h 81"/>
                <a:gd name="T62" fmla="*/ 37 w 50"/>
                <a:gd name="T63" fmla="*/ 39 h 81"/>
                <a:gd name="T64" fmla="*/ 43 w 50"/>
                <a:gd name="T65" fmla="*/ 43 h 81"/>
                <a:gd name="T66" fmla="*/ 50 w 50"/>
                <a:gd name="T67" fmla="*/ 53 h 81"/>
                <a:gd name="T68" fmla="*/ 50 w 50"/>
                <a:gd name="T69" fmla="*/ 58 h 81"/>
                <a:gd name="T70" fmla="*/ 49 w 50"/>
                <a:gd name="T71" fmla="*/ 67 h 81"/>
                <a:gd name="T72" fmla="*/ 43 w 50"/>
                <a:gd name="T73" fmla="*/ 75 h 81"/>
                <a:gd name="T74" fmla="*/ 36 w 50"/>
                <a:gd name="T75" fmla="*/ 79 h 81"/>
                <a:gd name="T76" fmla="*/ 26 w 50"/>
                <a:gd name="T77" fmla="*/ 81 h 81"/>
                <a:gd name="T78" fmla="*/ 20 w 50"/>
                <a:gd name="T79" fmla="*/ 80 h 81"/>
                <a:gd name="T80" fmla="*/ 7 w 50"/>
                <a:gd name="T81" fmla="*/ 75 h 81"/>
                <a:gd name="T82" fmla="*/ 5 w 50"/>
                <a:gd name="T83" fmla="*/ 78 h 81"/>
                <a:gd name="T84" fmla="*/ 0 w 50"/>
                <a:gd name="T8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81">
                  <a:moveTo>
                    <a:pt x="0" y="53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5" y="61"/>
                  </a:lnTo>
                  <a:lnTo>
                    <a:pt x="6" y="65"/>
                  </a:lnTo>
                  <a:lnTo>
                    <a:pt x="9" y="68"/>
                  </a:lnTo>
                  <a:lnTo>
                    <a:pt x="13" y="72"/>
                  </a:lnTo>
                  <a:lnTo>
                    <a:pt x="19" y="7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32" y="75"/>
                  </a:lnTo>
                  <a:lnTo>
                    <a:pt x="37" y="71"/>
                  </a:lnTo>
                  <a:lnTo>
                    <a:pt x="41" y="67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4" y="50"/>
                  </a:lnTo>
                  <a:lnTo>
                    <a:pt x="27" y="4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0"/>
                  </a:lnTo>
                  <a:lnTo>
                    <a:pt x="38" y="17"/>
                  </a:lnTo>
                  <a:lnTo>
                    <a:pt x="37" y="13"/>
                  </a:lnTo>
                  <a:lnTo>
                    <a:pt x="34" y="10"/>
                  </a:lnTo>
                  <a:lnTo>
                    <a:pt x="30" y="8"/>
                  </a:lnTo>
                  <a:lnTo>
                    <a:pt x="27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25" y="3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43" y="43"/>
                  </a:lnTo>
                  <a:lnTo>
                    <a:pt x="48" y="48"/>
                  </a:lnTo>
                  <a:lnTo>
                    <a:pt x="50" y="53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49" y="67"/>
                  </a:lnTo>
                  <a:lnTo>
                    <a:pt x="45" y="71"/>
                  </a:lnTo>
                  <a:lnTo>
                    <a:pt x="43" y="75"/>
                  </a:lnTo>
                  <a:lnTo>
                    <a:pt x="39" y="77"/>
                  </a:lnTo>
                  <a:lnTo>
                    <a:pt x="36" y="79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0" y="80"/>
                  </a:lnTo>
                  <a:lnTo>
                    <a:pt x="14" y="78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4" name="Freeform 28"/>
            <p:cNvSpPr>
              <a:spLocks/>
            </p:cNvSpPr>
            <p:nvPr userDrawn="1"/>
          </p:nvSpPr>
          <p:spPr bwMode="auto">
            <a:xfrm>
              <a:off x="3967" y="2966"/>
              <a:ext cx="78" cy="76"/>
            </a:xfrm>
            <a:custGeom>
              <a:avLst/>
              <a:gdLst>
                <a:gd name="T0" fmla="*/ 21 w 78"/>
                <a:gd name="T1" fmla="*/ 73 h 76"/>
                <a:gd name="T2" fmla="*/ 21 w 78"/>
                <a:gd name="T3" fmla="*/ 73 h 76"/>
                <a:gd name="T4" fmla="*/ 28 w 78"/>
                <a:gd name="T5" fmla="*/ 73 h 76"/>
                <a:gd name="T6" fmla="*/ 30 w 78"/>
                <a:gd name="T7" fmla="*/ 72 h 76"/>
                <a:gd name="T8" fmla="*/ 32 w 78"/>
                <a:gd name="T9" fmla="*/ 70 h 76"/>
                <a:gd name="T10" fmla="*/ 33 w 78"/>
                <a:gd name="T11" fmla="*/ 66 h 76"/>
                <a:gd name="T12" fmla="*/ 34 w 78"/>
                <a:gd name="T13" fmla="*/ 59 h 76"/>
                <a:gd name="T14" fmla="*/ 34 w 78"/>
                <a:gd name="T15" fmla="*/ 5 h 76"/>
                <a:gd name="T16" fmla="*/ 17 w 78"/>
                <a:gd name="T17" fmla="*/ 5 h 76"/>
                <a:gd name="T18" fmla="*/ 17 w 78"/>
                <a:gd name="T19" fmla="*/ 5 h 76"/>
                <a:gd name="T20" fmla="*/ 11 w 78"/>
                <a:gd name="T21" fmla="*/ 5 h 76"/>
                <a:gd name="T22" fmla="*/ 6 w 78"/>
                <a:gd name="T23" fmla="*/ 7 h 76"/>
                <a:gd name="T24" fmla="*/ 4 w 78"/>
                <a:gd name="T25" fmla="*/ 10 h 76"/>
                <a:gd name="T26" fmla="*/ 3 w 78"/>
                <a:gd name="T27" fmla="*/ 15 h 76"/>
                <a:gd name="T28" fmla="*/ 2 w 78"/>
                <a:gd name="T29" fmla="*/ 17 h 76"/>
                <a:gd name="T30" fmla="*/ 0 w 78"/>
                <a:gd name="T31" fmla="*/ 17 h 76"/>
                <a:gd name="T32" fmla="*/ 1 w 78"/>
                <a:gd name="T33" fmla="*/ 0 h 76"/>
                <a:gd name="T34" fmla="*/ 77 w 78"/>
                <a:gd name="T35" fmla="*/ 0 h 76"/>
                <a:gd name="T36" fmla="*/ 78 w 78"/>
                <a:gd name="T37" fmla="*/ 17 h 76"/>
                <a:gd name="T38" fmla="*/ 75 w 78"/>
                <a:gd name="T39" fmla="*/ 17 h 76"/>
                <a:gd name="T40" fmla="*/ 75 w 78"/>
                <a:gd name="T41" fmla="*/ 15 h 76"/>
                <a:gd name="T42" fmla="*/ 75 w 78"/>
                <a:gd name="T43" fmla="*/ 15 h 76"/>
                <a:gd name="T44" fmla="*/ 74 w 78"/>
                <a:gd name="T45" fmla="*/ 10 h 76"/>
                <a:gd name="T46" fmla="*/ 72 w 78"/>
                <a:gd name="T47" fmla="*/ 7 h 76"/>
                <a:gd name="T48" fmla="*/ 68 w 78"/>
                <a:gd name="T49" fmla="*/ 5 h 76"/>
                <a:gd name="T50" fmla="*/ 60 w 78"/>
                <a:gd name="T51" fmla="*/ 5 h 76"/>
                <a:gd name="T52" fmla="*/ 44 w 78"/>
                <a:gd name="T53" fmla="*/ 5 h 76"/>
                <a:gd name="T54" fmla="*/ 44 w 78"/>
                <a:gd name="T55" fmla="*/ 59 h 76"/>
                <a:gd name="T56" fmla="*/ 44 w 78"/>
                <a:gd name="T57" fmla="*/ 59 h 76"/>
                <a:gd name="T58" fmla="*/ 44 w 78"/>
                <a:gd name="T59" fmla="*/ 66 h 76"/>
                <a:gd name="T60" fmla="*/ 46 w 78"/>
                <a:gd name="T61" fmla="*/ 70 h 76"/>
                <a:gd name="T62" fmla="*/ 47 w 78"/>
                <a:gd name="T63" fmla="*/ 72 h 76"/>
                <a:gd name="T64" fmla="*/ 49 w 78"/>
                <a:gd name="T65" fmla="*/ 73 h 76"/>
                <a:gd name="T66" fmla="*/ 56 w 78"/>
                <a:gd name="T67" fmla="*/ 73 h 76"/>
                <a:gd name="T68" fmla="*/ 56 w 78"/>
                <a:gd name="T69" fmla="*/ 76 h 76"/>
                <a:gd name="T70" fmla="*/ 21 w 78"/>
                <a:gd name="T71" fmla="*/ 76 h 76"/>
                <a:gd name="T72" fmla="*/ 21 w 78"/>
                <a:gd name="T7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76">
                  <a:moveTo>
                    <a:pt x="21" y="73"/>
                  </a:moveTo>
                  <a:lnTo>
                    <a:pt x="21" y="73"/>
                  </a:lnTo>
                  <a:lnTo>
                    <a:pt x="28" y="73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3" y="66"/>
                  </a:lnTo>
                  <a:lnTo>
                    <a:pt x="34" y="59"/>
                  </a:lnTo>
                  <a:lnTo>
                    <a:pt x="3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77" y="0"/>
                  </a:lnTo>
                  <a:lnTo>
                    <a:pt x="78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4" y="10"/>
                  </a:lnTo>
                  <a:lnTo>
                    <a:pt x="72" y="7"/>
                  </a:lnTo>
                  <a:lnTo>
                    <a:pt x="68" y="5"/>
                  </a:lnTo>
                  <a:lnTo>
                    <a:pt x="60" y="5"/>
                  </a:lnTo>
                  <a:lnTo>
                    <a:pt x="44" y="5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4" y="66"/>
                  </a:lnTo>
                  <a:lnTo>
                    <a:pt x="46" y="70"/>
                  </a:lnTo>
                  <a:lnTo>
                    <a:pt x="47" y="72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56" y="76"/>
                  </a:lnTo>
                  <a:lnTo>
                    <a:pt x="21" y="76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4044" y="2963"/>
              <a:ext cx="87" cy="79"/>
            </a:xfrm>
            <a:custGeom>
              <a:avLst/>
              <a:gdLst>
                <a:gd name="T0" fmla="*/ 0 w 87"/>
                <a:gd name="T1" fmla="*/ 76 h 79"/>
                <a:gd name="T2" fmla="*/ 0 w 87"/>
                <a:gd name="T3" fmla="*/ 76 h 79"/>
                <a:gd name="T4" fmla="*/ 6 w 87"/>
                <a:gd name="T5" fmla="*/ 76 h 79"/>
                <a:gd name="T6" fmla="*/ 10 w 87"/>
                <a:gd name="T7" fmla="*/ 73 h 79"/>
                <a:gd name="T8" fmla="*/ 12 w 87"/>
                <a:gd name="T9" fmla="*/ 70 h 79"/>
                <a:gd name="T10" fmla="*/ 15 w 87"/>
                <a:gd name="T11" fmla="*/ 65 h 79"/>
                <a:gd name="T12" fmla="*/ 42 w 87"/>
                <a:gd name="T13" fmla="*/ 0 h 79"/>
                <a:gd name="T14" fmla="*/ 44 w 87"/>
                <a:gd name="T15" fmla="*/ 0 h 79"/>
                <a:gd name="T16" fmla="*/ 72 w 87"/>
                <a:gd name="T17" fmla="*/ 65 h 79"/>
                <a:gd name="T18" fmla="*/ 72 w 87"/>
                <a:gd name="T19" fmla="*/ 65 h 79"/>
                <a:gd name="T20" fmla="*/ 74 w 87"/>
                <a:gd name="T21" fmla="*/ 70 h 79"/>
                <a:gd name="T22" fmla="*/ 78 w 87"/>
                <a:gd name="T23" fmla="*/ 73 h 79"/>
                <a:gd name="T24" fmla="*/ 81 w 87"/>
                <a:gd name="T25" fmla="*/ 76 h 79"/>
                <a:gd name="T26" fmla="*/ 87 w 87"/>
                <a:gd name="T27" fmla="*/ 76 h 79"/>
                <a:gd name="T28" fmla="*/ 87 w 87"/>
                <a:gd name="T29" fmla="*/ 79 h 79"/>
                <a:gd name="T30" fmla="*/ 52 w 87"/>
                <a:gd name="T31" fmla="*/ 79 h 79"/>
                <a:gd name="T32" fmla="*/ 52 w 87"/>
                <a:gd name="T33" fmla="*/ 76 h 79"/>
                <a:gd name="T34" fmla="*/ 52 w 87"/>
                <a:gd name="T35" fmla="*/ 76 h 79"/>
                <a:gd name="T36" fmla="*/ 58 w 87"/>
                <a:gd name="T37" fmla="*/ 76 h 79"/>
                <a:gd name="T38" fmla="*/ 63 w 87"/>
                <a:gd name="T39" fmla="*/ 73 h 79"/>
                <a:gd name="T40" fmla="*/ 63 w 87"/>
                <a:gd name="T41" fmla="*/ 72 h 79"/>
                <a:gd name="T42" fmla="*/ 64 w 87"/>
                <a:gd name="T43" fmla="*/ 71 h 79"/>
                <a:gd name="T44" fmla="*/ 63 w 87"/>
                <a:gd name="T45" fmla="*/ 66 h 79"/>
                <a:gd name="T46" fmla="*/ 56 w 87"/>
                <a:gd name="T47" fmla="*/ 52 h 79"/>
                <a:gd name="T48" fmla="*/ 25 w 87"/>
                <a:gd name="T49" fmla="*/ 52 h 79"/>
                <a:gd name="T50" fmla="*/ 20 w 87"/>
                <a:gd name="T51" fmla="*/ 66 h 79"/>
                <a:gd name="T52" fmla="*/ 20 w 87"/>
                <a:gd name="T53" fmla="*/ 66 h 79"/>
                <a:gd name="T54" fmla="*/ 19 w 87"/>
                <a:gd name="T55" fmla="*/ 70 h 79"/>
                <a:gd name="T56" fmla="*/ 19 w 87"/>
                <a:gd name="T57" fmla="*/ 72 h 79"/>
                <a:gd name="T58" fmla="*/ 20 w 87"/>
                <a:gd name="T59" fmla="*/ 73 h 79"/>
                <a:gd name="T60" fmla="*/ 23 w 87"/>
                <a:gd name="T61" fmla="*/ 76 h 79"/>
                <a:gd name="T62" fmla="*/ 29 w 87"/>
                <a:gd name="T63" fmla="*/ 76 h 79"/>
                <a:gd name="T64" fmla="*/ 29 w 87"/>
                <a:gd name="T65" fmla="*/ 79 h 79"/>
                <a:gd name="T66" fmla="*/ 0 w 87"/>
                <a:gd name="T67" fmla="*/ 79 h 79"/>
                <a:gd name="T68" fmla="*/ 0 w 87"/>
                <a:gd name="T69" fmla="*/ 76 h 79"/>
                <a:gd name="T70" fmla="*/ 54 w 87"/>
                <a:gd name="T71" fmla="*/ 48 h 79"/>
                <a:gd name="T72" fmla="*/ 41 w 87"/>
                <a:gd name="T73" fmla="*/ 18 h 79"/>
                <a:gd name="T74" fmla="*/ 27 w 87"/>
                <a:gd name="T75" fmla="*/ 48 h 79"/>
                <a:gd name="T76" fmla="*/ 54 w 87"/>
                <a:gd name="T7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79">
                  <a:moveTo>
                    <a:pt x="0" y="76"/>
                  </a:moveTo>
                  <a:lnTo>
                    <a:pt x="0" y="76"/>
                  </a:lnTo>
                  <a:lnTo>
                    <a:pt x="6" y="76"/>
                  </a:lnTo>
                  <a:lnTo>
                    <a:pt x="10" y="73"/>
                  </a:lnTo>
                  <a:lnTo>
                    <a:pt x="12" y="70"/>
                  </a:lnTo>
                  <a:lnTo>
                    <a:pt x="15" y="65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72" y="65"/>
                  </a:lnTo>
                  <a:lnTo>
                    <a:pt x="72" y="65"/>
                  </a:lnTo>
                  <a:lnTo>
                    <a:pt x="74" y="70"/>
                  </a:lnTo>
                  <a:lnTo>
                    <a:pt x="78" y="73"/>
                  </a:lnTo>
                  <a:lnTo>
                    <a:pt x="81" y="76"/>
                  </a:lnTo>
                  <a:lnTo>
                    <a:pt x="87" y="76"/>
                  </a:lnTo>
                  <a:lnTo>
                    <a:pt x="87" y="79"/>
                  </a:lnTo>
                  <a:lnTo>
                    <a:pt x="52" y="79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4" y="71"/>
                  </a:lnTo>
                  <a:lnTo>
                    <a:pt x="63" y="66"/>
                  </a:lnTo>
                  <a:lnTo>
                    <a:pt x="56" y="52"/>
                  </a:lnTo>
                  <a:lnTo>
                    <a:pt x="25" y="5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9" y="70"/>
                  </a:lnTo>
                  <a:lnTo>
                    <a:pt x="19" y="72"/>
                  </a:lnTo>
                  <a:lnTo>
                    <a:pt x="20" y="73"/>
                  </a:lnTo>
                  <a:lnTo>
                    <a:pt x="23" y="76"/>
                  </a:lnTo>
                  <a:lnTo>
                    <a:pt x="29" y="7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0" y="76"/>
                  </a:lnTo>
                  <a:close/>
                  <a:moveTo>
                    <a:pt x="54" y="48"/>
                  </a:moveTo>
                  <a:lnTo>
                    <a:pt x="41" y="18"/>
                  </a:lnTo>
                  <a:lnTo>
                    <a:pt x="27" y="48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6" name="Freeform 30"/>
            <p:cNvSpPr>
              <a:spLocks/>
            </p:cNvSpPr>
            <p:nvPr userDrawn="1"/>
          </p:nvSpPr>
          <p:spPr bwMode="auto">
            <a:xfrm>
              <a:off x="4130" y="2966"/>
              <a:ext cx="80" cy="76"/>
            </a:xfrm>
            <a:custGeom>
              <a:avLst/>
              <a:gdLst>
                <a:gd name="T0" fmla="*/ 23 w 80"/>
                <a:gd name="T1" fmla="*/ 73 h 76"/>
                <a:gd name="T2" fmla="*/ 23 w 80"/>
                <a:gd name="T3" fmla="*/ 73 h 76"/>
                <a:gd name="T4" fmla="*/ 29 w 80"/>
                <a:gd name="T5" fmla="*/ 73 h 76"/>
                <a:gd name="T6" fmla="*/ 31 w 80"/>
                <a:gd name="T7" fmla="*/ 72 h 76"/>
                <a:gd name="T8" fmla="*/ 32 w 80"/>
                <a:gd name="T9" fmla="*/ 70 h 76"/>
                <a:gd name="T10" fmla="*/ 35 w 80"/>
                <a:gd name="T11" fmla="*/ 66 h 76"/>
                <a:gd name="T12" fmla="*/ 35 w 80"/>
                <a:gd name="T13" fmla="*/ 59 h 76"/>
                <a:gd name="T14" fmla="*/ 35 w 80"/>
                <a:gd name="T15" fmla="*/ 5 h 76"/>
                <a:gd name="T16" fmla="*/ 19 w 80"/>
                <a:gd name="T17" fmla="*/ 5 h 76"/>
                <a:gd name="T18" fmla="*/ 19 w 80"/>
                <a:gd name="T19" fmla="*/ 5 h 76"/>
                <a:gd name="T20" fmla="*/ 12 w 80"/>
                <a:gd name="T21" fmla="*/ 5 h 76"/>
                <a:gd name="T22" fmla="*/ 8 w 80"/>
                <a:gd name="T23" fmla="*/ 7 h 76"/>
                <a:gd name="T24" fmla="*/ 6 w 80"/>
                <a:gd name="T25" fmla="*/ 10 h 76"/>
                <a:gd name="T26" fmla="*/ 3 w 80"/>
                <a:gd name="T27" fmla="*/ 15 h 76"/>
                <a:gd name="T28" fmla="*/ 3 w 80"/>
                <a:gd name="T29" fmla="*/ 17 h 76"/>
                <a:gd name="T30" fmla="*/ 0 w 80"/>
                <a:gd name="T31" fmla="*/ 17 h 76"/>
                <a:gd name="T32" fmla="*/ 1 w 80"/>
                <a:gd name="T33" fmla="*/ 0 h 76"/>
                <a:gd name="T34" fmla="*/ 79 w 80"/>
                <a:gd name="T35" fmla="*/ 0 h 76"/>
                <a:gd name="T36" fmla="*/ 80 w 80"/>
                <a:gd name="T37" fmla="*/ 17 h 76"/>
                <a:gd name="T38" fmla="*/ 77 w 80"/>
                <a:gd name="T39" fmla="*/ 17 h 76"/>
                <a:gd name="T40" fmla="*/ 77 w 80"/>
                <a:gd name="T41" fmla="*/ 15 h 76"/>
                <a:gd name="T42" fmla="*/ 77 w 80"/>
                <a:gd name="T43" fmla="*/ 15 h 76"/>
                <a:gd name="T44" fmla="*/ 74 w 80"/>
                <a:gd name="T45" fmla="*/ 10 h 76"/>
                <a:gd name="T46" fmla="*/ 72 w 80"/>
                <a:gd name="T47" fmla="*/ 7 h 76"/>
                <a:gd name="T48" fmla="*/ 68 w 80"/>
                <a:gd name="T49" fmla="*/ 5 h 76"/>
                <a:gd name="T50" fmla="*/ 62 w 80"/>
                <a:gd name="T51" fmla="*/ 5 h 76"/>
                <a:gd name="T52" fmla="*/ 45 w 80"/>
                <a:gd name="T53" fmla="*/ 5 h 76"/>
                <a:gd name="T54" fmla="*/ 45 w 80"/>
                <a:gd name="T55" fmla="*/ 59 h 76"/>
                <a:gd name="T56" fmla="*/ 45 w 80"/>
                <a:gd name="T57" fmla="*/ 59 h 76"/>
                <a:gd name="T58" fmla="*/ 45 w 80"/>
                <a:gd name="T59" fmla="*/ 66 h 76"/>
                <a:gd name="T60" fmla="*/ 48 w 80"/>
                <a:gd name="T61" fmla="*/ 70 h 76"/>
                <a:gd name="T62" fmla="*/ 49 w 80"/>
                <a:gd name="T63" fmla="*/ 72 h 76"/>
                <a:gd name="T64" fmla="*/ 51 w 80"/>
                <a:gd name="T65" fmla="*/ 73 h 76"/>
                <a:gd name="T66" fmla="*/ 57 w 80"/>
                <a:gd name="T67" fmla="*/ 73 h 76"/>
                <a:gd name="T68" fmla="*/ 57 w 80"/>
                <a:gd name="T69" fmla="*/ 76 h 76"/>
                <a:gd name="T70" fmla="*/ 23 w 80"/>
                <a:gd name="T71" fmla="*/ 76 h 76"/>
                <a:gd name="T72" fmla="*/ 23 w 80"/>
                <a:gd name="T7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76">
                  <a:moveTo>
                    <a:pt x="23" y="73"/>
                  </a:moveTo>
                  <a:lnTo>
                    <a:pt x="23" y="73"/>
                  </a:lnTo>
                  <a:lnTo>
                    <a:pt x="29" y="73"/>
                  </a:lnTo>
                  <a:lnTo>
                    <a:pt x="31" y="72"/>
                  </a:lnTo>
                  <a:lnTo>
                    <a:pt x="32" y="70"/>
                  </a:lnTo>
                  <a:lnTo>
                    <a:pt x="35" y="66"/>
                  </a:lnTo>
                  <a:lnTo>
                    <a:pt x="35" y="59"/>
                  </a:lnTo>
                  <a:lnTo>
                    <a:pt x="35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4" y="10"/>
                  </a:lnTo>
                  <a:lnTo>
                    <a:pt x="72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45" y="5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5" y="66"/>
                  </a:lnTo>
                  <a:lnTo>
                    <a:pt x="48" y="70"/>
                  </a:lnTo>
                  <a:lnTo>
                    <a:pt x="49" y="72"/>
                  </a:lnTo>
                  <a:lnTo>
                    <a:pt x="51" y="73"/>
                  </a:lnTo>
                  <a:lnTo>
                    <a:pt x="57" y="73"/>
                  </a:lnTo>
                  <a:lnTo>
                    <a:pt x="57" y="76"/>
                  </a:lnTo>
                  <a:lnTo>
                    <a:pt x="23" y="76"/>
                  </a:lnTo>
                  <a:lnTo>
                    <a:pt x="23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7" name="Freeform 31"/>
            <p:cNvSpPr>
              <a:spLocks/>
            </p:cNvSpPr>
            <p:nvPr userDrawn="1"/>
          </p:nvSpPr>
          <p:spPr bwMode="auto">
            <a:xfrm>
              <a:off x="4227" y="2963"/>
              <a:ext cx="49" cy="81"/>
            </a:xfrm>
            <a:custGeom>
              <a:avLst/>
              <a:gdLst>
                <a:gd name="T0" fmla="*/ 2 w 49"/>
                <a:gd name="T1" fmla="*/ 53 h 81"/>
                <a:gd name="T2" fmla="*/ 2 w 49"/>
                <a:gd name="T3" fmla="*/ 56 h 81"/>
                <a:gd name="T4" fmla="*/ 5 w 49"/>
                <a:gd name="T5" fmla="*/ 65 h 81"/>
                <a:gd name="T6" fmla="*/ 12 w 49"/>
                <a:gd name="T7" fmla="*/ 72 h 81"/>
                <a:gd name="T8" fmla="*/ 26 w 49"/>
                <a:gd name="T9" fmla="*/ 76 h 81"/>
                <a:gd name="T10" fmla="*/ 31 w 49"/>
                <a:gd name="T11" fmla="*/ 75 h 81"/>
                <a:gd name="T12" fmla="*/ 40 w 49"/>
                <a:gd name="T13" fmla="*/ 67 h 81"/>
                <a:gd name="T14" fmla="*/ 41 w 49"/>
                <a:gd name="T15" fmla="*/ 62 h 81"/>
                <a:gd name="T16" fmla="*/ 38 w 49"/>
                <a:gd name="T17" fmla="*/ 54 h 81"/>
                <a:gd name="T18" fmla="*/ 27 w 49"/>
                <a:gd name="T19" fmla="*/ 47 h 81"/>
                <a:gd name="T20" fmla="*/ 15 w 49"/>
                <a:gd name="T21" fmla="*/ 40 h 81"/>
                <a:gd name="T22" fmla="*/ 4 w 49"/>
                <a:gd name="T23" fmla="*/ 33 h 81"/>
                <a:gd name="T24" fmla="*/ 0 w 49"/>
                <a:gd name="T25" fmla="*/ 20 h 81"/>
                <a:gd name="T26" fmla="*/ 1 w 49"/>
                <a:gd name="T27" fmla="*/ 15 h 81"/>
                <a:gd name="T28" fmla="*/ 4 w 49"/>
                <a:gd name="T29" fmla="*/ 9 h 81"/>
                <a:gd name="T30" fmla="*/ 10 w 49"/>
                <a:gd name="T31" fmla="*/ 4 h 81"/>
                <a:gd name="T32" fmla="*/ 17 w 49"/>
                <a:gd name="T33" fmla="*/ 1 h 81"/>
                <a:gd name="T34" fmla="*/ 22 w 49"/>
                <a:gd name="T35" fmla="*/ 0 h 81"/>
                <a:gd name="T36" fmla="*/ 30 w 49"/>
                <a:gd name="T37" fmla="*/ 3 h 81"/>
                <a:gd name="T38" fmla="*/ 37 w 49"/>
                <a:gd name="T39" fmla="*/ 6 h 81"/>
                <a:gd name="T40" fmla="*/ 41 w 49"/>
                <a:gd name="T41" fmla="*/ 0 h 81"/>
                <a:gd name="T42" fmla="*/ 43 w 49"/>
                <a:gd name="T43" fmla="*/ 28 h 81"/>
                <a:gd name="T44" fmla="*/ 41 w 49"/>
                <a:gd name="T45" fmla="*/ 28 h 81"/>
                <a:gd name="T46" fmla="*/ 38 w 49"/>
                <a:gd name="T47" fmla="*/ 17 h 81"/>
                <a:gd name="T48" fmla="*/ 33 w 49"/>
                <a:gd name="T49" fmla="*/ 10 h 81"/>
                <a:gd name="T50" fmla="*/ 26 w 49"/>
                <a:gd name="T51" fmla="*/ 7 h 81"/>
                <a:gd name="T52" fmla="*/ 22 w 49"/>
                <a:gd name="T53" fmla="*/ 6 h 81"/>
                <a:gd name="T54" fmla="*/ 12 w 49"/>
                <a:gd name="T55" fmla="*/ 9 h 81"/>
                <a:gd name="T56" fmla="*/ 9 w 49"/>
                <a:gd name="T57" fmla="*/ 17 h 81"/>
                <a:gd name="T58" fmla="*/ 10 w 49"/>
                <a:gd name="T59" fmla="*/ 22 h 81"/>
                <a:gd name="T60" fmla="*/ 17 w 49"/>
                <a:gd name="T61" fmla="*/ 28 h 81"/>
                <a:gd name="T62" fmla="*/ 37 w 49"/>
                <a:gd name="T63" fmla="*/ 39 h 81"/>
                <a:gd name="T64" fmla="*/ 42 w 49"/>
                <a:gd name="T65" fmla="*/ 43 h 81"/>
                <a:gd name="T66" fmla="*/ 48 w 49"/>
                <a:gd name="T67" fmla="*/ 53 h 81"/>
                <a:gd name="T68" fmla="*/ 49 w 49"/>
                <a:gd name="T69" fmla="*/ 58 h 81"/>
                <a:gd name="T70" fmla="*/ 47 w 49"/>
                <a:gd name="T71" fmla="*/ 67 h 81"/>
                <a:gd name="T72" fmla="*/ 42 w 49"/>
                <a:gd name="T73" fmla="*/ 75 h 81"/>
                <a:gd name="T74" fmla="*/ 34 w 49"/>
                <a:gd name="T75" fmla="*/ 79 h 81"/>
                <a:gd name="T76" fmla="*/ 26 w 49"/>
                <a:gd name="T77" fmla="*/ 81 h 81"/>
                <a:gd name="T78" fmla="*/ 19 w 49"/>
                <a:gd name="T79" fmla="*/ 80 h 81"/>
                <a:gd name="T80" fmla="*/ 5 w 49"/>
                <a:gd name="T81" fmla="*/ 75 h 81"/>
                <a:gd name="T82" fmla="*/ 3 w 49"/>
                <a:gd name="T83" fmla="*/ 78 h 81"/>
                <a:gd name="T84" fmla="*/ 0 w 49"/>
                <a:gd name="T8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" h="81">
                  <a:moveTo>
                    <a:pt x="0" y="53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3" y="61"/>
                  </a:lnTo>
                  <a:lnTo>
                    <a:pt x="5" y="65"/>
                  </a:lnTo>
                  <a:lnTo>
                    <a:pt x="8" y="68"/>
                  </a:lnTo>
                  <a:lnTo>
                    <a:pt x="12" y="72"/>
                  </a:lnTo>
                  <a:lnTo>
                    <a:pt x="18" y="7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31" y="75"/>
                  </a:lnTo>
                  <a:lnTo>
                    <a:pt x="37" y="71"/>
                  </a:lnTo>
                  <a:lnTo>
                    <a:pt x="40" y="67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57"/>
                  </a:lnTo>
                  <a:lnTo>
                    <a:pt x="38" y="54"/>
                  </a:lnTo>
                  <a:lnTo>
                    <a:pt x="32" y="50"/>
                  </a:lnTo>
                  <a:lnTo>
                    <a:pt x="27" y="4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7"/>
                  </a:lnTo>
                  <a:lnTo>
                    <a:pt x="4" y="33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5" y="13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7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22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25" y="33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42" y="43"/>
                  </a:lnTo>
                  <a:lnTo>
                    <a:pt x="46" y="48"/>
                  </a:lnTo>
                  <a:lnTo>
                    <a:pt x="48" y="53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63"/>
                  </a:lnTo>
                  <a:lnTo>
                    <a:pt x="47" y="67"/>
                  </a:lnTo>
                  <a:lnTo>
                    <a:pt x="45" y="71"/>
                  </a:lnTo>
                  <a:lnTo>
                    <a:pt x="42" y="75"/>
                  </a:lnTo>
                  <a:lnTo>
                    <a:pt x="39" y="77"/>
                  </a:lnTo>
                  <a:lnTo>
                    <a:pt x="34" y="79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19" y="80"/>
                  </a:lnTo>
                  <a:lnTo>
                    <a:pt x="14" y="78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8" name="Freeform 32"/>
            <p:cNvSpPr>
              <a:spLocks noEditPoints="1"/>
            </p:cNvSpPr>
            <p:nvPr userDrawn="1"/>
          </p:nvSpPr>
          <p:spPr bwMode="auto">
            <a:xfrm>
              <a:off x="4298" y="2966"/>
              <a:ext cx="74" cy="76"/>
            </a:xfrm>
            <a:custGeom>
              <a:avLst/>
              <a:gdLst>
                <a:gd name="T0" fmla="*/ 0 w 74"/>
                <a:gd name="T1" fmla="*/ 73 h 76"/>
                <a:gd name="T2" fmla="*/ 9 w 74"/>
                <a:gd name="T3" fmla="*/ 72 h 76"/>
                <a:gd name="T4" fmla="*/ 12 w 74"/>
                <a:gd name="T5" fmla="*/ 66 h 76"/>
                <a:gd name="T6" fmla="*/ 12 w 74"/>
                <a:gd name="T7" fmla="*/ 17 h 76"/>
                <a:gd name="T8" fmla="*/ 12 w 74"/>
                <a:gd name="T9" fmla="*/ 9 h 76"/>
                <a:gd name="T10" fmla="*/ 9 w 74"/>
                <a:gd name="T11" fmla="*/ 4 h 76"/>
                <a:gd name="T12" fmla="*/ 0 w 74"/>
                <a:gd name="T13" fmla="*/ 3 h 76"/>
                <a:gd name="T14" fmla="*/ 33 w 74"/>
                <a:gd name="T15" fmla="*/ 0 h 76"/>
                <a:gd name="T16" fmla="*/ 40 w 74"/>
                <a:gd name="T17" fmla="*/ 1 h 76"/>
                <a:gd name="T18" fmla="*/ 49 w 74"/>
                <a:gd name="T19" fmla="*/ 4 h 76"/>
                <a:gd name="T20" fmla="*/ 56 w 74"/>
                <a:gd name="T21" fmla="*/ 9 h 76"/>
                <a:gd name="T22" fmla="*/ 60 w 74"/>
                <a:gd name="T23" fmla="*/ 17 h 76"/>
                <a:gd name="T24" fmla="*/ 60 w 74"/>
                <a:gd name="T25" fmla="*/ 21 h 76"/>
                <a:gd name="T26" fmla="*/ 59 w 74"/>
                <a:gd name="T27" fmla="*/ 29 h 76"/>
                <a:gd name="T28" fmla="*/ 55 w 74"/>
                <a:gd name="T29" fmla="*/ 35 h 76"/>
                <a:gd name="T30" fmla="*/ 47 w 74"/>
                <a:gd name="T31" fmla="*/ 40 h 76"/>
                <a:gd name="T32" fmla="*/ 38 w 74"/>
                <a:gd name="T33" fmla="*/ 43 h 76"/>
                <a:gd name="T34" fmla="*/ 51 w 74"/>
                <a:gd name="T35" fmla="*/ 57 h 76"/>
                <a:gd name="T36" fmla="*/ 62 w 74"/>
                <a:gd name="T37" fmla="*/ 68 h 76"/>
                <a:gd name="T38" fmla="*/ 74 w 74"/>
                <a:gd name="T39" fmla="*/ 73 h 76"/>
                <a:gd name="T40" fmla="*/ 53 w 74"/>
                <a:gd name="T41" fmla="*/ 76 h 76"/>
                <a:gd name="T42" fmla="*/ 21 w 74"/>
                <a:gd name="T43" fmla="*/ 43 h 76"/>
                <a:gd name="T44" fmla="*/ 21 w 74"/>
                <a:gd name="T45" fmla="*/ 59 h 76"/>
                <a:gd name="T46" fmla="*/ 24 w 74"/>
                <a:gd name="T47" fmla="*/ 70 h 76"/>
                <a:gd name="T48" fmla="*/ 28 w 74"/>
                <a:gd name="T49" fmla="*/ 73 h 76"/>
                <a:gd name="T50" fmla="*/ 34 w 74"/>
                <a:gd name="T51" fmla="*/ 76 h 76"/>
                <a:gd name="T52" fmla="*/ 0 w 74"/>
                <a:gd name="T53" fmla="*/ 73 h 76"/>
                <a:gd name="T54" fmla="*/ 33 w 74"/>
                <a:gd name="T55" fmla="*/ 38 h 76"/>
                <a:gd name="T56" fmla="*/ 40 w 74"/>
                <a:gd name="T57" fmla="*/ 36 h 76"/>
                <a:gd name="T58" fmla="*/ 45 w 74"/>
                <a:gd name="T59" fmla="*/ 33 h 76"/>
                <a:gd name="T60" fmla="*/ 49 w 74"/>
                <a:gd name="T61" fmla="*/ 21 h 76"/>
                <a:gd name="T62" fmla="*/ 48 w 74"/>
                <a:gd name="T63" fmla="*/ 15 h 76"/>
                <a:gd name="T64" fmla="*/ 43 w 74"/>
                <a:gd name="T65" fmla="*/ 7 h 76"/>
                <a:gd name="T66" fmla="*/ 37 w 74"/>
                <a:gd name="T67" fmla="*/ 5 h 76"/>
                <a:gd name="T68" fmla="*/ 21 w 74"/>
                <a:gd name="T69" fmla="*/ 5 h 76"/>
                <a:gd name="T70" fmla="*/ 33 w 74"/>
                <a:gd name="T71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76">
                  <a:moveTo>
                    <a:pt x="0" y="73"/>
                  </a:moveTo>
                  <a:lnTo>
                    <a:pt x="0" y="73"/>
                  </a:lnTo>
                  <a:lnTo>
                    <a:pt x="6" y="73"/>
                  </a:lnTo>
                  <a:lnTo>
                    <a:pt x="9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9" y="4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6" y="9"/>
                  </a:lnTo>
                  <a:lnTo>
                    <a:pt x="58" y="12"/>
                  </a:lnTo>
                  <a:lnTo>
                    <a:pt x="60" y="17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9" y="29"/>
                  </a:lnTo>
                  <a:lnTo>
                    <a:pt x="57" y="33"/>
                  </a:lnTo>
                  <a:lnTo>
                    <a:pt x="55" y="35"/>
                  </a:lnTo>
                  <a:lnTo>
                    <a:pt x="52" y="38"/>
                  </a:lnTo>
                  <a:lnTo>
                    <a:pt x="47" y="40"/>
                  </a:lnTo>
                  <a:lnTo>
                    <a:pt x="43" y="41"/>
                  </a:lnTo>
                  <a:lnTo>
                    <a:pt x="38" y="43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6" y="63"/>
                  </a:lnTo>
                  <a:lnTo>
                    <a:pt x="62" y="68"/>
                  </a:lnTo>
                  <a:lnTo>
                    <a:pt x="68" y="72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53" y="76"/>
                  </a:lnTo>
                  <a:lnTo>
                    <a:pt x="28" y="43"/>
                  </a:lnTo>
                  <a:lnTo>
                    <a:pt x="21" y="43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8" y="73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0" y="76"/>
                  </a:lnTo>
                  <a:lnTo>
                    <a:pt x="0" y="73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7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5" y="33"/>
                  </a:lnTo>
                  <a:lnTo>
                    <a:pt x="48" y="27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8" y="15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0" y="6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21" y="38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9" name="Freeform 33"/>
            <p:cNvSpPr>
              <a:spLocks noEditPoints="1"/>
            </p:cNvSpPr>
            <p:nvPr userDrawn="1"/>
          </p:nvSpPr>
          <p:spPr bwMode="auto">
            <a:xfrm>
              <a:off x="4376" y="2935"/>
              <a:ext cx="88" cy="107"/>
            </a:xfrm>
            <a:custGeom>
              <a:avLst/>
              <a:gdLst>
                <a:gd name="T0" fmla="*/ 0 w 88"/>
                <a:gd name="T1" fmla="*/ 104 h 107"/>
                <a:gd name="T2" fmla="*/ 10 w 88"/>
                <a:gd name="T3" fmla="*/ 101 h 107"/>
                <a:gd name="T4" fmla="*/ 16 w 88"/>
                <a:gd name="T5" fmla="*/ 93 h 107"/>
                <a:gd name="T6" fmla="*/ 45 w 88"/>
                <a:gd name="T7" fmla="*/ 28 h 107"/>
                <a:gd name="T8" fmla="*/ 72 w 88"/>
                <a:gd name="T9" fmla="*/ 93 h 107"/>
                <a:gd name="T10" fmla="*/ 78 w 88"/>
                <a:gd name="T11" fmla="*/ 101 h 107"/>
                <a:gd name="T12" fmla="*/ 88 w 88"/>
                <a:gd name="T13" fmla="*/ 104 h 107"/>
                <a:gd name="T14" fmla="*/ 52 w 88"/>
                <a:gd name="T15" fmla="*/ 107 h 107"/>
                <a:gd name="T16" fmla="*/ 52 w 88"/>
                <a:gd name="T17" fmla="*/ 104 h 107"/>
                <a:gd name="T18" fmla="*/ 63 w 88"/>
                <a:gd name="T19" fmla="*/ 101 h 107"/>
                <a:gd name="T20" fmla="*/ 64 w 88"/>
                <a:gd name="T21" fmla="*/ 99 h 107"/>
                <a:gd name="T22" fmla="*/ 56 w 88"/>
                <a:gd name="T23" fmla="*/ 80 h 107"/>
                <a:gd name="T24" fmla="*/ 20 w 88"/>
                <a:gd name="T25" fmla="*/ 94 h 107"/>
                <a:gd name="T26" fmla="*/ 19 w 88"/>
                <a:gd name="T27" fmla="*/ 98 h 107"/>
                <a:gd name="T28" fmla="*/ 20 w 88"/>
                <a:gd name="T29" fmla="*/ 101 h 107"/>
                <a:gd name="T30" fmla="*/ 29 w 88"/>
                <a:gd name="T31" fmla="*/ 104 h 107"/>
                <a:gd name="T32" fmla="*/ 0 w 88"/>
                <a:gd name="T33" fmla="*/ 107 h 107"/>
                <a:gd name="T34" fmla="*/ 54 w 88"/>
                <a:gd name="T35" fmla="*/ 76 h 107"/>
                <a:gd name="T36" fmla="*/ 27 w 88"/>
                <a:gd name="T37" fmla="*/ 76 h 107"/>
                <a:gd name="T38" fmla="*/ 33 w 88"/>
                <a:gd name="T39" fmla="*/ 11 h 107"/>
                <a:gd name="T40" fmla="*/ 34 w 88"/>
                <a:gd name="T41" fmla="*/ 7 h 107"/>
                <a:gd name="T42" fmla="*/ 39 w 88"/>
                <a:gd name="T43" fmla="*/ 2 h 107"/>
                <a:gd name="T44" fmla="*/ 43 w 88"/>
                <a:gd name="T45" fmla="*/ 0 h 107"/>
                <a:gd name="T46" fmla="*/ 51 w 88"/>
                <a:gd name="T47" fmla="*/ 4 h 107"/>
                <a:gd name="T48" fmla="*/ 54 w 88"/>
                <a:gd name="T49" fmla="*/ 11 h 107"/>
                <a:gd name="T50" fmla="*/ 53 w 88"/>
                <a:gd name="T51" fmla="*/ 16 h 107"/>
                <a:gd name="T52" fmla="*/ 48 w 88"/>
                <a:gd name="T53" fmla="*/ 21 h 107"/>
                <a:gd name="T54" fmla="*/ 43 w 88"/>
                <a:gd name="T55" fmla="*/ 21 h 107"/>
                <a:gd name="T56" fmla="*/ 36 w 88"/>
                <a:gd name="T57" fmla="*/ 19 h 107"/>
                <a:gd name="T58" fmla="*/ 33 w 88"/>
                <a:gd name="T59" fmla="*/ 11 h 107"/>
                <a:gd name="T60" fmla="*/ 49 w 88"/>
                <a:gd name="T61" fmla="*/ 11 h 107"/>
                <a:gd name="T62" fmla="*/ 49 w 88"/>
                <a:gd name="T63" fmla="*/ 9 h 107"/>
                <a:gd name="T64" fmla="*/ 46 w 88"/>
                <a:gd name="T65" fmla="*/ 6 h 107"/>
                <a:gd name="T66" fmla="*/ 43 w 88"/>
                <a:gd name="T67" fmla="*/ 5 h 107"/>
                <a:gd name="T68" fmla="*/ 39 w 88"/>
                <a:gd name="T69" fmla="*/ 7 h 107"/>
                <a:gd name="T70" fmla="*/ 37 w 88"/>
                <a:gd name="T71" fmla="*/ 11 h 107"/>
                <a:gd name="T72" fmla="*/ 38 w 88"/>
                <a:gd name="T73" fmla="*/ 13 h 107"/>
                <a:gd name="T74" fmla="*/ 41 w 88"/>
                <a:gd name="T75" fmla="*/ 17 h 107"/>
                <a:gd name="T76" fmla="*/ 43 w 88"/>
                <a:gd name="T77" fmla="*/ 17 h 107"/>
                <a:gd name="T78" fmla="*/ 48 w 88"/>
                <a:gd name="T79" fmla="*/ 16 h 107"/>
                <a:gd name="T80" fmla="*/ 49 w 88"/>
                <a:gd name="T81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107">
                  <a:moveTo>
                    <a:pt x="0" y="104"/>
                  </a:moveTo>
                  <a:lnTo>
                    <a:pt x="0" y="104"/>
                  </a:lnTo>
                  <a:lnTo>
                    <a:pt x="6" y="104"/>
                  </a:lnTo>
                  <a:lnTo>
                    <a:pt x="10" y="101"/>
                  </a:lnTo>
                  <a:lnTo>
                    <a:pt x="12" y="98"/>
                  </a:lnTo>
                  <a:lnTo>
                    <a:pt x="16" y="93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72" y="93"/>
                  </a:lnTo>
                  <a:lnTo>
                    <a:pt x="72" y="93"/>
                  </a:lnTo>
                  <a:lnTo>
                    <a:pt x="75" y="98"/>
                  </a:lnTo>
                  <a:lnTo>
                    <a:pt x="78" y="101"/>
                  </a:lnTo>
                  <a:lnTo>
                    <a:pt x="81" y="104"/>
                  </a:lnTo>
                  <a:lnTo>
                    <a:pt x="88" y="104"/>
                  </a:lnTo>
                  <a:lnTo>
                    <a:pt x="88" y="107"/>
                  </a:lnTo>
                  <a:lnTo>
                    <a:pt x="52" y="107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9" y="104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4" y="99"/>
                  </a:lnTo>
                  <a:lnTo>
                    <a:pt x="63" y="94"/>
                  </a:lnTo>
                  <a:lnTo>
                    <a:pt x="56" y="80"/>
                  </a:lnTo>
                  <a:lnTo>
                    <a:pt x="25" y="8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9" y="98"/>
                  </a:lnTo>
                  <a:lnTo>
                    <a:pt x="19" y="100"/>
                  </a:lnTo>
                  <a:lnTo>
                    <a:pt x="20" y="101"/>
                  </a:lnTo>
                  <a:lnTo>
                    <a:pt x="23" y="104"/>
                  </a:lnTo>
                  <a:lnTo>
                    <a:pt x="29" y="104"/>
                  </a:lnTo>
                  <a:lnTo>
                    <a:pt x="29" y="107"/>
                  </a:lnTo>
                  <a:lnTo>
                    <a:pt x="0" y="107"/>
                  </a:lnTo>
                  <a:lnTo>
                    <a:pt x="0" y="104"/>
                  </a:lnTo>
                  <a:close/>
                  <a:moveTo>
                    <a:pt x="54" y="76"/>
                  </a:moveTo>
                  <a:lnTo>
                    <a:pt x="41" y="46"/>
                  </a:lnTo>
                  <a:lnTo>
                    <a:pt x="27" y="76"/>
                  </a:lnTo>
                  <a:lnTo>
                    <a:pt x="54" y="76"/>
                  </a:lnTo>
                  <a:close/>
                  <a:moveTo>
                    <a:pt x="33" y="11"/>
                  </a:moveTo>
                  <a:lnTo>
                    <a:pt x="33" y="11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3" y="7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6"/>
                  </a:lnTo>
                  <a:lnTo>
                    <a:pt x="51" y="19"/>
                  </a:lnTo>
                  <a:lnTo>
                    <a:pt x="48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33" y="11"/>
                  </a:lnTo>
                  <a:lnTo>
                    <a:pt x="33" y="11"/>
                  </a:lnTo>
                  <a:close/>
                  <a:moveTo>
                    <a:pt x="49" y="11"/>
                  </a:moveTo>
                  <a:lnTo>
                    <a:pt x="49" y="11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6"/>
                  </a:lnTo>
                  <a:lnTo>
                    <a:pt x="39" y="7"/>
                  </a:lnTo>
                  <a:lnTo>
                    <a:pt x="38" y="9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6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0" name="Freeform 34"/>
            <p:cNvSpPr>
              <a:spLocks noEditPoints="1"/>
            </p:cNvSpPr>
            <p:nvPr userDrawn="1"/>
          </p:nvSpPr>
          <p:spPr bwMode="auto">
            <a:xfrm>
              <a:off x="4473" y="2966"/>
              <a:ext cx="77" cy="76"/>
            </a:xfrm>
            <a:custGeom>
              <a:avLst/>
              <a:gdLst>
                <a:gd name="T0" fmla="*/ 0 w 77"/>
                <a:gd name="T1" fmla="*/ 73 h 76"/>
                <a:gd name="T2" fmla="*/ 9 w 77"/>
                <a:gd name="T3" fmla="*/ 72 h 76"/>
                <a:gd name="T4" fmla="*/ 12 w 77"/>
                <a:gd name="T5" fmla="*/ 66 h 76"/>
                <a:gd name="T6" fmla="*/ 12 w 77"/>
                <a:gd name="T7" fmla="*/ 17 h 76"/>
                <a:gd name="T8" fmla="*/ 12 w 77"/>
                <a:gd name="T9" fmla="*/ 9 h 76"/>
                <a:gd name="T10" fmla="*/ 9 w 77"/>
                <a:gd name="T11" fmla="*/ 4 h 76"/>
                <a:gd name="T12" fmla="*/ 0 w 77"/>
                <a:gd name="T13" fmla="*/ 3 h 76"/>
                <a:gd name="T14" fmla="*/ 35 w 77"/>
                <a:gd name="T15" fmla="*/ 0 h 76"/>
                <a:gd name="T16" fmla="*/ 44 w 77"/>
                <a:gd name="T17" fmla="*/ 1 h 76"/>
                <a:gd name="T18" fmla="*/ 60 w 77"/>
                <a:gd name="T19" fmla="*/ 6 h 76"/>
                <a:gd name="T20" fmla="*/ 71 w 77"/>
                <a:gd name="T21" fmla="*/ 17 h 76"/>
                <a:gd name="T22" fmla="*/ 75 w 77"/>
                <a:gd name="T23" fmla="*/ 30 h 76"/>
                <a:gd name="T24" fmla="*/ 77 w 77"/>
                <a:gd name="T25" fmla="*/ 38 h 76"/>
                <a:gd name="T26" fmla="*/ 74 w 77"/>
                <a:gd name="T27" fmla="*/ 52 h 76"/>
                <a:gd name="T28" fmla="*/ 66 w 77"/>
                <a:gd name="T29" fmla="*/ 64 h 76"/>
                <a:gd name="T30" fmla="*/ 53 w 77"/>
                <a:gd name="T31" fmla="*/ 73 h 76"/>
                <a:gd name="T32" fmla="*/ 35 w 77"/>
                <a:gd name="T33" fmla="*/ 76 h 76"/>
                <a:gd name="T34" fmla="*/ 0 w 77"/>
                <a:gd name="T35" fmla="*/ 73 h 76"/>
                <a:gd name="T36" fmla="*/ 35 w 77"/>
                <a:gd name="T37" fmla="*/ 70 h 76"/>
                <a:gd name="T38" fmla="*/ 50 w 77"/>
                <a:gd name="T39" fmla="*/ 68 h 76"/>
                <a:gd name="T40" fmla="*/ 58 w 77"/>
                <a:gd name="T41" fmla="*/ 60 h 76"/>
                <a:gd name="T42" fmla="*/ 63 w 77"/>
                <a:gd name="T43" fmla="*/ 49 h 76"/>
                <a:gd name="T44" fmla="*/ 65 w 77"/>
                <a:gd name="T45" fmla="*/ 38 h 76"/>
                <a:gd name="T46" fmla="*/ 64 w 77"/>
                <a:gd name="T47" fmla="*/ 32 h 76"/>
                <a:gd name="T48" fmla="*/ 62 w 77"/>
                <a:gd name="T49" fmla="*/ 21 h 76"/>
                <a:gd name="T50" fmla="*/ 55 w 77"/>
                <a:gd name="T51" fmla="*/ 11 h 76"/>
                <a:gd name="T52" fmla="*/ 42 w 77"/>
                <a:gd name="T53" fmla="*/ 5 h 76"/>
                <a:gd name="T54" fmla="*/ 22 w 77"/>
                <a:gd name="T55" fmla="*/ 5 h 76"/>
                <a:gd name="T56" fmla="*/ 22 w 77"/>
                <a:gd name="T57" fmla="*/ 57 h 76"/>
                <a:gd name="T58" fmla="*/ 24 w 77"/>
                <a:gd name="T59" fmla="*/ 68 h 76"/>
                <a:gd name="T60" fmla="*/ 27 w 77"/>
                <a:gd name="T61" fmla="*/ 70 h 76"/>
                <a:gd name="T62" fmla="*/ 35 w 77"/>
                <a:gd name="T63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76">
                  <a:moveTo>
                    <a:pt x="0" y="73"/>
                  </a:moveTo>
                  <a:lnTo>
                    <a:pt x="0" y="73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3" y="3"/>
                  </a:lnTo>
                  <a:lnTo>
                    <a:pt x="60" y="6"/>
                  </a:lnTo>
                  <a:lnTo>
                    <a:pt x="66" y="11"/>
                  </a:lnTo>
                  <a:lnTo>
                    <a:pt x="71" y="17"/>
                  </a:lnTo>
                  <a:lnTo>
                    <a:pt x="74" y="23"/>
                  </a:lnTo>
                  <a:lnTo>
                    <a:pt x="75" y="30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5" y="46"/>
                  </a:lnTo>
                  <a:lnTo>
                    <a:pt x="74" y="52"/>
                  </a:lnTo>
                  <a:lnTo>
                    <a:pt x="71" y="59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44" y="75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0" y="73"/>
                  </a:lnTo>
                  <a:close/>
                  <a:moveTo>
                    <a:pt x="35" y="70"/>
                  </a:moveTo>
                  <a:lnTo>
                    <a:pt x="35" y="70"/>
                  </a:lnTo>
                  <a:lnTo>
                    <a:pt x="42" y="70"/>
                  </a:lnTo>
                  <a:lnTo>
                    <a:pt x="50" y="68"/>
                  </a:lnTo>
                  <a:lnTo>
                    <a:pt x="55" y="64"/>
                  </a:lnTo>
                  <a:lnTo>
                    <a:pt x="58" y="60"/>
                  </a:lnTo>
                  <a:lnTo>
                    <a:pt x="62" y="54"/>
                  </a:lnTo>
                  <a:lnTo>
                    <a:pt x="63" y="49"/>
                  </a:lnTo>
                  <a:lnTo>
                    <a:pt x="64" y="44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1"/>
                  </a:lnTo>
                  <a:lnTo>
                    <a:pt x="58" y="16"/>
                  </a:lnTo>
                  <a:lnTo>
                    <a:pt x="55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2" y="5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3" y="64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70"/>
                  </a:lnTo>
                  <a:lnTo>
                    <a:pt x="34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1" name="Freeform 35"/>
            <p:cNvSpPr>
              <a:spLocks/>
            </p:cNvSpPr>
            <p:nvPr userDrawn="1"/>
          </p:nvSpPr>
          <p:spPr bwMode="auto">
            <a:xfrm>
              <a:off x="4569" y="2966"/>
              <a:ext cx="63" cy="76"/>
            </a:xfrm>
            <a:custGeom>
              <a:avLst/>
              <a:gdLst>
                <a:gd name="T0" fmla="*/ 0 w 63"/>
                <a:gd name="T1" fmla="*/ 73 h 76"/>
                <a:gd name="T2" fmla="*/ 0 w 63"/>
                <a:gd name="T3" fmla="*/ 73 h 76"/>
                <a:gd name="T4" fmla="*/ 6 w 63"/>
                <a:gd name="T5" fmla="*/ 73 h 76"/>
                <a:gd name="T6" fmla="*/ 9 w 63"/>
                <a:gd name="T7" fmla="*/ 72 h 76"/>
                <a:gd name="T8" fmla="*/ 11 w 63"/>
                <a:gd name="T9" fmla="*/ 70 h 76"/>
                <a:gd name="T10" fmla="*/ 12 w 63"/>
                <a:gd name="T11" fmla="*/ 66 h 76"/>
                <a:gd name="T12" fmla="*/ 13 w 63"/>
                <a:gd name="T13" fmla="*/ 59 h 76"/>
                <a:gd name="T14" fmla="*/ 13 w 63"/>
                <a:gd name="T15" fmla="*/ 17 h 76"/>
                <a:gd name="T16" fmla="*/ 13 w 63"/>
                <a:gd name="T17" fmla="*/ 17 h 76"/>
                <a:gd name="T18" fmla="*/ 12 w 63"/>
                <a:gd name="T19" fmla="*/ 9 h 76"/>
                <a:gd name="T20" fmla="*/ 11 w 63"/>
                <a:gd name="T21" fmla="*/ 5 h 76"/>
                <a:gd name="T22" fmla="*/ 9 w 63"/>
                <a:gd name="T23" fmla="*/ 4 h 76"/>
                <a:gd name="T24" fmla="*/ 6 w 63"/>
                <a:gd name="T25" fmla="*/ 3 h 76"/>
                <a:gd name="T26" fmla="*/ 0 w 63"/>
                <a:gd name="T27" fmla="*/ 3 h 76"/>
                <a:gd name="T28" fmla="*/ 0 w 63"/>
                <a:gd name="T29" fmla="*/ 0 h 76"/>
                <a:gd name="T30" fmla="*/ 58 w 63"/>
                <a:gd name="T31" fmla="*/ 0 h 76"/>
                <a:gd name="T32" fmla="*/ 59 w 63"/>
                <a:gd name="T33" fmla="*/ 17 h 76"/>
                <a:gd name="T34" fmla="*/ 57 w 63"/>
                <a:gd name="T35" fmla="*/ 17 h 76"/>
                <a:gd name="T36" fmla="*/ 56 w 63"/>
                <a:gd name="T37" fmla="*/ 14 h 76"/>
                <a:gd name="T38" fmla="*/ 56 w 63"/>
                <a:gd name="T39" fmla="*/ 14 h 76"/>
                <a:gd name="T40" fmla="*/ 55 w 63"/>
                <a:gd name="T41" fmla="*/ 10 h 76"/>
                <a:gd name="T42" fmla="*/ 53 w 63"/>
                <a:gd name="T43" fmla="*/ 7 h 76"/>
                <a:gd name="T44" fmla="*/ 48 w 63"/>
                <a:gd name="T45" fmla="*/ 5 h 76"/>
                <a:gd name="T46" fmla="*/ 41 w 63"/>
                <a:gd name="T47" fmla="*/ 5 h 76"/>
                <a:gd name="T48" fmla="*/ 22 w 63"/>
                <a:gd name="T49" fmla="*/ 5 h 76"/>
                <a:gd name="T50" fmla="*/ 22 w 63"/>
                <a:gd name="T51" fmla="*/ 33 h 76"/>
                <a:gd name="T52" fmla="*/ 29 w 63"/>
                <a:gd name="T53" fmla="*/ 33 h 76"/>
                <a:gd name="T54" fmla="*/ 29 w 63"/>
                <a:gd name="T55" fmla="*/ 33 h 76"/>
                <a:gd name="T56" fmla="*/ 36 w 63"/>
                <a:gd name="T57" fmla="*/ 33 h 76"/>
                <a:gd name="T58" fmla="*/ 41 w 63"/>
                <a:gd name="T59" fmla="*/ 31 h 76"/>
                <a:gd name="T60" fmla="*/ 42 w 63"/>
                <a:gd name="T61" fmla="*/ 30 h 76"/>
                <a:gd name="T62" fmla="*/ 43 w 63"/>
                <a:gd name="T63" fmla="*/ 27 h 76"/>
                <a:gd name="T64" fmla="*/ 43 w 63"/>
                <a:gd name="T65" fmla="*/ 21 h 76"/>
                <a:gd name="T66" fmla="*/ 46 w 63"/>
                <a:gd name="T67" fmla="*/ 21 h 76"/>
                <a:gd name="T68" fmla="*/ 46 w 63"/>
                <a:gd name="T69" fmla="*/ 50 h 76"/>
                <a:gd name="T70" fmla="*/ 43 w 63"/>
                <a:gd name="T71" fmla="*/ 50 h 76"/>
                <a:gd name="T72" fmla="*/ 43 w 63"/>
                <a:gd name="T73" fmla="*/ 50 h 76"/>
                <a:gd name="T74" fmla="*/ 43 w 63"/>
                <a:gd name="T75" fmla="*/ 44 h 76"/>
                <a:gd name="T76" fmla="*/ 42 w 63"/>
                <a:gd name="T77" fmla="*/ 41 h 76"/>
                <a:gd name="T78" fmla="*/ 41 w 63"/>
                <a:gd name="T79" fmla="*/ 40 h 76"/>
                <a:gd name="T80" fmla="*/ 36 w 63"/>
                <a:gd name="T81" fmla="*/ 38 h 76"/>
                <a:gd name="T82" fmla="*/ 29 w 63"/>
                <a:gd name="T83" fmla="*/ 38 h 76"/>
                <a:gd name="T84" fmla="*/ 22 w 63"/>
                <a:gd name="T85" fmla="*/ 38 h 76"/>
                <a:gd name="T86" fmla="*/ 22 w 63"/>
                <a:gd name="T87" fmla="*/ 57 h 76"/>
                <a:gd name="T88" fmla="*/ 22 w 63"/>
                <a:gd name="T89" fmla="*/ 57 h 76"/>
                <a:gd name="T90" fmla="*/ 22 w 63"/>
                <a:gd name="T91" fmla="*/ 64 h 76"/>
                <a:gd name="T92" fmla="*/ 25 w 63"/>
                <a:gd name="T93" fmla="*/ 68 h 76"/>
                <a:gd name="T94" fmla="*/ 26 w 63"/>
                <a:gd name="T95" fmla="*/ 69 h 76"/>
                <a:gd name="T96" fmla="*/ 28 w 63"/>
                <a:gd name="T97" fmla="*/ 70 h 76"/>
                <a:gd name="T98" fmla="*/ 34 w 63"/>
                <a:gd name="T99" fmla="*/ 70 h 76"/>
                <a:gd name="T100" fmla="*/ 45 w 63"/>
                <a:gd name="T101" fmla="*/ 70 h 76"/>
                <a:gd name="T102" fmla="*/ 45 w 63"/>
                <a:gd name="T103" fmla="*/ 70 h 76"/>
                <a:gd name="T104" fmla="*/ 53 w 63"/>
                <a:gd name="T105" fmla="*/ 70 h 76"/>
                <a:gd name="T106" fmla="*/ 57 w 63"/>
                <a:gd name="T107" fmla="*/ 68 h 76"/>
                <a:gd name="T108" fmla="*/ 59 w 63"/>
                <a:gd name="T109" fmla="*/ 66 h 76"/>
                <a:gd name="T110" fmla="*/ 60 w 63"/>
                <a:gd name="T111" fmla="*/ 62 h 76"/>
                <a:gd name="T112" fmla="*/ 60 w 63"/>
                <a:gd name="T113" fmla="*/ 59 h 76"/>
                <a:gd name="T114" fmla="*/ 63 w 63"/>
                <a:gd name="T115" fmla="*/ 59 h 76"/>
                <a:gd name="T116" fmla="*/ 62 w 63"/>
                <a:gd name="T117" fmla="*/ 76 h 76"/>
                <a:gd name="T118" fmla="*/ 0 w 63"/>
                <a:gd name="T119" fmla="*/ 76 h 76"/>
                <a:gd name="T120" fmla="*/ 0 w 63"/>
                <a:gd name="T12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76">
                  <a:moveTo>
                    <a:pt x="0" y="73"/>
                  </a:moveTo>
                  <a:lnTo>
                    <a:pt x="0" y="73"/>
                  </a:lnTo>
                  <a:lnTo>
                    <a:pt x="6" y="73"/>
                  </a:lnTo>
                  <a:lnTo>
                    <a:pt x="9" y="72"/>
                  </a:lnTo>
                  <a:lnTo>
                    <a:pt x="11" y="70"/>
                  </a:lnTo>
                  <a:lnTo>
                    <a:pt x="12" y="66"/>
                  </a:lnTo>
                  <a:lnTo>
                    <a:pt x="13" y="59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2" y="9"/>
                  </a:lnTo>
                  <a:lnTo>
                    <a:pt x="11" y="5"/>
                  </a:lnTo>
                  <a:lnTo>
                    <a:pt x="9" y="4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5" y="10"/>
                  </a:lnTo>
                  <a:lnTo>
                    <a:pt x="53" y="7"/>
                  </a:lnTo>
                  <a:lnTo>
                    <a:pt x="48" y="5"/>
                  </a:lnTo>
                  <a:lnTo>
                    <a:pt x="41" y="5"/>
                  </a:lnTo>
                  <a:lnTo>
                    <a:pt x="22" y="5"/>
                  </a:lnTo>
                  <a:lnTo>
                    <a:pt x="22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6" y="33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3" y="27"/>
                  </a:lnTo>
                  <a:lnTo>
                    <a:pt x="43" y="21"/>
                  </a:lnTo>
                  <a:lnTo>
                    <a:pt x="46" y="21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4"/>
                  </a:lnTo>
                  <a:lnTo>
                    <a:pt x="42" y="41"/>
                  </a:lnTo>
                  <a:lnTo>
                    <a:pt x="41" y="40"/>
                  </a:lnTo>
                  <a:lnTo>
                    <a:pt x="36" y="38"/>
                  </a:lnTo>
                  <a:lnTo>
                    <a:pt x="29" y="38"/>
                  </a:lnTo>
                  <a:lnTo>
                    <a:pt x="22" y="38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69"/>
                  </a:lnTo>
                  <a:lnTo>
                    <a:pt x="28" y="70"/>
                  </a:lnTo>
                  <a:lnTo>
                    <a:pt x="34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53" y="70"/>
                  </a:lnTo>
                  <a:lnTo>
                    <a:pt x="57" y="68"/>
                  </a:lnTo>
                  <a:lnTo>
                    <a:pt x="59" y="66"/>
                  </a:lnTo>
                  <a:lnTo>
                    <a:pt x="60" y="62"/>
                  </a:lnTo>
                  <a:lnTo>
                    <a:pt x="60" y="59"/>
                  </a:lnTo>
                  <a:lnTo>
                    <a:pt x="63" y="59"/>
                  </a:lnTo>
                  <a:lnTo>
                    <a:pt x="62" y="76"/>
                  </a:lnTo>
                  <a:lnTo>
                    <a:pt x="0" y="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2" name="Freeform 36"/>
            <p:cNvSpPr>
              <a:spLocks/>
            </p:cNvSpPr>
            <p:nvPr userDrawn="1"/>
          </p:nvSpPr>
          <p:spPr bwMode="auto">
            <a:xfrm>
              <a:off x="4648" y="2966"/>
              <a:ext cx="80" cy="76"/>
            </a:xfrm>
            <a:custGeom>
              <a:avLst/>
              <a:gdLst>
                <a:gd name="T0" fmla="*/ 23 w 80"/>
                <a:gd name="T1" fmla="*/ 73 h 76"/>
                <a:gd name="T2" fmla="*/ 23 w 80"/>
                <a:gd name="T3" fmla="*/ 73 h 76"/>
                <a:gd name="T4" fmla="*/ 30 w 80"/>
                <a:gd name="T5" fmla="*/ 73 h 76"/>
                <a:gd name="T6" fmla="*/ 32 w 80"/>
                <a:gd name="T7" fmla="*/ 72 h 76"/>
                <a:gd name="T8" fmla="*/ 33 w 80"/>
                <a:gd name="T9" fmla="*/ 70 h 76"/>
                <a:gd name="T10" fmla="*/ 35 w 80"/>
                <a:gd name="T11" fmla="*/ 66 h 76"/>
                <a:gd name="T12" fmla="*/ 35 w 80"/>
                <a:gd name="T13" fmla="*/ 59 h 76"/>
                <a:gd name="T14" fmla="*/ 35 w 80"/>
                <a:gd name="T15" fmla="*/ 5 h 76"/>
                <a:gd name="T16" fmla="*/ 19 w 80"/>
                <a:gd name="T17" fmla="*/ 5 h 76"/>
                <a:gd name="T18" fmla="*/ 19 w 80"/>
                <a:gd name="T19" fmla="*/ 5 h 76"/>
                <a:gd name="T20" fmla="*/ 11 w 80"/>
                <a:gd name="T21" fmla="*/ 5 h 76"/>
                <a:gd name="T22" fmla="*/ 8 w 80"/>
                <a:gd name="T23" fmla="*/ 7 h 76"/>
                <a:gd name="T24" fmla="*/ 6 w 80"/>
                <a:gd name="T25" fmla="*/ 10 h 76"/>
                <a:gd name="T26" fmla="*/ 4 w 80"/>
                <a:gd name="T27" fmla="*/ 15 h 76"/>
                <a:gd name="T28" fmla="*/ 4 w 80"/>
                <a:gd name="T29" fmla="*/ 17 h 76"/>
                <a:gd name="T30" fmla="*/ 0 w 80"/>
                <a:gd name="T31" fmla="*/ 17 h 76"/>
                <a:gd name="T32" fmla="*/ 2 w 80"/>
                <a:gd name="T33" fmla="*/ 0 h 76"/>
                <a:gd name="T34" fmla="*/ 78 w 80"/>
                <a:gd name="T35" fmla="*/ 0 h 76"/>
                <a:gd name="T36" fmla="*/ 80 w 80"/>
                <a:gd name="T37" fmla="*/ 17 h 76"/>
                <a:gd name="T38" fmla="*/ 77 w 80"/>
                <a:gd name="T39" fmla="*/ 17 h 76"/>
                <a:gd name="T40" fmla="*/ 76 w 80"/>
                <a:gd name="T41" fmla="*/ 15 h 76"/>
                <a:gd name="T42" fmla="*/ 76 w 80"/>
                <a:gd name="T43" fmla="*/ 15 h 76"/>
                <a:gd name="T44" fmla="*/ 75 w 80"/>
                <a:gd name="T45" fmla="*/ 10 h 76"/>
                <a:gd name="T46" fmla="*/ 73 w 80"/>
                <a:gd name="T47" fmla="*/ 7 h 76"/>
                <a:gd name="T48" fmla="*/ 68 w 80"/>
                <a:gd name="T49" fmla="*/ 5 h 76"/>
                <a:gd name="T50" fmla="*/ 62 w 80"/>
                <a:gd name="T51" fmla="*/ 5 h 76"/>
                <a:gd name="T52" fmla="*/ 46 w 80"/>
                <a:gd name="T53" fmla="*/ 5 h 76"/>
                <a:gd name="T54" fmla="*/ 46 w 80"/>
                <a:gd name="T55" fmla="*/ 59 h 76"/>
                <a:gd name="T56" fmla="*/ 46 w 80"/>
                <a:gd name="T57" fmla="*/ 59 h 76"/>
                <a:gd name="T58" fmla="*/ 46 w 80"/>
                <a:gd name="T59" fmla="*/ 66 h 76"/>
                <a:gd name="T60" fmla="*/ 48 w 80"/>
                <a:gd name="T61" fmla="*/ 70 h 76"/>
                <a:gd name="T62" fmla="*/ 49 w 80"/>
                <a:gd name="T63" fmla="*/ 72 h 76"/>
                <a:gd name="T64" fmla="*/ 51 w 80"/>
                <a:gd name="T65" fmla="*/ 73 h 76"/>
                <a:gd name="T66" fmla="*/ 57 w 80"/>
                <a:gd name="T67" fmla="*/ 73 h 76"/>
                <a:gd name="T68" fmla="*/ 57 w 80"/>
                <a:gd name="T69" fmla="*/ 76 h 76"/>
                <a:gd name="T70" fmla="*/ 23 w 80"/>
                <a:gd name="T71" fmla="*/ 76 h 76"/>
                <a:gd name="T72" fmla="*/ 23 w 80"/>
                <a:gd name="T7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76">
                  <a:moveTo>
                    <a:pt x="23" y="73"/>
                  </a:moveTo>
                  <a:lnTo>
                    <a:pt x="23" y="73"/>
                  </a:lnTo>
                  <a:lnTo>
                    <a:pt x="30" y="73"/>
                  </a:lnTo>
                  <a:lnTo>
                    <a:pt x="32" y="72"/>
                  </a:lnTo>
                  <a:lnTo>
                    <a:pt x="33" y="70"/>
                  </a:lnTo>
                  <a:lnTo>
                    <a:pt x="35" y="66"/>
                  </a:lnTo>
                  <a:lnTo>
                    <a:pt x="35" y="59"/>
                  </a:lnTo>
                  <a:lnTo>
                    <a:pt x="35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78" y="0"/>
                  </a:lnTo>
                  <a:lnTo>
                    <a:pt x="80" y="17"/>
                  </a:lnTo>
                  <a:lnTo>
                    <a:pt x="77" y="17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46" y="5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66"/>
                  </a:lnTo>
                  <a:lnTo>
                    <a:pt x="48" y="70"/>
                  </a:lnTo>
                  <a:lnTo>
                    <a:pt x="49" y="72"/>
                  </a:lnTo>
                  <a:lnTo>
                    <a:pt x="51" y="73"/>
                  </a:lnTo>
                  <a:lnTo>
                    <a:pt x="57" y="73"/>
                  </a:lnTo>
                  <a:lnTo>
                    <a:pt x="57" y="76"/>
                  </a:lnTo>
                  <a:lnTo>
                    <a:pt x="23" y="76"/>
                  </a:lnTo>
                  <a:lnTo>
                    <a:pt x="23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3" name="Freeform 37"/>
            <p:cNvSpPr>
              <a:spLocks/>
            </p:cNvSpPr>
            <p:nvPr userDrawn="1"/>
          </p:nvSpPr>
          <p:spPr bwMode="auto">
            <a:xfrm>
              <a:off x="4744" y="2963"/>
              <a:ext cx="51" cy="81"/>
            </a:xfrm>
            <a:custGeom>
              <a:avLst/>
              <a:gdLst>
                <a:gd name="T0" fmla="*/ 3 w 51"/>
                <a:gd name="T1" fmla="*/ 53 h 81"/>
                <a:gd name="T2" fmla="*/ 3 w 51"/>
                <a:gd name="T3" fmla="*/ 56 h 81"/>
                <a:gd name="T4" fmla="*/ 7 w 51"/>
                <a:gd name="T5" fmla="*/ 65 h 81"/>
                <a:gd name="T6" fmla="*/ 13 w 51"/>
                <a:gd name="T7" fmla="*/ 72 h 81"/>
                <a:gd name="T8" fmla="*/ 26 w 51"/>
                <a:gd name="T9" fmla="*/ 76 h 81"/>
                <a:gd name="T10" fmla="*/ 32 w 51"/>
                <a:gd name="T11" fmla="*/ 75 h 81"/>
                <a:gd name="T12" fmla="*/ 41 w 51"/>
                <a:gd name="T13" fmla="*/ 67 h 81"/>
                <a:gd name="T14" fmla="*/ 42 w 51"/>
                <a:gd name="T15" fmla="*/ 62 h 81"/>
                <a:gd name="T16" fmla="*/ 38 w 51"/>
                <a:gd name="T17" fmla="*/ 54 h 81"/>
                <a:gd name="T18" fmla="*/ 28 w 51"/>
                <a:gd name="T19" fmla="*/ 47 h 81"/>
                <a:gd name="T20" fmla="*/ 15 w 51"/>
                <a:gd name="T21" fmla="*/ 40 h 81"/>
                <a:gd name="T22" fmla="*/ 6 w 51"/>
                <a:gd name="T23" fmla="*/ 33 h 81"/>
                <a:gd name="T24" fmla="*/ 1 w 51"/>
                <a:gd name="T25" fmla="*/ 20 h 81"/>
                <a:gd name="T26" fmla="*/ 2 w 51"/>
                <a:gd name="T27" fmla="*/ 15 h 81"/>
                <a:gd name="T28" fmla="*/ 4 w 51"/>
                <a:gd name="T29" fmla="*/ 9 h 81"/>
                <a:gd name="T30" fmla="*/ 11 w 51"/>
                <a:gd name="T31" fmla="*/ 4 h 81"/>
                <a:gd name="T32" fmla="*/ 18 w 51"/>
                <a:gd name="T33" fmla="*/ 1 h 81"/>
                <a:gd name="T34" fmla="*/ 23 w 51"/>
                <a:gd name="T35" fmla="*/ 0 h 81"/>
                <a:gd name="T36" fmla="*/ 31 w 51"/>
                <a:gd name="T37" fmla="*/ 3 h 81"/>
                <a:gd name="T38" fmla="*/ 38 w 51"/>
                <a:gd name="T39" fmla="*/ 6 h 81"/>
                <a:gd name="T40" fmla="*/ 42 w 51"/>
                <a:gd name="T41" fmla="*/ 0 h 81"/>
                <a:gd name="T42" fmla="*/ 44 w 51"/>
                <a:gd name="T43" fmla="*/ 28 h 81"/>
                <a:gd name="T44" fmla="*/ 41 w 51"/>
                <a:gd name="T45" fmla="*/ 28 h 81"/>
                <a:gd name="T46" fmla="*/ 39 w 51"/>
                <a:gd name="T47" fmla="*/ 17 h 81"/>
                <a:gd name="T48" fmla="*/ 35 w 51"/>
                <a:gd name="T49" fmla="*/ 10 h 81"/>
                <a:gd name="T50" fmla="*/ 27 w 51"/>
                <a:gd name="T51" fmla="*/ 7 h 81"/>
                <a:gd name="T52" fmla="*/ 22 w 51"/>
                <a:gd name="T53" fmla="*/ 6 h 81"/>
                <a:gd name="T54" fmla="*/ 13 w 51"/>
                <a:gd name="T55" fmla="*/ 9 h 81"/>
                <a:gd name="T56" fmla="*/ 10 w 51"/>
                <a:gd name="T57" fmla="*/ 17 h 81"/>
                <a:gd name="T58" fmla="*/ 11 w 51"/>
                <a:gd name="T59" fmla="*/ 22 h 81"/>
                <a:gd name="T60" fmla="*/ 18 w 51"/>
                <a:gd name="T61" fmla="*/ 28 h 81"/>
                <a:gd name="T62" fmla="*/ 38 w 51"/>
                <a:gd name="T63" fmla="*/ 39 h 81"/>
                <a:gd name="T64" fmla="*/ 43 w 51"/>
                <a:gd name="T65" fmla="*/ 43 h 81"/>
                <a:gd name="T66" fmla="*/ 50 w 51"/>
                <a:gd name="T67" fmla="*/ 53 h 81"/>
                <a:gd name="T68" fmla="*/ 51 w 51"/>
                <a:gd name="T69" fmla="*/ 58 h 81"/>
                <a:gd name="T70" fmla="*/ 49 w 51"/>
                <a:gd name="T71" fmla="*/ 67 h 81"/>
                <a:gd name="T72" fmla="*/ 43 w 51"/>
                <a:gd name="T73" fmla="*/ 75 h 81"/>
                <a:gd name="T74" fmla="*/ 36 w 51"/>
                <a:gd name="T75" fmla="*/ 79 h 81"/>
                <a:gd name="T76" fmla="*/ 26 w 51"/>
                <a:gd name="T77" fmla="*/ 81 h 81"/>
                <a:gd name="T78" fmla="*/ 20 w 51"/>
                <a:gd name="T79" fmla="*/ 80 h 81"/>
                <a:gd name="T80" fmla="*/ 7 w 51"/>
                <a:gd name="T81" fmla="*/ 75 h 81"/>
                <a:gd name="T82" fmla="*/ 4 w 51"/>
                <a:gd name="T83" fmla="*/ 78 h 81"/>
                <a:gd name="T84" fmla="*/ 0 w 51"/>
                <a:gd name="T8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81">
                  <a:moveTo>
                    <a:pt x="0" y="53"/>
                  </a:moveTo>
                  <a:lnTo>
                    <a:pt x="3" y="53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4" y="61"/>
                  </a:lnTo>
                  <a:lnTo>
                    <a:pt x="7" y="65"/>
                  </a:lnTo>
                  <a:lnTo>
                    <a:pt x="9" y="68"/>
                  </a:lnTo>
                  <a:lnTo>
                    <a:pt x="13" y="72"/>
                  </a:lnTo>
                  <a:lnTo>
                    <a:pt x="18" y="7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32" y="75"/>
                  </a:lnTo>
                  <a:lnTo>
                    <a:pt x="38" y="71"/>
                  </a:lnTo>
                  <a:lnTo>
                    <a:pt x="41" y="67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4" y="50"/>
                  </a:lnTo>
                  <a:lnTo>
                    <a:pt x="28" y="4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7" y="13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22"/>
                  </a:lnTo>
                  <a:lnTo>
                    <a:pt x="13" y="25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43" y="43"/>
                  </a:lnTo>
                  <a:lnTo>
                    <a:pt x="47" y="48"/>
                  </a:lnTo>
                  <a:lnTo>
                    <a:pt x="50" y="53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0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31" y="80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0" y="80"/>
                  </a:lnTo>
                  <a:lnTo>
                    <a:pt x="14" y="78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4" y="78"/>
                  </a:lnTo>
                  <a:lnTo>
                    <a:pt x="3" y="81"/>
                  </a:lnTo>
                  <a:lnTo>
                    <a:pt x="0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4" name="Freeform 38"/>
            <p:cNvSpPr>
              <a:spLocks/>
            </p:cNvSpPr>
            <p:nvPr userDrawn="1"/>
          </p:nvSpPr>
          <p:spPr bwMode="auto">
            <a:xfrm>
              <a:off x="4847" y="2966"/>
              <a:ext cx="89" cy="76"/>
            </a:xfrm>
            <a:custGeom>
              <a:avLst/>
              <a:gdLst>
                <a:gd name="T0" fmla="*/ 0 w 89"/>
                <a:gd name="T1" fmla="*/ 73 h 76"/>
                <a:gd name="T2" fmla="*/ 9 w 89"/>
                <a:gd name="T3" fmla="*/ 72 h 76"/>
                <a:gd name="T4" fmla="*/ 12 w 89"/>
                <a:gd name="T5" fmla="*/ 66 h 76"/>
                <a:gd name="T6" fmla="*/ 12 w 89"/>
                <a:gd name="T7" fmla="*/ 17 h 76"/>
                <a:gd name="T8" fmla="*/ 12 w 89"/>
                <a:gd name="T9" fmla="*/ 9 h 76"/>
                <a:gd name="T10" fmla="*/ 9 w 89"/>
                <a:gd name="T11" fmla="*/ 4 h 76"/>
                <a:gd name="T12" fmla="*/ 0 w 89"/>
                <a:gd name="T13" fmla="*/ 3 h 76"/>
                <a:gd name="T14" fmla="*/ 35 w 89"/>
                <a:gd name="T15" fmla="*/ 0 h 76"/>
                <a:gd name="T16" fmla="*/ 35 w 89"/>
                <a:gd name="T17" fmla="*/ 3 h 76"/>
                <a:gd name="T18" fmla="*/ 26 w 89"/>
                <a:gd name="T19" fmla="*/ 4 h 76"/>
                <a:gd name="T20" fmla="*/ 23 w 89"/>
                <a:gd name="T21" fmla="*/ 9 h 76"/>
                <a:gd name="T22" fmla="*/ 22 w 89"/>
                <a:gd name="T23" fmla="*/ 35 h 76"/>
                <a:gd name="T24" fmla="*/ 49 w 89"/>
                <a:gd name="T25" fmla="*/ 12 h 76"/>
                <a:gd name="T26" fmla="*/ 54 w 89"/>
                <a:gd name="T27" fmla="*/ 5 h 76"/>
                <a:gd name="T28" fmla="*/ 53 w 89"/>
                <a:gd name="T29" fmla="*/ 3 h 76"/>
                <a:gd name="T30" fmla="*/ 49 w 89"/>
                <a:gd name="T31" fmla="*/ 0 h 76"/>
                <a:gd name="T32" fmla="*/ 78 w 89"/>
                <a:gd name="T33" fmla="*/ 3 h 76"/>
                <a:gd name="T34" fmla="*/ 71 w 89"/>
                <a:gd name="T35" fmla="*/ 3 h 76"/>
                <a:gd name="T36" fmla="*/ 61 w 89"/>
                <a:gd name="T37" fmla="*/ 8 h 76"/>
                <a:gd name="T38" fmla="*/ 33 w 89"/>
                <a:gd name="T39" fmla="*/ 32 h 76"/>
                <a:gd name="T40" fmla="*/ 72 w 89"/>
                <a:gd name="T41" fmla="*/ 66 h 76"/>
                <a:gd name="T42" fmla="*/ 81 w 89"/>
                <a:gd name="T43" fmla="*/ 70 h 76"/>
                <a:gd name="T44" fmla="*/ 89 w 89"/>
                <a:gd name="T45" fmla="*/ 73 h 76"/>
                <a:gd name="T46" fmla="*/ 53 w 89"/>
                <a:gd name="T47" fmla="*/ 76 h 76"/>
                <a:gd name="T48" fmla="*/ 53 w 89"/>
                <a:gd name="T49" fmla="*/ 73 h 76"/>
                <a:gd name="T50" fmla="*/ 61 w 89"/>
                <a:gd name="T51" fmla="*/ 70 h 76"/>
                <a:gd name="T52" fmla="*/ 57 w 89"/>
                <a:gd name="T53" fmla="*/ 66 h 76"/>
                <a:gd name="T54" fmla="*/ 22 w 89"/>
                <a:gd name="T55" fmla="*/ 40 h 76"/>
                <a:gd name="T56" fmla="*/ 22 w 89"/>
                <a:gd name="T57" fmla="*/ 59 h 76"/>
                <a:gd name="T58" fmla="*/ 24 w 89"/>
                <a:gd name="T59" fmla="*/ 70 h 76"/>
                <a:gd name="T60" fmla="*/ 28 w 89"/>
                <a:gd name="T61" fmla="*/ 73 h 76"/>
                <a:gd name="T62" fmla="*/ 35 w 89"/>
                <a:gd name="T63" fmla="*/ 76 h 76"/>
                <a:gd name="T64" fmla="*/ 0 w 89"/>
                <a:gd name="T65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76">
                  <a:moveTo>
                    <a:pt x="0" y="73"/>
                  </a:moveTo>
                  <a:lnTo>
                    <a:pt x="0" y="73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5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3" y="9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1" y="3"/>
                  </a:lnTo>
                  <a:lnTo>
                    <a:pt x="66" y="5"/>
                  </a:lnTo>
                  <a:lnTo>
                    <a:pt x="61" y="8"/>
                  </a:lnTo>
                  <a:lnTo>
                    <a:pt x="55" y="12"/>
                  </a:lnTo>
                  <a:lnTo>
                    <a:pt x="33" y="32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81" y="70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7" y="73"/>
                  </a:lnTo>
                  <a:lnTo>
                    <a:pt x="61" y="70"/>
                  </a:lnTo>
                  <a:lnTo>
                    <a:pt x="61" y="68"/>
                  </a:lnTo>
                  <a:lnTo>
                    <a:pt x="57" y="66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8" y="73"/>
                  </a:lnTo>
                  <a:lnTo>
                    <a:pt x="35" y="73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5" name="Freeform 39"/>
            <p:cNvSpPr>
              <a:spLocks noEditPoints="1"/>
            </p:cNvSpPr>
            <p:nvPr userDrawn="1"/>
          </p:nvSpPr>
          <p:spPr bwMode="auto">
            <a:xfrm>
              <a:off x="4940" y="2963"/>
              <a:ext cx="87" cy="79"/>
            </a:xfrm>
            <a:custGeom>
              <a:avLst/>
              <a:gdLst>
                <a:gd name="T0" fmla="*/ 0 w 87"/>
                <a:gd name="T1" fmla="*/ 76 h 79"/>
                <a:gd name="T2" fmla="*/ 0 w 87"/>
                <a:gd name="T3" fmla="*/ 76 h 79"/>
                <a:gd name="T4" fmla="*/ 5 w 87"/>
                <a:gd name="T5" fmla="*/ 76 h 79"/>
                <a:gd name="T6" fmla="*/ 10 w 87"/>
                <a:gd name="T7" fmla="*/ 73 h 79"/>
                <a:gd name="T8" fmla="*/ 12 w 87"/>
                <a:gd name="T9" fmla="*/ 70 h 79"/>
                <a:gd name="T10" fmla="*/ 15 w 87"/>
                <a:gd name="T11" fmla="*/ 65 h 79"/>
                <a:gd name="T12" fmla="*/ 42 w 87"/>
                <a:gd name="T13" fmla="*/ 0 h 79"/>
                <a:gd name="T14" fmla="*/ 44 w 87"/>
                <a:gd name="T15" fmla="*/ 0 h 79"/>
                <a:gd name="T16" fmla="*/ 72 w 87"/>
                <a:gd name="T17" fmla="*/ 65 h 79"/>
                <a:gd name="T18" fmla="*/ 72 w 87"/>
                <a:gd name="T19" fmla="*/ 65 h 79"/>
                <a:gd name="T20" fmla="*/ 74 w 87"/>
                <a:gd name="T21" fmla="*/ 70 h 79"/>
                <a:gd name="T22" fmla="*/ 77 w 87"/>
                <a:gd name="T23" fmla="*/ 73 h 79"/>
                <a:gd name="T24" fmla="*/ 80 w 87"/>
                <a:gd name="T25" fmla="*/ 76 h 79"/>
                <a:gd name="T26" fmla="*/ 87 w 87"/>
                <a:gd name="T27" fmla="*/ 76 h 79"/>
                <a:gd name="T28" fmla="*/ 87 w 87"/>
                <a:gd name="T29" fmla="*/ 79 h 79"/>
                <a:gd name="T30" fmla="*/ 51 w 87"/>
                <a:gd name="T31" fmla="*/ 79 h 79"/>
                <a:gd name="T32" fmla="*/ 51 w 87"/>
                <a:gd name="T33" fmla="*/ 76 h 79"/>
                <a:gd name="T34" fmla="*/ 51 w 87"/>
                <a:gd name="T35" fmla="*/ 76 h 79"/>
                <a:gd name="T36" fmla="*/ 58 w 87"/>
                <a:gd name="T37" fmla="*/ 76 h 79"/>
                <a:gd name="T38" fmla="*/ 62 w 87"/>
                <a:gd name="T39" fmla="*/ 73 h 79"/>
                <a:gd name="T40" fmla="*/ 62 w 87"/>
                <a:gd name="T41" fmla="*/ 72 h 79"/>
                <a:gd name="T42" fmla="*/ 63 w 87"/>
                <a:gd name="T43" fmla="*/ 71 h 79"/>
                <a:gd name="T44" fmla="*/ 62 w 87"/>
                <a:gd name="T45" fmla="*/ 66 h 79"/>
                <a:gd name="T46" fmla="*/ 56 w 87"/>
                <a:gd name="T47" fmla="*/ 52 h 79"/>
                <a:gd name="T48" fmla="*/ 26 w 87"/>
                <a:gd name="T49" fmla="*/ 52 h 79"/>
                <a:gd name="T50" fmla="*/ 19 w 87"/>
                <a:gd name="T51" fmla="*/ 66 h 79"/>
                <a:gd name="T52" fmla="*/ 19 w 87"/>
                <a:gd name="T53" fmla="*/ 66 h 79"/>
                <a:gd name="T54" fmla="*/ 18 w 87"/>
                <a:gd name="T55" fmla="*/ 70 h 79"/>
                <a:gd name="T56" fmla="*/ 18 w 87"/>
                <a:gd name="T57" fmla="*/ 72 h 79"/>
                <a:gd name="T58" fmla="*/ 19 w 87"/>
                <a:gd name="T59" fmla="*/ 73 h 79"/>
                <a:gd name="T60" fmla="*/ 22 w 87"/>
                <a:gd name="T61" fmla="*/ 76 h 79"/>
                <a:gd name="T62" fmla="*/ 29 w 87"/>
                <a:gd name="T63" fmla="*/ 76 h 79"/>
                <a:gd name="T64" fmla="*/ 29 w 87"/>
                <a:gd name="T65" fmla="*/ 79 h 79"/>
                <a:gd name="T66" fmla="*/ 0 w 87"/>
                <a:gd name="T67" fmla="*/ 79 h 79"/>
                <a:gd name="T68" fmla="*/ 0 w 87"/>
                <a:gd name="T69" fmla="*/ 76 h 79"/>
                <a:gd name="T70" fmla="*/ 54 w 87"/>
                <a:gd name="T71" fmla="*/ 48 h 79"/>
                <a:gd name="T72" fmla="*/ 41 w 87"/>
                <a:gd name="T73" fmla="*/ 18 h 79"/>
                <a:gd name="T74" fmla="*/ 27 w 87"/>
                <a:gd name="T75" fmla="*/ 48 h 79"/>
                <a:gd name="T76" fmla="*/ 54 w 87"/>
                <a:gd name="T7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79">
                  <a:moveTo>
                    <a:pt x="0" y="76"/>
                  </a:moveTo>
                  <a:lnTo>
                    <a:pt x="0" y="76"/>
                  </a:lnTo>
                  <a:lnTo>
                    <a:pt x="5" y="76"/>
                  </a:lnTo>
                  <a:lnTo>
                    <a:pt x="10" y="73"/>
                  </a:lnTo>
                  <a:lnTo>
                    <a:pt x="12" y="70"/>
                  </a:lnTo>
                  <a:lnTo>
                    <a:pt x="15" y="65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72" y="65"/>
                  </a:lnTo>
                  <a:lnTo>
                    <a:pt x="72" y="65"/>
                  </a:lnTo>
                  <a:lnTo>
                    <a:pt x="74" y="70"/>
                  </a:lnTo>
                  <a:lnTo>
                    <a:pt x="77" y="73"/>
                  </a:lnTo>
                  <a:lnTo>
                    <a:pt x="80" y="76"/>
                  </a:lnTo>
                  <a:lnTo>
                    <a:pt x="87" y="76"/>
                  </a:lnTo>
                  <a:lnTo>
                    <a:pt x="87" y="79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8" y="76"/>
                  </a:lnTo>
                  <a:lnTo>
                    <a:pt x="62" y="73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2" y="66"/>
                  </a:lnTo>
                  <a:lnTo>
                    <a:pt x="56" y="52"/>
                  </a:lnTo>
                  <a:lnTo>
                    <a:pt x="26" y="52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3"/>
                  </a:lnTo>
                  <a:lnTo>
                    <a:pt x="22" y="76"/>
                  </a:lnTo>
                  <a:lnTo>
                    <a:pt x="29" y="7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0" y="76"/>
                  </a:lnTo>
                  <a:close/>
                  <a:moveTo>
                    <a:pt x="54" y="48"/>
                  </a:moveTo>
                  <a:lnTo>
                    <a:pt x="41" y="18"/>
                  </a:lnTo>
                  <a:lnTo>
                    <a:pt x="27" y="48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6" name="Freeform 40"/>
            <p:cNvSpPr>
              <a:spLocks/>
            </p:cNvSpPr>
            <p:nvPr userDrawn="1"/>
          </p:nvSpPr>
          <p:spPr bwMode="auto">
            <a:xfrm>
              <a:off x="5037" y="2966"/>
              <a:ext cx="82" cy="78"/>
            </a:xfrm>
            <a:custGeom>
              <a:avLst/>
              <a:gdLst>
                <a:gd name="T0" fmla="*/ 16 w 82"/>
                <a:gd name="T1" fmla="*/ 15 h 78"/>
                <a:gd name="T2" fmla="*/ 16 w 82"/>
                <a:gd name="T3" fmla="*/ 59 h 78"/>
                <a:gd name="T4" fmla="*/ 16 w 82"/>
                <a:gd name="T5" fmla="*/ 59 h 78"/>
                <a:gd name="T6" fmla="*/ 17 w 82"/>
                <a:gd name="T7" fmla="*/ 66 h 78"/>
                <a:gd name="T8" fmla="*/ 18 w 82"/>
                <a:gd name="T9" fmla="*/ 70 h 78"/>
                <a:gd name="T10" fmla="*/ 20 w 82"/>
                <a:gd name="T11" fmla="*/ 72 h 78"/>
                <a:gd name="T12" fmla="*/ 22 w 82"/>
                <a:gd name="T13" fmla="*/ 73 h 78"/>
                <a:gd name="T14" fmla="*/ 29 w 82"/>
                <a:gd name="T15" fmla="*/ 73 h 78"/>
                <a:gd name="T16" fmla="*/ 29 w 82"/>
                <a:gd name="T17" fmla="*/ 76 h 78"/>
                <a:gd name="T18" fmla="*/ 0 w 82"/>
                <a:gd name="T19" fmla="*/ 76 h 78"/>
                <a:gd name="T20" fmla="*/ 0 w 82"/>
                <a:gd name="T21" fmla="*/ 73 h 78"/>
                <a:gd name="T22" fmla="*/ 0 w 82"/>
                <a:gd name="T23" fmla="*/ 73 h 78"/>
                <a:gd name="T24" fmla="*/ 6 w 82"/>
                <a:gd name="T25" fmla="*/ 73 h 78"/>
                <a:gd name="T26" fmla="*/ 8 w 82"/>
                <a:gd name="T27" fmla="*/ 72 h 78"/>
                <a:gd name="T28" fmla="*/ 9 w 82"/>
                <a:gd name="T29" fmla="*/ 70 h 78"/>
                <a:gd name="T30" fmla="*/ 11 w 82"/>
                <a:gd name="T31" fmla="*/ 66 h 78"/>
                <a:gd name="T32" fmla="*/ 11 w 82"/>
                <a:gd name="T33" fmla="*/ 59 h 78"/>
                <a:gd name="T34" fmla="*/ 11 w 82"/>
                <a:gd name="T35" fmla="*/ 17 h 78"/>
                <a:gd name="T36" fmla="*/ 11 w 82"/>
                <a:gd name="T37" fmla="*/ 17 h 78"/>
                <a:gd name="T38" fmla="*/ 11 w 82"/>
                <a:gd name="T39" fmla="*/ 9 h 78"/>
                <a:gd name="T40" fmla="*/ 9 w 82"/>
                <a:gd name="T41" fmla="*/ 5 h 78"/>
                <a:gd name="T42" fmla="*/ 8 w 82"/>
                <a:gd name="T43" fmla="*/ 4 h 78"/>
                <a:gd name="T44" fmla="*/ 6 w 82"/>
                <a:gd name="T45" fmla="*/ 3 h 78"/>
                <a:gd name="T46" fmla="*/ 0 w 82"/>
                <a:gd name="T47" fmla="*/ 3 h 78"/>
                <a:gd name="T48" fmla="*/ 0 w 82"/>
                <a:gd name="T49" fmla="*/ 0 h 78"/>
                <a:gd name="T50" fmla="*/ 17 w 82"/>
                <a:gd name="T51" fmla="*/ 0 h 78"/>
                <a:gd name="T52" fmla="*/ 65 w 82"/>
                <a:gd name="T53" fmla="*/ 60 h 78"/>
                <a:gd name="T54" fmla="*/ 65 w 82"/>
                <a:gd name="T55" fmla="*/ 17 h 78"/>
                <a:gd name="T56" fmla="*/ 65 w 82"/>
                <a:gd name="T57" fmla="*/ 17 h 78"/>
                <a:gd name="T58" fmla="*/ 65 w 82"/>
                <a:gd name="T59" fmla="*/ 9 h 78"/>
                <a:gd name="T60" fmla="*/ 64 w 82"/>
                <a:gd name="T61" fmla="*/ 5 h 78"/>
                <a:gd name="T62" fmla="*/ 62 w 82"/>
                <a:gd name="T63" fmla="*/ 4 h 78"/>
                <a:gd name="T64" fmla="*/ 60 w 82"/>
                <a:gd name="T65" fmla="*/ 3 h 78"/>
                <a:gd name="T66" fmla="*/ 53 w 82"/>
                <a:gd name="T67" fmla="*/ 3 h 78"/>
                <a:gd name="T68" fmla="*/ 53 w 82"/>
                <a:gd name="T69" fmla="*/ 0 h 78"/>
                <a:gd name="T70" fmla="*/ 82 w 82"/>
                <a:gd name="T71" fmla="*/ 0 h 78"/>
                <a:gd name="T72" fmla="*/ 82 w 82"/>
                <a:gd name="T73" fmla="*/ 3 h 78"/>
                <a:gd name="T74" fmla="*/ 82 w 82"/>
                <a:gd name="T75" fmla="*/ 3 h 78"/>
                <a:gd name="T76" fmla="*/ 76 w 82"/>
                <a:gd name="T77" fmla="*/ 3 h 78"/>
                <a:gd name="T78" fmla="*/ 74 w 82"/>
                <a:gd name="T79" fmla="*/ 4 h 78"/>
                <a:gd name="T80" fmla="*/ 73 w 82"/>
                <a:gd name="T81" fmla="*/ 5 h 78"/>
                <a:gd name="T82" fmla="*/ 71 w 82"/>
                <a:gd name="T83" fmla="*/ 9 h 78"/>
                <a:gd name="T84" fmla="*/ 71 w 82"/>
                <a:gd name="T85" fmla="*/ 17 h 78"/>
                <a:gd name="T86" fmla="*/ 71 w 82"/>
                <a:gd name="T87" fmla="*/ 78 h 78"/>
                <a:gd name="T88" fmla="*/ 67 w 82"/>
                <a:gd name="T89" fmla="*/ 78 h 78"/>
                <a:gd name="T90" fmla="*/ 16 w 82"/>
                <a:gd name="T91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8">
                  <a:moveTo>
                    <a:pt x="16" y="15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7" y="66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2" y="73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73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1" y="66"/>
                  </a:lnTo>
                  <a:lnTo>
                    <a:pt x="11" y="5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9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65" y="6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5" y="9"/>
                  </a:lnTo>
                  <a:lnTo>
                    <a:pt x="64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3" y="5"/>
                  </a:lnTo>
                  <a:lnTo>
                    <a:pt x="71" y="9"/>
                  </a:lnTo>
                  <a:lnTo>
                    <a:pt x="71" y="17"/>
                  </a:lnTo>
                  <a:lnTo>
                    <a:pt x="71" y="78"/>
                  </a:lnTo>
                  <a:lnTo>
                    <a:pt x="67" y="78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7" name="Freeform 41"/>
            <p:cNvSpPr>
              <a:spLocks/>
            </p:cNvSpPr>
            <p:nvPr userDrawn="1"/>
          </p:nvSpPr>
          <p:spPr bwMode="auto">
            <a:xfrm>
              <a:off x="5141" y="2963"/>
              <a:ext cx="50" cy="81"/>
            </a:xfrm>
            <a:custGeom>
              <a:avLst/>
              <a:gdLst>
                <a:gd name="T0" fmla="*/ 3 w 50"/>
                <a:gd name="T1" fmla="*/ 53 h 81"/>
                <a:gd name="T2" fmla="*/ 3 w 50"/>
                <a:gd name="T3" fmla="*/ 56 h 81"/>
                <a:gd name="T4" fmla="*/ 6 w 50"/>
                <a:gd name="T5" fmla="*/ 65 h 81"/>
                <a:gd name="T6" fmla="*/ 13 w 50"/>
                <a:gd name="T7" fmla="*/ 72 h 81"/>
                <a:gd name="T8" fmla="*/ 26 w 50"/>
                <a:gd name="T9" fmla="*/ 76 h 81"/>
                <a:gd name="T10" fmla="*/ 32 w 50"/>
                <a:gd name="T11" fmla="*/ 75 h 81"/>
                <a:gd name="T12" fmla="*/ 41 w 50"/>
                <a:gd name="T13" fmla="*/ 67 h 81"/>
                <a:gd name="T14" fmla="*/ 42 w 50"/>
                <a:gd name="T15" fmla="*/ 62 h 81"/>
                <a:gd name="T16" fmla="*/ 38 w 50"/>
                <a:gd name="T17" fmla="*/ 54 h 81"/>
                <a:gd name="T18" fmla="*/ 28 w 50"/>
                <a:gd name="T19" fmla="*/ 47 h 81"/>
                <a:gd name="T20" fmla="*/ 15 w 50"/>
                <a:gd name="T21" fmla="*/ 40 h 81"/>
                <a:gd name="T22" fmla="*/ 5 w 50"/>
                <a:gd name="T23" fmla="*/ 33 h 81"/>
                <a:gd name="T24" fmla="*/ 1 w 50"/>
                <a:gd name="T25" fmla="*/ 20 h 81"/>
                <a:gd name="T26" fmla="*/ 2 w 50"/>
                <a:gd name="T27" fmla="*/ 15 h 81"/>
                <a:gd name="T28" fmla="*/ 4 w 50"/>
                <a:gd name="T29" fmla="*/ 9 h 81"/>
                <a:gd name="T30" fmla="*/ 11 w 50"/>
                <a:gd name="T31" fmla="*/ 4 h 81"/>
                <a:gd name="T32" fmla="*/ 18 w 50"/>
                <a:gd name="T33" fmla="*/ 1 h 81"/>
                <a:gd name="T34" fmla="*/ 22 w 50"/>
                <a:gd name="T35" fmla="*/ 0 h 81"/>
                <a:gd name="T36" fmla="*/ 31 w 50"/>
                <a:gd name="T37" fmla="*/ 3 h 81"/>
                <a:gd name="T38" fmla="*/ 38 w 50"/>
                <a:gd name="T39" fmla="*/ 6 h 81"/>
                <a:gd name="T40" fmla="*/ 41 w 50"/>
                <a:gd name="T41" fmla="*/ 0 h 81"/>
                <a:gd name="T42" fmla="*/ 44 w 50"/>
                <a:gd name="T43" fmla="*/ 28 h 81"/>
                <a:gd name="T44" fmla="*/ 41 w 50"/>
                <a:gd name="T45" fmla="*/ 28 h 81"/>
                <a:gd name="T46" fmla="*/ 39 w 50"/>
                <a:gd name="T47" fmla="*/ 17 h 81"/>
                <a:gd name="T48" fmla="*/ 34 w 50"/>
                <a:gd name="T49" fmla="*/ 10 h 81"/>
                <a:gd name="T50" fmla="*/ 27 w 50"/>
                <a:gd name="T51" fmla="*/ 7 h 81"/>
                <a:gd name="T52" fmla="*/ 21 w 50"/>
                <a:gd name="T53" fmla="*/ 6 h 81"/>
                <a:gd name="T54" fmla="*/ 13 w 50"/>
                <a:gd name="T55" fmla="*/ 9 h 81"/>
                <a:gd name="T56" fmla="*/ 10 w 50"/>
                <a:gd name="T57" fmla="*/ 17 h 81"/>
                <a:gd name="T58" fmla="*/ 11 w 50"/>
                <a:gd name="T59" fmla="*/ 22 h 81"/>
                <a:gd name="T60" fmla="*/ 18 w 50"/>
                <a:gd name="T61" fmla="*/ 28 h 81"/>
                <a:gd name="T62" fmla="*/ 36 w 50"/>
                <a:gd name="T63" fmla="*/ 39 h 81"/>
                <a:gd name="T64" fmla="*/ 43 w 50"/>
                <a:gd name="T65" fmla="*/ 43 h 81"/>
                <a:gd name="T66" fmla="*/ 49 w 50"/>
                <a:gd name="T67" fmla="*/ 53 h 81"/>
                <a:gd name="T68" fmla="*/ 50 w 50"/>
                <a:gd name="T69" fmla="*/ 58 h 81"/>
                <a:gd name="T70" fmla="*/ 48 w 50"/>
                <a:gd name="T71" fmla="*/ 67 h 81"/>
                <a:gd name="T72" fmla="*/ 43 w 50"/>
                <a:gd name="T73" fmla="*/ 75 h 81"/>
                <a:gd name="T74" fmla="*/ 35 w 50"/>
                <a:gd name="T75" fmla="*/ 79 h 81"/>
                <a:gd name="T76" fmla="*/ 26 w 50"/>
                <a:gd name="T77" fmla="*/ 81 h 81"/>
                <a:gd name="T78" fmla="*/ 19 w 50"/>
                <a:gd name="T79" fmla="*/ 80 h 81"/>
                <a:gd name="T80" fmla="*/ 6 w 50"/>
                <a:gd name="T81" fmla="*/ 75 h 81"/>
                <a:gd name="T82" fmla="*/ 4 w 50"/>
                <a:gd name="T83" fmla="*/ 78 h 81"/>
                <a:gd name="T84" fmla="*/ 0 w 50"/>
                <a:gd name="T8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81">
                  <a:moveTo>
                    <a:pt x="0" y="53"/>
                  </a:moveTo>
                  <a:lnTo>
                    <a:pt x="3" y="53"/>
                  </a:lnTo>
                  <a:lnTo>
                    <a:pt x="3" y="53"/>
                  </a:lnTo>
                  <a:lnTo>
                    <a:pt x="3" y="56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9" y="68"/>
                  </a:lnTo>
                  <a:lnTo>
                    <a:pt x="13" y="72"/>
                  </a:lnTo>
                  <a:lnTo>
                    <a:pt x="18" y="7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32" y="75"/>
                  </a:lnTo>
                  <a:lnTo>
                    <a:pt x="38" y="71"/>
                  </a:lnTo>
                  <a:lnTo>
                    <a:pt x="41" y="67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28" y="47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0" y="37"/>
                  </a:lnTo>
                  <a:lnTo>
                    <a:pt x="5" y="33"/>
                  </a:lnTo>
                  <a:lnTo>
                    <a:pt x="2" y="26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4" y="9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4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6" y="13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7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22"/>
                  </a:lnTo>
                  <a:lnTo>
                    <a:pt x="13" y="25"/>
                  </a:lnTo>
                  <a:lnTo>
                    <a:pt x="18" y="28"/>
                  </a:lnTo>
                  <a:lnTo>
                    <a:pt x="25" y="33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43" y="43"/>
                  </a:lnTo>
                  <a:lnTo>
                    <a:pt x="47" y="48"/>
                  </a:lnTo>
                  <a:lnTo>
                    <a:pt x="49" y="53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3"/>
                  </a:lnTo>
                  <a:lnTo>
                    <a:pt x="48" y="67"/>
                  </a:lnTo>
                  <a:lnTo>
                    <a:pt x="46" y="71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5" y="79"/>
                  </a:lnTo>
                  <a:lnTo>
                    <a:pt x="31" y="80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19" y="80"/>
                  </a:lnTo>
                  <a:lnTo>
                    <a:pt x="14" y="78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4" y="78"/>
                  </a:lnTo>
                  <a:lnTo>
                    <a:pt x="3" y="81"/>
                  </a:lnTo>
                  <a:lnTo>
                    <a:pt x="0" y="8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8" name="Freeform 42"/>
            <p:cNvSpPr>
              <a:spLocks/>
            </p:cNvSpPr>
            <p:nvPr userDrawn="1"/>
          </p:nvSpPr>
          <p:spPr bwMode="auto">
            <a:xfrm>
              <a:off x="5213" y="2966"/>
              <a:ext cx="67" cy="76"/>
            </a:xfrm>
            <a:custGeom>
              <a:avLst/>
              <a:gdLst>
                <a:gd name="T0" fmla="*/ 0 w 67"/>
                <a:gd name="T1" fmla="*/ 73 h 76"/>
                <a:gd name="T2" fmla="*/ 0 w 67"/>
                <a:gd name="T3" fmla="*/ 73 h 76"/>
                <a:gd name="T4" fmla="*/ 5 w 67"/>
                <a:gd name="T5" fmla="*/ 73 h 76"/>
                <a:gd name="T6" fmla="*/ 7 w 67"/>
                <a:gd name="T7" fmla="*/ 72 h 76"/>
                <a:gd name="T8" fmla="*/ 10 w 67"/>
                <a:gd name="T9" fmla="*/ 70 h 76"/>
                <a:gd name="T10" fmla="*/ 11 w 67"/>
                <a:gd name="T11" fmla="*/ 66 h 76"/>
                <a:gd name="T12" fmla="*/ 12 w 67"/>
                <a:gd name="T13" fmla="*/ 59 h 76"/>
                <a:gd name="T14" fmla="*/ 12 w 67"/>
                <a:gd name="T15" fmla="*/ 17 h 76"/>
                <a:gd name="T16" fmla="*/ 12 w 67"/>
                <a:gd name="T17" fmla="*/ 17 h 76"/>
                <a:gd name="T18" fmla="*/ 11 w 67"/>
                <a:gd name="T19" fmla="*/ 9 h 76"/>
                <a:gd name="T20" fmla="*/ 10 w 67"/>
                <a:gd name="T21" fmla="*/ 5 h 76"/>
                <a:gd name="T22" fmla="*/ 7 w 67"/>
                <a:gd name="T23" fmla="*/ 4 h 76"/>
                <a:gd name="T24" fmla="*/ 5 w 67"/>
                <a:gd name="T25" fmla="*/ 3 h 76"/>
                <a:gd name="T26" fmla="*/ 0 w 67"/>
                <a:gd name="T27" fmla="*/ 3 h 76"/>
                <a:gd name="T28" fmla="*/ 0 w 67"/>
                <a:gd name="T29" fmla="*/ 0 h 76"/>
                <a:gd name="T30" fmla="*/ 33 w 67"/>
                <a:gd name="T31" fmla="*/ 0 h 76"/>
                <a:gd name="T32" fmla="*/ 33 w 67"/>
                <a:gd name="T33" fmla="*/ 3 h 76"/>
                <a:gd name="T34" fmla="*/ 33 w 67"/>
                <a:gd name="T35" fmla="*/ 3 h 76"/>
                <a:gd name="T36" fmla="*/ 27 w 67"/>
                <a:gd name="T37" fmla="*/ 3 h 76"/>
                <a:gd name="T38" fmla="*/ 25 w 67"/>
                <a:gd name="T39" fmla="*/ 4 h 76"/>
                <a:gd name="T40" fmla="*/ 24 w 67"/>
                <a:gd name="T41" fmla="*/ 5 h 76"/>
                <a:gd name="T42" fmla="*/ 21 w 67"/>
                <a:gd name="T43" fmla="*/ 9 h 76"/>
                <a:gd name="T44" fmla="*/ 21 w 67"/>
                <a:gd name="T45" fmla="*/ 17 h 76"/>
                <a:gd name="T46" fmla="*/ 21 w 67"/>
                <a:gd name="T47" fmla="*/ 57 h 76"/>
                <a:gd name="T48" fmla="*/ 21 w 67"/>
                <a:gd name="T49" fmla="*/ 57 h 76"/>
                <a:gd name="T50" fmla="*/ 21 w 67"/>
                <a:gd name="T51" fmla="*/ 64 h 76"/>
                <a:gd name="T52" fmla="*/ 24 w 67"/>
                <a:gd name="T53" fmla="*/ 68 h 76"/>
                <a:gd name="T54" fmla="*/ 25 w 67"/>
                <a:gd name="T55" fmla="*/ 69 h 76"/>
                <a:gd name="T56" fmla="*/ 27 w 67"/>
                <a:gd name="T57" fmla="*/ 70 h 76"/>
                <a:gd name="T58" fmla="*/ 33 w 67"/>
                <a:gd name="T59" fmla="*/ 70 h 76"/>
                <a:gd name="T60" fmla="*/ 48 w 67"/>
                <a:gd name="T61" fmla="*/ 70 h 76"/>
                <a:gd name="T62" fmla="*/ 48 w 67"/>
                <a:gd name="T63" fmla="*/ 70 h 76"/>
                <a:gd name="T64" fmla="*/ 56 w 67"/>
                <a:gd name="T65" fmla="*/ 70 h 76"/>
                <a:gd name="T66" fmla="*/ 60 w 67"/>
                <a:gd name="T67" fmla="*/ 68 h 76"/>
                <a:gd name="T68" fmla="*/ 62 w 67"/>
                <a:gd name="T69" fmla="*/ 66 h 76"/>
                <a:gd name="T70" fmla="*/ 63 w 67"/>
                <a:gd name="T71" fmla="*/ 62 h 76"/>
                <a:gd name="T72" fmla="*/ 63 w 67"/>
                <a:gd name="T73" fmla="*/ 59 h 76"/>
                <a:gd name="T74" fmla="*/ 67 w 67"/>
                <a:gd name="T75" fmla="*/ 59 h 76"/>
                <a:gd name="T76" fmla="*/ 66 w 67"/>
                <a:gd name="T77" fmla="*/ 76 h 76"/>
                <a:gd name="T78" fmla="*/ 0 w 67"/>
                <a:gd name="T79" fmla="*/ 76 h 76"/>
                <a:gd name="T80" fmla="*/ 0 w 67"/>
                <a:gd name="T8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6">
                  <a:moveTo>
                    <a:pt x="0" y="73"/>
                  </a:moveTo>
                  <a:lnTo>
                    <a:pt x="0" y="73"/>
                  </a:lnTo>
                  <a:lnTo>
                    <a:pt x="5" y="73"/>
                  </a:lnTo>
                  <a:lnTo>
                    <a:pt x="7" y="72"/>
                  </a:lnTo>
                  <a:lnTo>
                    <a:pt x="10" y="70"/>
                  </a:lnTo>
                  <a:lnTo>
                    <a:pt x="11" y="66"/>
                  </a:lnTo>
                  <a:lnTo>
                    <a:pt x="12" y="5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7" y="70"/>
                  </a:lnTo>
                  <a:lnTo>
                    <a:pt x="33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6" y="70"/>
                  </a:lnTo>
                  <a:lnTo>
                    <a:pt x="60" y="68"/>
                  </a:lnTo>
                  <a:lnTo>
                    <a:pt x="62" y="66"/>
                  </a:lnTo>
                  <a:lnTo>
                    <a:pt x="63" y="62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66" y="76"/>
                  </a:lnTo>
                  <a:lnTo>
                    <a:pt x="0" y="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9" name="Freeform 43"/>
            <p:cNvSpPr>
              <a:spLocks/>
            </p:cNvSpPr>
            <p:nvPr userDrawn="1"/>
          </p:nvSpPr>
          <p:spPr bwMode="auto">
            <a:xfrm>
              <a:off x="5295" y="2966"/>
              <a:ext cx="34" cy="76"/>
            </a:xfrm>
            <a:custGeom>
              <a:avLst/>
              <a:gdLst>
                <a:gd name="T0" fmla="*/ 0 w 34"/>
                <a:gd name="T1" fmla="*/ 73 h 76"/>
                <a:gd name="T2" fmla="*/ 0 w 34"/>
                <a:gd name="T3" fmla="*/ 73 h 76"/>
                <a:gd name="T4" fmla="*/ 6 w 34"/>
                <a:gd name="T5" fmla="*/ 73 h 76"/>
                <a:gd name="T6" fmla="*/ 8 w 34"/>
                <a:gd name="T7" fmla="*/ 72 h 76"/>
                <a:gd name="T8" fmla="*/ 9 w 34"/>
                <a:gd name="T9" fmla="*/ 70 h 76"/>
                <a:gd name="T10" fmla="*/ 11 w 34"/>
                <a:gd name="T11" fmla="*/ 66 h 76"/>
                <a:gd name="T12" fmla="*/ 11 w 34"/>
                <a:gd name="T13" fmla="*/ 59 h 76"/>
                <a:gd name="T14" fmla="*/ 11 w 34"/>
                <a:gd name="T15" fmla="*/ 17 h 76"/>
                <a:gd name="T16" fmla="*/ 11 w 34"/>
                <a:gd name="T17" fmla="*/ 17 h 76"/>
                <a:gd name="T18" fmla="*/ 11 w 34"/>
                <a:gd name="T19" fmla="*/ 9 h 76"/>
                <a:gd name="T20" fmla="*/ 9 w 34"/>
                <a:gd name="T21" fmla="*/ 5 h 76"/>
                <a:gd name="T22" fmla="*/ 8 w 34"/>
                <a:gd name="T23" fmla="*/ 4 h 76"/>
                <a:gd name="T24" fmla="*/ 6 w 34"/>
                <a:gd name="T25" fmla="*/ 3 h 76"/>
                <a:gd name="T26" fmla="*/ 0 w 34"/>
                <a:gd name="T27" fmla="*/ 3 h 76"/>
                <a:gd name="T28" fmla="*/ 0 w 34"/>
                <a:gd name="T29" fmla="*/ 0 h 76"/>
                <a:gd name="T30" fmla="*/ 34 w 34"/>
                <a:gd name="T31" fmla="*/ 0 h 76"/>
                <a:gd name="T32" fmla="*/ 34 w 34"/>
                <a:gd name="T33" fmla="*/ 3 h 76"/>
                <a:gd name="T34" fmla="*/ 34 w 34"/>
                <a:gd name="T35" fmla="*/ 3 h 76"/>
                <a:gd name="T36" fmla="*/ 28 w 34"/>
                <a:gd name="T37" fmla="*/ 3 h 76"/>
                <a:gd name="T38" fmla="*/ 25 w 34"/>
                <a:gd name="T39" fmla="*/ 4 h 76"/>
                <a:gd name="T40" fmla="*/ 23 w 34"/>
                <a:gd name="T41" fmla="*/ 5 h 76"/>
                <a:gd name="T42" fmla="*/ 22 w 34"/>
                <a:gd name="T43" fmla="*/ 9 h 76"/>
                <a:gd name="T44" fmla="*/ 21 w 34"/>
                <a:gd name="T45" fmla="*/ 17 h 76"/>
                <a:gd name="T46" fmla="*/ 21 w 34"/>
                <a:gd name="T47" fmla="*/ 59 h 76"/>
                <a:gd name="T48" fmla="*/ 21 w 34"/>
                <a:gd name="T49" fmla="*/ 59 h 76"/>
                <a:gd name="T50" fmla="*/ 22 w 34"/>
                <a:gd name="T51" fmla="*/ 66 h 76"/>
                <a:gd name="T52" fmla="*/ 23 w 34"/>
                <a:gd name="T53" fmla="*/ 70 h 76"/>
                <a:gd name="T54" fmla="*/ 25 w 34"/>
                <a:gd name="T55" fmla="*/ 72 h 76"/>
                <a:gd name="T56" fmla="*/ 28 w 34"/>
                <a:gd name="T57" fmla="*/ 73 h 76"/>
                <a:gd name="T58" fmla="*/ 34 w 34"/>
                <a:gd name="T59" fmla="*/ 73 h 76"/>
                <a:gd name="T60" fmla="*/ 34 w 34"/>
                <a:gd name="T61" fmla="*/ 76 h 76"/>
                <a:gd name="T62" fmla="*/ 0 w 34"/>
                <a:gd name="T63" fmla="*/ 76 h 76"/>
                <a:gd name="T64" fmla="*/ 0 w 34"/>
                <a:gd name="T65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76">
                  <a:moveTo>
                    <a:pt x="0" y="73"/>
                  </a:moveTo>
                  <a:lnTo>
                    <a:pt x="0" y="73"/>
                  </a:lnTo>
                  <a:lnTo>
                    <a:pt x="6" y="73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11" y="66"/>
                  </a:lnTo>
                  <a:lnTo>
                    <a:pt x="11" y="5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9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2" y="9"/>
                  </a:lnTo>
                  <a:lnTo>
                    <a:pt x="21" y="17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2" y="66"/>
                  </a:lnTo>
                  <a:lnTo>
                    <a:pt x="23" y="70"/>
                  </a:lnTo>
                  <a:lnTo>
                    <a:pt x="25" y="72"/>
                  </a:lnTo>
                  <a:lnTo>
                    <a:pt x="28" y="73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0" y="7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0" name="Freeform 44"/>
            <p:cNvSpPr>
              <a:spLocks noEditPoints="1"/>
            </p:cNvSpPr>
            <p:nvPr userDrawn="1"/>
          </p:nvSpPr>
          <p:spPr bwMode="auto">
            <a:xfrm>
              <a:off x="4419" y="2209"/>
              <a:ext cx="365" cy="496"/>
            </a:xfrm>
            <a:custGeom>
              <a:avLst/>
              <a:gdLst>
                <a:gd name="T0" fmla="*/ 284 w 365"/>
                <a:gd name="T1" fmla="*/ 465 h 496"/>
                <a:gd name="T2" fmla="*/ 109 w 365"/>
                <a:gd name="T3" fmla="*/ 443 h 496"/>
                <a:gd name="T4" fmla="*/ 188 w 365"/>
                <a:gd name="T5" fmla="*/ 293 h 496"/>
                <a:gd name="T6" fmla="*/ 169 w 365"/>
                <a:gd name="T7" fmla="*/ 328 h 496"/>
                <a:gd name="T8" fmla="*/ 70 w 365"/>
                <a:gd name="T9" fmla="*/ 351 h 496"/>
                <a:gd name="T10" fmla="*/ 64 w 365"/>
                <a:gd name="T11" fmla="*/ 368 h 496"/>
                <a:gd name="T12" fmla="*/ 98 w 365"/>
                <a:gd name="T13" fmla="*/ 386 h 496"/>
                <a:gd name="T14" fmla="*/ 82 w 365"/>
                <a:gd name="T15" fmla="*/ 409 h 496"/>
                <a:gd name="T16" fmla="*/ 121 w 365"/>
                <a:gd name="T17" fmla="*/ 413 h 496"/>
                <a:gd name="T18" fmla="*/ 160 w 365"/>
                <a:gd name="T19" fmla="*/ 374 h 496"/>
                <a:gd name="T20" fmla="*/ 217 w 365"/>
                <a:gd name="T21" fmla="*/ 361 h 496"/>
                <a:gd name="T22" fmla="*/ 25 w 365"/>
                <a:gd name="T23" fmla="*/ 434 h 496"/>
                <a:gd name="T24" fmla="*/ 79 w 365"/>
                <a:gd name="T25" fmla="*/ 479 h 496"/>
                <a:gd name="T26" fmla="*/ 106 w 365"/>
                <a:gd name="T27" fmla="*/ 454 h 496"/>
                <a:gd name="T28" fmla="*/ 105 w 365"/>
                <a:gd name="T29" fmla="*/ 421 h 496"/>
                <a:gd name="T30" fmla="*/ 29 w 365"/>
                <a:gd name="T31" fmla="*/ 417 h 496"/>
                <a:gd name="T32" fmla="*/ 81 w 365"/>
                <a:gd name="T33" fmla="*/ 62 h 496"/>
                <a:gd name="T34" fmla="*/ 51 w 365"/>
                <a:gd name="T35" fmla="*/ 40 h 496"/>
                <a:gd name="T36" fmla="*/ 68 w 365"/>
                <a:gd name="T37" fmla="*/ 71 h 496"/>
                <a:gd name="T38" fmla="*/ 91 w 365"/>
                <a:gd name="T39" fmla="*/ 42 h 496"/>
                <a:gd name="T40" fmla="*/ 55 w 365"/>
                <a:gd name="T41" fmla="*/ 97 h 496"/>
                <a:gd name="T42" fmla="*/ 103 w 365"/>
                <a:gd name="T43" fmla="*/ 196 h 496"/>
                <a:gd name="T44" fmla="*/ 96 w 365"/>
                <a:gd name="T45" fmla="*/ 64 h 496"/>
                <a:gd name="T46" fmla="*/ 123 w 365"/>
                <a:gd name="T47" fmla="*/ 47 h 496"/>
                <a:gd name="T48" fmla="*/ 249 w 365"/>
                <a:gd name="T49" fmla="*/ 37 h 496"/>
                <a:gd name="T50" fmla="*/ 219 w 365"/>
                <a:gd name="T51" fmla="*/ 41 h 496"/>
                <a:gd name="T52" fmla="*/ 206 w 365"/>
                <a:gd name="T53" fmla="*/ 23 h 496"/>
                <a:gd name="T54" fmla="*/ 177 w 365"/>
                <a:gd name="T55" fmla="*/ 25 h 496"/>
                <a:gd name="T56" fmla="*/ 209 w 365"/>
                <a:gd name="T57" fmla="*/ 48 h 496"/>
                <a:gd name="T58" fmla="*/ 272 w 365"/>
                <a:gd name="T59" fmla="*/ 127 h 496"/>
                <a:gd name="T60" fmla="*/ 320 w 365"/>
                <a:gd name="T61" fmla="*/ 97 h 496"/>
                <a:gd name="T62" fmla="*/ 155 w 365"/>
                <a:gd name="T63" fmla="*/ 80 h 496"/>
                <a:gd name="T64" fmla="*/ 325 w 365"/>
                <a:gd name="T65" fmla="*/ 168 h 496"/>
                <a:gd name="T66" fmla="*/ 272 w 365"/>
                <a:gd name="T67" fmla="*/ 93 h 496"/>
                <a:gd name="T68" fmla="*/ 275 w 365"/>
                <a:gd name="T69" fmla="*/ 225 h 496"/>
                <a:gd name="T70" fmla="*/ 300 w 365"/>
                <a:gd name="T71" fmla="*/ 172 h 496"/>
                <a:gd name="T72" fmla="*/ 305 w 365"/>
                <a:gd name="T73" fmla="*/ 251 h 496"/>
                <a:gd name="T74" fmla="*/ 224 w 365"/>
                <a:gd name="T75" fmla="*/ 157 h 496"/>
                <a:gd name="T76" fmla="*/ 243 w 365"/>
                <a:gd name="T77" fmla="*/ 123 h 496"/>
                <a:gd name="T78" fmla="*/ 206 w 365"/>
                <a:gd name="T79" fmla="*/ 54 h 496"/>
                <a:gd name="T80" fmla="*/ 133 w 365"/>
                <a:gd name="T81" fmla="*/ 102 h 496"/>
                <a:gd name="T82" fmla="*/ 171 w 365"/>
                <a:gd name="T83" fmla="*/ 110 h 496"/>
                <a:gd name="T84" fmla="*/ 119 w 365"/>
                <a:gd name="T85" fmla="*/ 126 h 496"/>
                <a:gd name="T86" fmla="*/ 148 w 365"/>
                <a:gd name="T87" fmla="*/ 124 h 496"/>
                <a:gd name="T88" fmla="*/ 154 w 365"/>
                <a:gd name="T89" fmla="*/ 169 h 496"/>
                <a:gd name="T90" fmla="*/ 14 w 365"/>
                <a:gd name="T91" fmla="*/ 202 h 496"/>
                <a:gd name="T92" fmla="*/ 12 w 365"/>
                <a:gd name="T93" fmla="*/ 215 h 496"/>
                <a:gd name="T94" fmla="*/ 41 w 365"/>
                <a:gd name="T95" fmla="*/ 233 h 496"/>
                <a:gd name="T96" fmla="*/ 47 w 365"/>
                <a:gd name="T97" fmla="*/ 248 h 496"/>
                <a:gd name="T98" fmla="*/ 77 w 365"/>
                <a:gd name="T99" fmla="*/ 250 h 496"/>
                <a:gd name="T100" fmla="*/ 151 w 365"/>
                <a:gd name="T101" fmla="*/ 230 h 496"/>
                <a:gd name="T102" fmla="*/ 264 w 365"/>
                <a:gd name="T103" fmla="*/ 289 h 496"/>
                <a:gd name="T104" fmla="*/ 279 w 365"/>
                <a:gd name="T105" fmla="*/ 369 h 496"/>
                <a:gd name="T106" fmla="*/ 291 w 365"/>
                <a:gd name="T107" fmla="*/ 409 h 496"/>
                <a:gd name="T108" fmla="*/ 305 w 365"/>
                <a:gd name="T109" fmla="*/ 431 h 496"/>
                <a:gd name="T110" fmla="*/ 284 w 365"/>
                <a:gd name="T111" fmla="*/ 455 h 496"/>
                <a:gd name="T112" fmla="*/ 308 w 365"/>
                <a:gd name="T113" fmla="*/ 470 h 496"/>
                <a:gd name="T114" fmla="*/ 338 w 365"/>
                <a:gd name="T115" fmla="*/ 442 h 496"/>
                <a:gd name="T116" fmla="*/ 343 w 365"/>
                <a:gd name="T117" fmla="*/ 404 h 496"/>
                <a:gd name="T118" fmla="*/ 353 w 365"/>
                <a:gd name="T119" fmla="*/ 350 h 496"/>
                <a:gd name="T120" fmla="*/ 324 w 365"/>
                <a:gd name="T121" fmla="*/ 320 h 496"/>
                <a:gd name="T122" fmla="*/ 341 w 365"/>
                <a:gd name="T123" fmla="*/ 25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5" h="496">
                  <a:moveTo>
                    <a:pt x="99" y="463"/>
                  </a:moveTo>
                  <a:lnTo>
                    <a:pt x="99" y="463"/>
                  </a:lnTo>
                  <a:lnTo>
                    <a:pt x="112" y="472"/>
                  </a:lnTo>
                  <a:lnTo>
                    <a:pt x="123" y="478"/>
                  </a:lnTo>
                  <a:lnTo>
                    <a:pt x="123" y="478"/>
                  </a:lnTo>
                  <a:lnTo>
                    <a:pt x="141" y="486"/>
                  </a:lnTo>
                  <a:lnTo>
                    <a:pt x="153" y="489"/>
                  </a:lnTo>
                  <a:lnTo>
                    <a:pt x="166" y="492"/>
                  </a:lnTo>
                  <a:lnTo>
                    <a:pt x="181" y="494"/>
                  </a:lnTo>
                  <a:lnTo>
                    <a:pt x="197" y="496"/>
                  </a:lnTo>
                  <a:lnTo>
                    <a:pt x="214" y="496"/>
                  </a:lnTo>
                  <a:lnTo>
                    <a:pt x="233" y="496"/>
                  </a:lnTo>
                  <a:lnTo>
                    <a:pt x="233" y="496"/>
                  </a:lnTo>
                  <a:lnTo>
                    <a:pt x="250" y="493"/>
                  </a:lnTo>
                  <a:lnTo>
                    <a:pt x="265" y="491"/>
                  </a:lnTo>
                  <a:lnTo>
                    <a:pt x="278" y="487"/>
                  </a:lnTo>
                  <a:lnTo>
                    <a:pt x="288" y="484"/>
                  </a:lnTo>
                  <a:lnTo>
                    <a:pt x="302" y="477"/>
                  </a:lnTo>
                  <a:lnTo>
                    <a:pt x="306" y="474"/>
                  </a:lnTo>
                  <a:lnTo>
                    <a:pt x="306" y="474"/>
                  </a:lnTo>
                  <a:lnTo>
                    <a:pt x="299" y="472"/>
                  </a:lnTo>
                  <a:lnTo>
                    <a:pt x="294" y="469"/>
                  </a:lnTo>
                  <a:lnTo>
                    <a:pt x="285" y="461"/>
                  </a:lnTo>
                  <a:lnTo>
                    <a:pt x="285" y="461"/>
                  </a:lnTo>
                  <a:lnTo>
                    <a:pt x="284" y="465"/>
                  </a:lnTo>
                  <a:lnTo>
                    <a:pt x="284" y="465"/>
                  </a:lnTo>
                  <a:lnTo>
                    <a:pt x="283" y="473"/>
                  </a:lnTo>
                  <a:lnTo>
                    <a:pt x="283" y="473"/>
                  </a:lnTo>
                  <a:lnTo>
                    <a:pt x="279" y="472"/>
                  </a:lnTo>
                  <a:lnTo>
                    <a:pt x="279" y="472"/>
                  </a:lnTo>
                  <a:lnTo>
                    <a:pt x="276" y="470"/>
                  </a:lnTo>
                  <a:lnTo>
                    <a:pt x="272" y="466"/>
                  </a:lnTo>
                  <a:lnTo>
                    <a:pt x="270" y="462"/>
                  </a:lnTo>
                  <a:lnTo>
                    <a:pt x="269" y="457"/>
                  </a:lnTo>
                  <a:lnTo>
                    <a:pt x="269" y="457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60" y="459"/>
                  </a:lnTo>
                  <a:lnTo>
                    <a:pt x="249" y="462"/>
                  </a:lnTo>
                  <a:lnTo>
                    <a:pt x="235" y="465"/>
                  </a:lnTo>
                  <a:lnTo>
                    <a:pt x="221" y="466"/>
                  </a:lnTo>
                  <a:lnTo>
                    <a:pt x="221" y="466"/>
                  </a:lnTo>
                  <a:lnTo>
                    <a:pt x="195" y="465"/>
                  </a:lnTo>
                  <a:lnTo>
                    <a:pt x="182" y="464"/>
                  </a:lnTo>
                  <a:lnTo>
                    <a:pt x="169" y="462"/>
                  </a:lnTo>
                  <a:lnTo>
                    <a:pt x="156" y="460"/>
                  </a:lnTo>
                  <a:lnTo>
                    <a:pt x="143" y="456"/>
                  </a:lnTo>
                  <a:lnTo>
                    <a:pt x="131" y="452"/>
                  </a:lnTo>
                  <a:lnTo>
                    <a:pt x="119" y="447"/>
                  </a:lnTo>
                  <a:lnTo>
                    <a:pt x="119" y="447"/>
                  </a:lnTo>
                  <a:lnTo>
                    <a:pt x="109" y="443"/>
                  </a:lnTo>
                  <a:lnTo>
                    <a:pt x="109" y="443"/>
                  </a:lnTo>
                  <a:lnTo>
                    <a:pt x="109" y="444"/>
                  </a:lnTo>
                  <a:lnTo>
                    <a:pt x="109" y="446"/>
                  </a:lnTo>
                  <a:lnTo>
                    <a:pt x="110" y="451"/>
                  </a:lnTo>
                  <a:lnTo>
                    <a:pt x="116" y="458"/>
                  </a:lnTo>
                  <a:lnTo>
                    <a:pt x="116" y="458"/>
                  </a:lnTo>
                  <a:lnTo>
                    <a:pt x="110" y="457"/>
                  </a:lnTo>
                  <a:lnTo>
                    <a:pt x="105" y="459"/>
                  </a:lnTo>
                  <a:lnTo>
                    <a:pt x="105" y="459"/>
                  </a:lnTo>
                  <a:lnTo>
                    <a:pt x="102" y="461"/>
                  </a:lnTo>
                  <a:lnTo>
                    <a:pt x="99" y="463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51" y="285"/>
                  </a:lnTo>
                  <a:lnTo>
                    <a:pt x="246" y="282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40" y="274"/>
                  </a:lnTo>
                  <a:lnTo>
                    <a:pt x="242" y="272"/>
                  </a:lnTo>
                  <a:lnTo>
                    <a:pt x="242" y="271"/>
                  </a:lnTo>
                  <a:lnTo>
                    <a:pt x="242" y="271"/>
                  </a:lnTo>
                  <a:lnTo>
                    <a:pt x="239" y="270"/>
                  </a:lnTo>
                  <a:lnTo>
                    <a:pt x="237" y="270"/>
                  </a:lnTo>
                  <a:lnTo>
                    <a:pt x="237" y="270"/>
                  </a:lnTo>
                  <a:lnTo>
                    <a:pt x="219" y="277"/>
                  </a:lnTo>
                  <a:lnTo>
                    <a:pt x="203" y="285"/>
                  </a:lnTo>
                  <a:lnTo>
                    <a:pt x="188" y="293"/>
                  </a:lnTo>
                  <a:lnTo>
                    <a:pt x="176" y="301"/>
                  </a:lnTo>
                  <a:lnTo>
                    <a:pt x="176" y="301"/>
                  </a:lnTo>
                  <a:lnTo>
                    <a:pt x="176" y="301"/>
                  </a:lnTo>
                  <a:lnTo>
                    <a:pt x="176" y="301"/>
                  </a:lnTo>
                  <a:lnTo>
                    <a:pt x="172" y="303"/>
                  </a:lnTo>
                  <a:lnTo>
                    <a:pt x="169" y="303"/>
                  </a:lnTo>
                  <a:lnTo>
                    <a:pt x="163" y="303"/>
                  </a:lnTo>
                  <a:lnTo>
                    <a:pt x="157" y="301"/>
                  </a:lnTo>
                  <a:lnTo>
                    <a:pt x="155" y="300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61" y="313"/>
                  </a:lnTo>
                  <a:lnTo>
                    <a:pt x="164" y="314"/>
                  </a:lnTo>
                  <a:lnTo>
                    <a:pt x="164" y="314"/>
                  </a:lnTo>
                  <a:lnTo>
                    <a:pt x="159" y="315"/>
                  </a:lnTo>
                  <a:lnTo>
                    <a:pt x="155" y="317"/>
                  </a:lnTo>
                  <a:lnTo>
                    <a:pt x="153" y="318"/>
                  </a:lnTo>
                  <a:lnTo>
                    <a:pt x="156" y="327"/>
                  </a:lnTo>
                  <a:lnTo>
                    <a:pt x="156" y="327"/>
                  </a:lnTo>
                  <a:lnTo>
                    <a:pt x="161" y="325"/>
                  </a:lnTo>
                  <a:lnTo>
                    <a:pt x="164" y="323"/>
                  </a:lnTo>
                  <a:lnTo>
                    <a:pt x="170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70" y="323"/>
                  </a:lnTo>
                  <a:lnTo>
                    <a:pt x="169" y="328"/>
                  </a:lnTo>
                  <a:lnTo>
                    <a:pt x="168" y="332"/>
                  </a:lnTo>
                  <a:lnTo>
                    <a:pt x="165" y="337"/>
                  </a:lnTo>
                  <a:lnTo>
                    <a:pt x="161" y="342"/>
                  </a:lnTo>
                  <a:lnTo>
                    <a:pt x="151" y="350"/>
                  </a:lnTo>
                  <a:lnTo>
                    <a:pt x="146" y="354"/>
                  </a:lnTo>
                  <a:lnTo>
                    <a:pt x="139" y="356"/>
                  </a:lnTo>
                  <a:lnTo>
                    <a:pt x="139" y="356"/>
                  </a:lnTo>
                  <a:lnTo>
                    <a:pt x="128" y="360"/>
                  </a:lnTo>
                  <a:lnTo>
                    <a:pt x="120" y="361"/>
                  </a:lnTo>
                  <a:lnTo>
                    <a:pt x="113" y="361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04" y="356"/>
                  </a:lnTo>
                  <a:lnTo>
                    <a:pt x="100" y="350"/>
                  </a:lnTo>
                  <a:lnTo>
                    <a:pt x="97" y="346"/>
                  </a:lnTo>
                  <a:lnTo>
                    <a:pt x="96" y="344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2" y="344"/>
                  </a:lnTo>
                  <a:lnTo>
                    <a:pt x="90" y="345"/>
                  </a:lnTo>
                  <a:lnTo>
                    <a:pt x="90" y="345"/>
                  </a:lnTo>
                  <a:lnTo>
                    <a:pt x="83" y="344"/>
                  </a:lnTo>
                  <a:lnTo>
                    <a:pt x="78" y="345"/>
                  </a:lnTo>
                  <a:lnTo>
                    <a:pt x="73" y="347"/>
                  </a:lnTo>
                  <a:lnTo>
                    <a:pt x="71" y="348"/>
                  </a:lnTo>
                  <a:lnTo>
                    <a:pt x="70" y="351"/>
                  </a:lnTo>
                  <a:lnTo>
                    <a:pt x="70" y="351"/>
                  </a:lnTo>
                  <a:lnTo>
                    <a:pt x="78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79" y="356"/>
                  </a:lnTo>
                  <a:lnTo>
                    <a:pt x="79" y="358"/>
                  </a:lnTo>
                  <a:lnTo>
                    <a:pt x="81" y="360"/>
                  </a:lnTo>
                  <a:lnTo>
                    <a:pt x="84" y="362"/>
                  </a:lnTo>
                  <a:lnTo>
                    <a:pt x="98" y="370"/>
                  </a:lnTo>
                  <a:lnTo>
                    <a:pt x="98" y="370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7" y="371"/>
                  </a:lnTo>
                  <a:lnTo>
                    <a:pt x="97" y="371"/>
                  </a:lnTo>
                  <a:lnTo>
                    <a:pt x="94" y="371"/>
                  </a:lnTo>
                  <a:lnTo>
                    <a:pt x="89" y="369"/>
                  </a:lnTo>
                  <a:lnTo>
                    <a:pt x="77" y="364"/>
                  </a:lnTo>
                  <a:lnTo>
                    <a:pt x="77" y="364"/>
                  </a:lnTo>
                  <a:lnTo>
                    <a:pt x="74" y="364"/>
                  </a:lnTo>
                  <a:lnTo>
                    <a:pt x="73" y="364"/>
                  </a:lnTo>
                  <a:lnTo>
                    <a:pt x="70" y="366"/>
                  </a:lnTo>
                  <a:lnTo>
                    <a:pt x="70" y="366"/>
                  </a:lnTo>
                  <a:lnTo>
                    <a:pt x="67" y="366"/>
                  </a:lnTo>
                  <a:lnTo>
                    <a:pt x="64" y="368"/>
                  </a:lnTo>
                  <a:lnTo>
                    <a:pt x="61" y="369"/>
                  </a:lnTo>
                  <a:lnTo>
                    <a:pt x="59" y="371"/>
                  </a:lnTo>
                  <a:lnTo>
                    <a:pt x="55" y="373"/>
                  </a:lnTo>
                  <a:lnTo>
                    <a:pt x="54" y="376"/>
                  </a:lnTo>
                  <a:lnTo>
                    <a:pt x="54" y="379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9" y="379"/>
                  </a:lnTo>
                  <a:lnTo>
                    <a:pt x="62" y="376"/>
                  </a:lnTo>
                  <a:lnTo>
                    <a:pt x="64" y="376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7" y="377"/>
                  </a:lnTo>
                  <a:lnTo>
                    <a:pt x="66" y="380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6"/>
                  </a:lnTo>
                  <a:lnTo>
                    <a:pt x="69" y="386"/>
                  </a:lnTo>
                  <a:lnTo>
                    <a:pt x="71" y="387"/>
                  </a:lnTo>
                  <a:lnTo>
                    <a:pt x="76" y="387"/>
                  </a:lnTo>
                  <a:lnTo>
                    <a:pt x="84" y="386"/>
                  </a:lnTo>
                  <a:lnTo>
                    <a:pt x="93" y="385"/>
                  </a:lnTo>
                  <a:lnTo>
                    <a:pt x="96" y="385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6" y="387"/>
                  </a:lnTo>
                  <a:lnTo>
                    <a:pt x="89" y="388"/>
                  </a:lnTo>
                  <a:lnTo>
                    <a:pt x="80" y="389"/>
                  </a:lnTo>
                  <a:lnTo>
                    <a:pt x="77" y="391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6" y="395"/>
                  </a:lnTo>
                  <a:lnTo>
                    <a:pt x="76" y="395"/>
                  </a:lnTo>
                  <a:lnTo>
                    <a:pt x="76" y="397"/>
                  </a:lnTo>
                  <a:lnTo>
                    <a:pt x="74" y="400"/>
                  </a:lnTo>
                  <a:lnTo>
                    <a:pt x="71" y="403"/>
                  </a:lnTo>
                  <a:lnTo>
                    <a:pt x="70" y="407"/>
                  </a:lnTo>
                  <a:lnTo>
                    <a:pt x="70" y="407"/>
                  </a:lnTo>
                  <a:lnTo>
                    <a:pt x="70" y="409"/>
                  </a:lnTo>
                  <a:lnTo>
                    <a:pt x="71" y="413"/>
                  </a:lnTo>
                  <a:lnTo>
                    <a:pt x="74" y="416"/>
                  </a:lnTo>
                  <a:lnTo>
                    <a:pt x="78" y="419"/>
                  </a:lnTo>
                  <a:lnTo>
                    <a:pt x="78" y="419"/>
                  </a:lnTo>
                  <a:lnTo>
                    <a:pt x="78" y="418"/>
                  </a:lnTo>
                  <a:lnTo>
                    <a:pt x="78" y="415"/>
                  </a:lnTo>
                  <a:lnTo>
                    <a:pt x="78" y="411"/>
                  </a:lnTo>
                  <a:lnTo>
                    <a:pt x="78" y="409"/>
                  </a:lnTo>
                  <a:lnTo>
                    <a:pt x="79" y="408"/>
                  </a:lnTo>
                  <a:lnTo>
                    <a:pt x="79" y="408"/>
                  </a:lnTo>
                  <a:lnTo>
                    <a:pt x="81" y="408"/>
                  </a:lnTo>
                  <a:lnTo>
                    <a:pt x="82" y="409"/>
                  </a:lnTo>
                  <a:lnTo>
                    <a:pt x="84" y="412"/>
                  </a:lnTo>
                  <a:lnTo>
                    <a:pt x="86" y="413"/>
                  </a:lnTo>
                  <a:lnTo>
                    <a:pt x="86" y="413"/>
                  </a:lnTo>
                  <a:lnTo>
                    <a:pt x="89" y="413"/>
                  </a:lnTo>
                  <a:lnTo>
                    <a:pt x="91" y="411"/>
                  </a:lnTo>
                  <a:lnTo>
                    <a:pt x="95" y="406"/>
                  </a:lnTo>
                  <a:lnTo>
                    <a:pt x="102" y="401"/>
                  </a:lnTo>
                  <a:lnTo>
                    <a:pt x="105" y="398"/>
                  </a:lnTo>
                  <a:lnTo>
                    <a:pt x="109" y="395"/>
                  </a:lnTo>
                  <a:lnTo>
                    <a:pt x="109" y="395"/>
                  </a:lnTo>
                  <a:lnTo>
                    <a:pt x="113" y="393"/>
                  </a:lnTo>
                  <a:lnTo>
                    <a:pt x="117" y="392"/>
                  </a:lnTo>
                  <a:lnTo>
                    <a:pt x="118" y="393"/>
                  </a:lnTo>
                  <a:lnTo>
                    <a:pt x="118" y="394"/>
                  </a:lnTo>
                  <a:lnTo>
                    <a:pt x="117" y="398"/>
                  </a:lnTo>
                  <a:lnTo>
                    <a:pt x="118" y="400"/>
                  </a:lnTo>
                  <a:lnTo>
                    <a:pt x="119" y="401"/>
                  </a:lnTo>
                  <a:lnTo>
                    <a:pt x="119" y="401"/>
                  </a:lnTo>
                  <a:lnTo>
                    <a:pt x="122" y="402"/>
                  </a:lnTo>
                  <a:lnTo>
                    <a:pt x="123" y="404"/>
                  </a:lnTo>
                  <a:lnTo>
                    <a:pt x="123" y="405"/>
                  </a:lnTo>
                  <a:lnTo>
                    <a:pt x="122" y="407"/>
                  </a:lnTo>
                  <a:lnTo>
                    <a:pt x="119" y="411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13"/>
                  </a:lnTo>
                  <a:lnTo>
                    <a:pt x="125" y="412"/>
                  </a:lnTo>
                  <a:lnTo>
                    <a:pt x="129" y="407"/>
                  </a:lnTo>
                  <a:lnTo>
                    <a:pt x="132" y="405"/>
                  </a:lnTo>
                  <a:lnTo>
                    <a:pt x="133" y="402"/>
                  </a:lnTo>
                  <a:lnTo>
                    <a:pt x="133" y="402"/>
                  </a:lnTo>
                  <a:lnTo>
                    <a:pt x="134" y="401"/>
                  </a:lnTo>
                  <a:lnTo>
                    <a:pt x="135" y="400"/>
                  </a:lnTo>
                  <a:lnTo>
                    <a:pt x="137" y="399"/>
                  </a:lnTo>
                  <a:lnTo>
                    <a:pt x="138" y="398"/>
                  </a:lnTo>
                  <a:lnTo>
                    <a:pt x="138" y="398"/>
                  </a:lnTo>
                  <a:lnTo>
                    <a:pt x="139" y="397"/>
                  </a:lnTo>
                  <a:lnTo>
                    <a:pt x="139" y="394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90"/>
                  </a:lnTo>
                  <a:lnTo>
                    <a:pt x="140" y="389"/>
                  </a:lnTo>
                  <a:lnTo>
                    <a:pt x="142" y="388"/>
                  </a:lnTo>
                  <a:lnTo>
                    <a:pt x="147" y="386"/>
                  </a:lnTo>
                  <a:lnTo>
                    <a:pt x="151" y="385"/>
                  </a:lnTo>
                  <a:lnTo>
                    <a:pt x="152" y="384"/>
                  </a:lnTo>
                  <a:lnTo>
                    <a:pt x="152" y="383"/>
                  </a:lnTo>
                  <a:lnTo>
                    <a:pt x="152" y="383"/>
                  </a:lnTo>
                  <a:lnTo>
                    <a:pt x="152" y="379"/>
                  </a:lnTo>
                  <a:lnTo>
                    <a:pt x="154" y="376"/>
                  </a:lnTo>
                  <a:lnTo>
                    <a:pt x="156" y="375"/>
                  </a:lnTo>
                  <a:lnTo>
                    <a:pt x="160" y="374"/>
                  </a:lnTo>
                  <a:lnTo>
                    <a:pt x="160" y="374"/>
                  </a:lnTo>
                  <a:lnTo>
                    <a:pt x="161" y="375"/>
                  </a:lnTo>
                  <a:lnTo>
                    <a:pt x="162" y="378"/>
                  </a:lnTo>
                  <a:lnTo>
                    <a:pt x="165" y="381"/>
                  </a:lnTo>
                  <a:lnTo>
                    <a:pt x="168" y="384"/>
                  </a:lnTo>
                  <a:lnTo>
                    <a:pt x="171" y="386"/>
                  </a:lnTo>
                  <a:lnTo>
                    <a:pt x="171" y="386"/>
                  </a:lnTo>
                  <a:lnTo>
                    <a:pt x="184" y="379"/>
                  </a:lnTo>
                  <a:lnTo>
                    <a:pt x="184" y="379"/>
                  </a:lnTo>
                  <a:lnTo>
                    <a:pt x="189" y="377"/>
                  </a:lnTo>
                  <a:lnTo>
                    <a:pt x="192" y="375"/>
                  </a:lnTo>
                  <a:lnTo>
                    <a:pt x="192" y="375"/>
                  </a:lnTo>
                  <a:lnTo>
                    <a:pt x="190" y="372"/>
                  </a:lnTo>
                  <a:lnTo>
                    <a:pt x="188" y="370"/>
                  </a:lnTo>
                  <a:lnTo>
                    <a:pt x="185" y="366"/>
                  </a:lnTo>
                  <a:lnTo>
                    <a:pt x="185" y="366"/>
                  </a:lnTo>
                  <a:lnTo>
                    <a:pt x="185" y="363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9" y="365"/>
                  </a:lnTo>
                  <a:lnTo>
                    <a:pt x="193" y="369"/>
                  </a:lnTo>
                  <a:lnTo>
                    <a:pt x="198" y="372"/>
                  </a:lnTo>
                  <a:lnTo>
                    <a:pt x="198" y="372"/>
                  </a:lnTo>
                  <a:lnTo>
                    <a:pt x="213" y="362"/>
                  </a:lnTo>
                  <a:lnTo>
                    <a:pt x="213" y="362"/>
                  </a:lnTo>
                  <a:lnTo>
                    <a:pt x="217" y="361"/>
                  </a:lnTo>
                  <a:lnTo>
                    <a:pt x="217" y="361"/>
                  </a:lnTo>
                  <a:lnTo>
                    <a:pt x="217" y="361"/>
                  </a:lnTo>
                  <a:lnTo>
                    <a:pt x="217" y="361"/>
                  </a:lnTo>
                  <a:lnTo>
                    <a:pt x="214" y="359"/>
                  </a:lnTo>
                  <a:lnTo>
                    <a:pt x="211" y="355"/>
                  </a:lnTo>
                  <a:lnTo>
                    <a:pt x="208" y="350"/>
                  </a:lnTo>
                  <a:lnTo>
                    <a:pt x="208" y="348"/>
                  </a:lnTo>
                  <a:lnTo>
                    <a:pt x="209" y="347"/>
                  </a:lnTo>
                  <a:lnTo>
                    <a:pt x="209" y="347"/>
                  </a:lnTo>
                  <a:lnTo>
                    <a:pt x="210" y="346"/>
                  </a:lnTo>
                  <a:lnTo>
                    <a:pt x="210" y="344"/>
                  </a:lnTo>
                  <a:lnTo>
                    <a:pt x="208" y="337"/>
                  </a:lnTo>
                  <a:lnTo>
                    <a:pt x="206" y="332"/>
                  </a:lnTo>
                  <a:lnTo>
                    <a:pt x="206" y="330"/>
                  </a:lnTo>
                  <a:lnTo>
                    <a:pt x="208" y="328"/>
                  </a:lnTo>
                  <a:lnTo>
                    <a:pt x="208" y="328"/>
                  </a:lnTo>
                  <a:lnTo>
                    <a:pt x="238" y="313"/>
                  </a:lnTo>
                  <a:lnTo>
                    <a:pt x="264" y="301"/>
                  </a:lnTo>
                  <a:lnTo>
                    <a:pt x="264" y="301"/>
                  </a:lnTo>
                  <a:lnTo>
                    <a:pt x="262" y="297"/>
                  </a:lnTo>
                  <a:lnTo>
                    <a:pt x="260" y="292"/>
                  </a:lnTo>
                  <a:lnTo>
                    <a:pt x="256" y="288"/>
                  </a:lnTo>
                  <a:close/>
                  <a:moveTo>
                    <a:pt x="24" y="430"/>
                  </a:moveTo>
                  <a:lnTo>
                    <a:pt x="24" y="430"/>
                  </a:lnTo>
                  <a:lnTo>
                    <a:pt x="24" y="432"/>
                  </a:lnTo>
                  <a:lnTo>
                    <a:pt x="25" y="434"/>
                  </a:lnTo>
                  <a:lnTo>
                    <a:pt x="26" y="437"/>
                  </a:lnTo>
                  <a:lnTo>
                    <a:pt x="26" y="437"/>
                  </a:lnTo>
                  <a:lnTo>
                    <a:pt x="31" y="440"/>
                  </a:lnTo>
                  <a:lnTo>
                    <a:pt x="33" y="440"/>
                  </a:lnTo>
                  <a:lnTo>
                    <a:pt x="35" y="438"/>
                  </a:lnTo>
                  <a:lnTo>
                    <a:pt x="35" y="438"/>
                  </a:lnTo>
                  <a:lnTo>
                    <a:pt x="36" y="436"/>
                  </a:lnTo>
                  <a:lnTo>
                    <a:pt x="36" y="434"/>
                  </a:lnTo>
                  <a:lnTo>
                    <a:pt x="36" y="432"/>
                  </a:lnTo>
                  <a:lnTo>
                    <a:pt x="37" y="430"/>
                  </a:lnTo>
                  <a:lnTo>
                    <a:pt x="37" y="430"/>
                  </a:lnTo>
                  <a:lnTo>
                    <a:pt x="38" y="429"/>
                  </a:lnTo>
                  <a:lnTo>
                    <a:pt x="38" y="429"/>
                  </a:lnTo>
                  <a:lnTo>
                    <a:pt x="38" y="429"/>
                  </a:lnTo>
                  <a:lnTo>
                    <a:pt x="40" y="428"/>
                  </a:lnTo>
                  <a:lnTo>
                    <a:pt x="40" y="428"/>
                  </a:lnTo>
                  <a:lnTo>
                    <a:pt x="52" y="433"/>
                  </a:lnTo>
                  <a:lnTo>
                    <a:pt x="64" y="440"/>
                  </a:lnTo>
                  <a:lnTo>
                    <a:pt x="86" y="455"/>
                  </a:lnTo>
                  <a:lnTo>
                    <a:pt x="86" y="455"/>
                  </a:lnTo>
                  <a:lnTo>
                    <a:pt x="90" y="457"/>
                  </a:lnTo>
                  <a:lnTo>
                    <a:pt x="90" y="457"/>
                  </a:lnTo>
                  <a:lnTo>
                    <a:pt x="86" y="463"/>
                  </a:lnTo>
                  <a:lnTo>
                    <a:pt x="86" y="463"/>
                  </a:lnTo>
                  <a:lnTo>
                    <a:pt x="81" y="474"/>
                  </a:lnTo>
                  <a:lnTo>
                    <a:pt x="79" y="479"/>
                  </a:lnTo>
                  <a:lnTo>
                    <a:pt x="79" y="484"/>
                  </a:lnTo>
                  <a:lnTo>
                    <a:pt x="79" y="484"/>
                  </a:lnTo>
                  <a:lnTo>
                    <a:pt x="80" y="486"/>
                  </a:lnTo>
                  <a:lnTo>
                    <a:pt x="81" y="488"/>
                  </a:lnTo>
                  <a:lnTo>
                    <a:pt x="83" y="489"/>
                  </a:lnTo>
                  <a:lnTo>
                    <a:pt x="85" y="490"/>
                  </a:lnTo>
                  <a:lnTo>
                    <a:pt x="85" y="490"/>
                  </a:lnTo>
                  <a:lnTo>
                    <a:pt x="89" y="489"/>
                  </a:lnTo>
                  <a:lnTo>
                    <a:pt x="91" y="488"/>
                  </a:lnTo>
                  <a:lnTo>
                    <a:pt x="93" y="486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94" y="481"/>
                  </a:lnTo>
                  <a:lnTo>
                    <a:pt x="93" y="480"/>
                  </a:lnTo>
                  <a:lnTo>
                    <a:pt x="92" y="477"/>
                  </a:lnTo>
                  <a:lnTo>
                    <a:pt x="90" y="477"/>
                  </a:lnTo>
                  <a:lnTo>
                    <a:pt x="89" y="476"/>
                  </a:lnTo>
                  <a:lnTo>
                    <a:pt x="89" y="476"/>
                  </a:lnTo>
                  <a:lnTo>
                    <a:pt x="92" y="469"/>
                  </a:lnTo>
                  <a:lnTo>
                    <a:pt x="92" y="469"/>
                  </a:lnTo>
                  <a:lnTo>
                    <a:pt x="94" y="463"/>
                  </a:lnTo>
                  <a:lnTo>
                    <a:pt x="96" y="459"/>
                  </a:lnTo>
                  <a:lnTo>
                    <a:pt x="99" y="457"/>
                  </a:lnTo>
                  <a:lnTo>
                    <a:pt x="102" y="455"/>
                  </a:lnTo>
                  <a:lnTo>
                    <a:pt x="105" y="454"/>
                  </a:lnTo>
                  <a:lnTo>
                    <a:pt x="106" y="454"/>
                  </a:lnTo>
                  <a:lnTo>
                    <a:pt x="106" y="454"/>
                  </a:lnTo>
                  <a:lnTo>
                    <a:pt x="106" y="452"/>
                  </a:lnTo>
                  <a:lnTo>
                    <a:pt x="104" y="448"/>
                  </a:lnTo>
                  <a:lnTo>
                    <a:pt x="104" y="446"/>
                  </a:lnTo>
                  <a:lnTo>
                    <a:pt x="104" y="442"/>
                  </a:lnTo>
                  <a:lnTo>
                    <a:pt x="105" y="437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11" y="423"/>
                  </a:lnTo>
                  <a:lnTo>
                    <a:pt x="113" y="415"/>
                  </a:lnTo>
                  <a:lnTo>
                    <a:pt x="113" y="415"/>
                  </a:lnTo>
                  <a:lnTo>
                    <a:pt x="113" y="412"/>
                  </a:lnTo>
                  <a:lnTo>
                    <a:pt x="112" y="409"/>
                  </a:lnTo>
                  <a:lnTo>
                    <a:pt x="110" y="407"/>
                  </a:lnTo>
                  <a:lnTo>
                    <a:pt x="107" y="406"/>
                  </a:lnTo>
                  <a:lnTo>
                    <a:pt x="107" y="406"/>
                  </a:lnTo>
                  <a:lnTo>
                    <a:pt x="105" y="407"/>
                  </a:lnTo>
                  <a:lnTo>
                    <a:pt x="102" y="408"/>
                  </a:lnTo>
                  <a:lnTo>
                    <a:pt x="100" y="411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6"/>
                  </a:lnTo>
                  <a:lnTo>
                    <a:pt x="99" y="418"/>
                  </a:lnTo>
                  <a:lnTo>
                    <a:pt x="102" y="420"/>
                  </a:lnTo>
                  <a:lnTo>
                    <a:pt x="105" y="421"/>
                  </a:lnTo>
                  <a:lnTo>
                    <a:pt x="105" y="421"/>
                  </a:lnTo>
                  <a:lnTo>
                    <a:pt x="105" y="421"/>
                  </a:lnTo>
                  <a:lnTo>
                    <a:pt x="102" y="431"/>
                  </a:lnTo>
                  <a:lnTo>
                    <a:pt x="97" y="436"/>
                  </a:lnTo>
                  <a:lnTo>
                    <a:pt x="97" y="436"/>
                  </a:lnTo>
                  <a:lnTo>
                    <a:pt x="93" y="434"/>
                  </a:lnTo>
                  <a:lnTo>
                    <a:pt x="93" y="434"/>
                  </a:lnTo>
                  <a:lnTo>
                    <a:pt x="71" y="422"/>
                  </a:lnTo>
                  <a:lnTo>
                    <a:pt x="60" y="418"/>
                  </a:lnTo>
                  <a:lnTo>
                    <a:pt x="48" y="415"/>
                  </a:lnTo>
                  <a:lnTo>
                    <a:pt x="48" y="415"/>
                  </a:lnTo>
                  <a:lnTo>
                    <a:pt x="49" y="412"/>
                  </a:lnTo>
                  <a:lnTo>
                    <a:pt x="49" y="412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51" y="405"/>
                  </a:lnTo>
                  <a:lnTo>
                    <a:pt x="47" y="407"/>
                  </a:lnTo>
                  <a:lnTo>
                    <a:pt x="47" y="407"/>
                  </a:lnTo>
                  <a:lnTo>
                    <a:pt x="41" y="409"/>
                  </a:lnTo>
                  <a:lnTo>
                    <a:pt x="37" y="411"/>
                  </a:lnTo>
                  <a:lnTo>
                    <a:pt x="37" y="411"/>
                  </a:lnTo>
                  <a:lnTo>
                    <a:pt x="35" y="411"/>
                  </a:lnTo>
                  <a:lnTo>
                    <a:pt x="33" y="411"/>
                  </a:lnTo>
                  <a:lnTo>
                    <a:pt x="33" y="411"/>
                  </a:lnTo>
                  <a:lnTo>
                    <a:pt x="32" y="412"/>
                  </a:lnTo>
                  <a:lnTo>
                    <a:pt x="29" y="417"/>
                  </a:lnTo>
                  <a:lnTo>
                    <a:pt x="29" y="417"/>
                  </a:lnTo>
                  <a:lnTo>
                    <a:pt x="27" y="423"/>
                  </a:lnTo>
                  <a:lnTo>
                    <a:pt x="27" y="423"/>
                  </a:lnTo>
                  <a:lnTo>
                    <a:pt x="25" y="427"/>
                  </a:lnTo>
                  <a:lnTo>
                    <a:pt x="24" y="430"/>
                  </a:lnTo>
                  <a:close/>
                  <a:moveTo>
                    <a:pt x="29" y="71"/>
                  </a:moveTo>
                  <a:lnTo>
                    <a:pt x="29" y="71"/>
                  </a:lnTo>
                  <a:lnTo>
                    <a:pt x="38" y="70"/>
                  </a:lnTo>
                  <a:lnTo>
                    <a:pt x="43" y="6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8" y="45"/>
                  </a:lnTo>
                  <a:lnTo>
                    <a:pt x="26" y="46"/>
                  </a:lnTo>
                  <a:lnTo>
                    <a:pt x="24" y="47"/>
                  </a:lnTo>
                  <a:lnTo>
                    <a:pt x="23" y="49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66"/>
                  </a:lnTo>
                  <a:lnTo>
                    <a:pt x="25" y="69"/>
                  </a:lnTo>
                  <a:lnTo>
                    <a:pt x="26" y="70"/>
                  </a:lnTo>
                  <a:lnTo>
                    <a:pt x="29" y="71"/>
                  </a:lnTo>
                  <a:close/>
                  <a:moveTo>
                    <a:pt x="81" y="62"/>
                  </a:moveTo>
                  <a:lnTo>
                    <a:pt x="81" y="62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1" y="4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4" y="44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4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6" y="44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2" y="69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71"/>
                  </a:lnTo>
                  <a:lnTo>
                    <a:pt x="56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4" y="66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8" y="71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80" y="66"/>
                  </a:lnTo>
                  <a:lnTo>
                    <a:pt x="81" y="62"/>
                  </a:lnTo>
                  <a:close/>
                  <a:moveTo>
                    <a:pt x="93" y="74"/>
                  </a:moveTo>
                  <a:lnTo>
                    <a:pt x="93" y="67"/>
                  </a:lnTo>
                  <a:lnTo>
                    <a:pt x="93" y="67"/>
                  </a:lnTo>
                  <a:lnTo>
                    <a:pt x="92" y="66"/>
                  </a:lnTo>
                  <a:lnTo>
                    <a:pt x="91" y="62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92" y="53"/>
                  </a:lnTo>
                  <a:lnTo>
                    <a:pt x="93" y="51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1" y="42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5" y="68"/>
                  </a:lnTo>
                  <a:lnTo>
                    <a:pt x="83" y="71"/>
                  </a:lnTo>
                  <a:lnTo>
                    <a:pt x="80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67" y="76"/>
                  </a:lnTo>
                  <a:lnTo>
                    <a:pt x="60" y="76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7" y="86"/>
                  </a:lnTo>
                  <a:lnTo>
                    <a:pt x="85" y="86"/>
                  </a:lnTo>
                  <a:lnTo>
                    <a:pt x="93" y="74"/>
                  </a:lnTo>
                  <a:close/>
                  <a:moveTo>
                    <a:pt x="57" y="102"/>
                  </a:moveTo>
                  <a:lnTo>
                    <a:pt x="85" y="102"/>
                  </a:lnTo>
                  <a:lnTo>
                    <a:pt x="85" y="102"/>
                  </a:lnTo>
                  <a:lnTo>
                    <a:pt x="88" y="97"/>
                  </a:lnTo>
                  <a:lnTo>
                    <a:pt x="86" y="91"/>
                  </a:lnTo>
                  <a:lnTo>
                    <a:pt x="57" y="91"/>
                  </a:lnTo>
                  <a:lnTo>
                    <a:pt x="55" y="97"/>
                  </a:lnTo>
                  <a:lnTo>
                    <a:pt x="57" y="102"/>
                  </a:lnTo>
                  <a:close/>
                  <a:moveTo>
                    <a:pt x="85" y="107"/>
                  </a:moveTo>
                  <a:lnTo>
                    <a:pt x="57" y="107"/>
                  </a:lnTo>
                  <a:lnTo>
                    <a:pt x="57" y="145"/>
                  </a:lnTo>
                  <a:lnTo>
                    <a:pt x="82" y="145"/>
                  </a:lnTo>
                  <a:lnTo>
                    <a:pt x="90" y="139"/>
                  </a:lnTo>
                  <a:lnTo>
                    <a:pt x="85" y="107"/>
                  </a:lnTo>
                  <a:close/>
                  <a:moveTo>
                    <a:pt x="98" y="154"/>
                  </a:moveTo>
                  <a:lnTo>
                    <a:pt x="98" y="154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3" y="144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56" y="150"/>
                  </a:lnTo>
                  <a:lnTo>
                    <a:pt x="56" y="161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3" y="176"/>
                  </a:lnTo>
                  <a:lnTo>
                    <a:pt x="70" y="182"/>
                  </a:lnTo>
                  <a:lnTo>
                    <a:pt x="89" y="159"/>
                  </a:lnTo>
                  <a:lnTo>
                    <a:pt x="98" y="154"/>
                  </a:lnTo>
                  <a:close/>
                  <a:moveTo>
                    <a:pt x="93" y="162"/>
                  </a:moveTo>
                  <a:lnTo>
                    <a:pt x="76" y="184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116" y="188"/>
                  </a:lnTo>
                  <a:lnTo>
                    <a:pt x="127" y="181"/>
                  </a:lnTo>
                  <a:lnTo>
                    <a:pt x="140" y="172"/>
                  </a:lnTo>
                  <a:lnTo>
                    <a:pt x="103" y="158"/>
                  </a:lnTo>
                  <a:lnTo>
                    <a:pt x="93" y="162"/>
                  </a:lnTo>
                  <a:close/>
                  <a:moveTo>
                    <a:pt x="108" y="52"/>
                  </a:moveTo>
                  <a:lnTo>
                    <a:pt x="108" y="52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9" y="27"/>
                  </a:lnTo>
                  <a:lnTo>
                    <a:pt x="109" y="27"/>
                  </a:lnTo>
                  <a:lnTo>
                    <a:pt x="109" y="25"/>
                  </a:lnTo>
                  <a:lnTo>
                    <a:pt x="109" y="23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6" y="28"/>
                  </a:lnTo>
                  <a:lnTo>
                    <a:pt x="97" y="29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6" y="53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6" y="64"/>
                  </a:lnTo>
                  <a:lnTo>
                    <a:pt x="97" y="67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91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9" y="87"/>
                  </a:lnTo>
                  <a:lnTo>
                    <a:pt x="109" y="87"/>
                  </a:lnTo>
                  <a:lnTo>
                    <a:pt x="108" y="85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9" y="63"/>
                  </a:lnTo>
                  <a:lnTo>
                    <a:pt x="110" y="61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55"/>
                  </a:lnTo>
                  <a:lnTo>
                    <a:pt x="108" y="52"/>
                  </a:lnTo>
                  <a:close/>
                  <a:moveTo>
                    <a:pt x="136" y="70"/>
                  </a:moveTo>
                  <a:lnTo>
                    <a:pt x="156" y="48"/>
                  </a:lnTo>
                  <a:lnTo>
                    <a:pt x="156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3" y="47"/>
                  </a:lnTo>
                  <a:lnTo>
                    <a:pt x="120" y="45"/>
                  </a:lnTo>
                  <a:lnTo>
                    <a:pt x="116" y="44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3" y="53"/>
                  </a:lnTo>
                  <a:lnTo>
                    <a:pt x="114" y="56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4" y="62"/>
                  </a:lnTo>
                  <a:lnTo>
                    <a:pt x="113" y="66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19" y="73"/>
                  </a:lnTo>
                  <a:lnTo>
                    <a:pt x="126" y="70"/>
                  </a:lnTo>
                  <a:lnTo>
                    <a:pt x="126" y="70"/>
                  </a:lnTo>
                  <a:lnTo>
                    <a:pt x="136" y="70"/>
                  </a:lnTo>
                  <a:close/>
                  <a:moveTo>
                    <a:pt x="228" y="70"/>
                  </a:moveTo>
                  <a:lnTo>
                    <a:pt x="255" y="35"/>
                  </a:lnTo>
                  <a:lnTo>
                    <a:pt x="255" y="35"/>
                  </a:lnTo>
                  <a:lnTo>
                    <a:pt x="254" y="35"/>
                  </a:lnTo>
                  <a:lnTo>
                    <a:pt x="252" y="35"/>
                  </a:lnTo>
                  <a:lnTo>
                    <a:pt x="249" y="37"/>
                  </a:lnTo>
                  <a:lnTo>
                    <a:pt x="249" y="37"/>
                  </a:lnTo>
                  <a:lnTo>
                    <a:pt x="247" y="39"/>
                  </a:lnTo>
                  <a:lnTo>
                    <a:pt x="246" y="41"/>
                  </a:lnTo>
                  <a:lnTo>
                    <a:pt x="245" y="44"/>
                  </a:lnTo>
                  <a:lnTo>
                    <a:pt x="245" y="44"/>
                  </a:lnTo>
                  <a:lnTo>
                    <a:pt x="243" y="42"/>
                  </a:lnTo>
                  <a:lnTo>
                    <a:pt x="242" y="41"/>
                  </a:lnTo>
                  <a:lnTo>
                    <a:pt x="238" y="41"/>
                  </a:lnTo>
                  <a:lnTo>
                    <a:pt x="235" y="41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6" y="47"/>
                  </a:lnTo>
                  <a:lnTo>
                    <a:pt x="236" y="51"/>
                  </a:lnTo>
                  <a:lnTo>
                    <a:pt x="234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28" y="52"/>
                  </a:lnTo>
                  <a:lnTo>
                    <a:pt x="227" y="49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19" y="46"/>
                  </a:lnTo>
                  <a:lnTo>
                    <a:pt x="219" y="46"/>
                  </a:lnTo>
                  <a:lnTo>
                    <a:pt x="218" y="44"/>
                  </a:lnTo>
                  <a:lnTo>
                    <a:pt x="219" y="41"/>
                  </a:lnTo>
                  <a:lnTo>
                    <a:pt x="223" y="40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7" y="37"/>
                  </a:lnTo>
                  <a:lnTo>
                    <a:pt x="226" y="33"/>
                  </a:lnTo>
                  <a:lnTo>
                    <a:pt x="224" y="31"/>
                  </a:lnTo>
                  <a:lnTo>
                    <a:pt x="224" y="31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6" y="31"/>
                  </a:lnTo>
                  <a:lnTo>
                    <a:pt x="216" y="31"/>
                  </a:lnTo>
                  <a:lnTo>
                    <a:pt x="218" y="30"/>
                  </a:lnTo>
                  <a:lnTo>
                    <a:pt x="219" y="28"/>
                  </a:lnTo>
                  <a:lnTo>
                    <a:pt x="220" y="26"/>
                  </a:lnTo>
                  <a:lnTo>
                    <a:pt x="220" y="26"/>
                  </a:lnTo>
                  <a:lnTo>
                    <a:pt x="220" y="20"/>
                  </a:lnTo>
                  <a:lnTo>
                    <a:pt x="218" y="18"/>
                  </a:lnTo>
                  <a:lnTo>
                    <a:pt x="217" y="16"/>
                  </a:lnTo>
                  <a:lnTo>
                    <a:pt x="217" y="15"/>
                  </a:lnTo>
                  <a:lnTo>
                    <a:pt x="217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10" y="17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6" y="23"/>
                  </a:lnTo>
                  <a:lnTo>
                    <a:pt x="205" y="25"/>
                  </a:lnTo>
                  <a:lnTo>
                    <a:pt x="206" y="27"/>
                  </a:lnTo>
                  <a:lnTo>
                    <a:pt x="206" y="27"/>
                  </a:lnTo>
                  <a:lnTo>
                    <a:pt x="204" y="24"/>
                  </a:lnTo>
                  <a:lnTo>
                    <a:pt x="203" y="21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6" y="20"/>
                  </a:lnTo>
                  <a:lnTo>
                    <a:pt x="194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4" y="27"/>
                  </a:lnTo>
                  <a:lnTo>
                    <a:pt x="195" y="31"/>
                  </a:lnTo>
                  <a:lnTo>
                    <a:pt x="194" y="33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89" y="33"/>
                  </a:lnTo>
                  <a:lnTo>
                    <a:pt x="186" y="31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84" y="30"/>
                  </a:lnTo>
                  <a:lnTo>
                    <a:pt x="182" y="31"/>
                  </a:lnTo>
                  <a:lnTo>
                    <a:pt x="179" y="30"/>
                  </a:lnTo>
                  <a:lnTo>
                    <a:pt x="179" y="30"/>
                  </a:lnTo>
                  <a:lnTo>
                    <a:pt x="177" y="28"/>
                  </a:lnTo>
                  <a:lnTo>
                    <a:pt x="177" y="25"/>
                  </a:lnTo>
                  <a:lnTo>
                    <a:pt x="179" y="23"/>
                  </a:lnTo>
                  <a:lnTo>
                    <a:pt x="185" y="20"/>
                  </a:lnTo>
                  <a:lnTo>
                    <a:pt x="185" y="20"/>
                  </a:lnTo>
                  <a:lnTo>
                    <a:pt x="184" y="19"/>
                  </a:lnTo>
                  <a:lnTo>
                    <a:pt x="183" y="16"/>
                  </a:lnTo>
                  <a:lnTo>
                    <a:pt x="180" y="14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8" y="11"/>
                  </a:lnTo>
                  <a:lnTo>
                    <a:pt x="179" y="9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8" y="3"/>
                  </a:lnTo>
                  <a:lnTo>
                    <a:pt x="177" y="1"/>
                  </a:lnTo>
                  <a:lnTo>
                    <a:pt x="175" y="0"/>
                  </a:lnTo>
                  <a:lnTo>
                    <a:pt x="167" y="43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97" y="46"/>
                  </a:lnTo>
                  <a:lnTo>
                    <a:pt x="202" y="46"/>
                  </a:lnTo>
                  <a:lnTo>
                    <a:pt x="205" y="47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13" y="51"/>
                  </a:lnTo>
                  <a:lnTo>
                    <a:pt x="216" y="53"/>
                  </a:lnTo>
                  <a:lnTo>
                    <a:pt x="217" y="56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6" y="61"/>
                  </a:lnTo>
                  <a:lnTo>
                    <a:pt x="214" y="64"/>
                  </a:lnTo>
                  <a:lnTo>
                    <a:pt x="228" y="70"/>
                  </a:lnTo>
                  <a:close/>
                  <a:moveTo>
                    <a:pt x="328" y="64"/>
                  </a:moveTo>
                  <a:lnTo>
                    <a:pt x="346" y="57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299" y="49"/>
                  </a:lnTo>
                  <a:lnTo>
                    <a:pt x="253" y="48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328" y="64"/>
                  </a:lnTo>
                  <a:close/>
                  <a:moveTo>
                    <a:pt x="306" y="157"/>
                  </a:moveTo>
                  <a:lnTo>
                    <a:pt x="306" y="157"/>
                  </a:lnTo>
                  <a:lnTo>
                    <a:pt x="296" y="152"/>
                  </a:lnTo>
                  <a:lnTo>
                    <a:pt x="288" y="147"/>
                  </a:lnTo>
                  <a:lnTo>
                    <a:pt x="281" y="142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4" y="131"/>
                  </a:lnTo>
                  <a:lnTo>
                    <a:pt x="272" y="127"/>
                  </a:lnTo>
                  <a:lnTo>
                    <a:pt x="272" y="121"/>
                  </a:lnTo>
                  <a:lnTo>
                    <a:pt x="274" y="116"/>
                  </a:lnTo>
                  <a:lnTo>
                    <a:pt x="276" y="111"/>
                  </a:lnTo>
                  <a:lnTo>
                    <a:pt x="278" y="106"/>
                  </a:lnTo>
                  <a:lnTo>
                    <a:pt x="281" y="102"/>
                  </a:lnTo>
                  <a:lnTo>
                    <a:pt x="286" y="99"/>
                  </a:lnTo>
                  <a:lnTo>
                    <a:pt x="286" y="99"/>
                  </a:lnTo>
                  <a:lnTo>
                    <a:pt x="289" y="101"/>
                  </a:lnTo>
                  <a:lnTo>
                    <a:pt x="289" y="103"/>
                  </a:lnTo>
                  <a:lnTo>
                    <a:pt x="290" y="105"/>
                  </a:lnTo>
                  <a:lnTo>
                    <a:pt x="290" y="105"/>
                  </a:lnTo>
                  <a:lnTo>
                    <a:pt x="304" y="104"/>
                  </a:lnTo>
                  <a:lnTo>
                    <a:pt x="304" y="104"/>
                  </a:lnTo>
                  <a:lnTo>
                    <a:pt x="304" y="100"/>
                  </a:lnTo>
                  <a:lnTo>
                    <a:pt x="304" y="97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7" y="98"/>
                  </a:lnTo>
                  <a:lnTo>
                    <a:pt x="308" y="101"/>
                  </a:lnTo>
                  <a:lnTo>
                    <a:pt x="309" y="104"/>
                  </a:lnTo>
                  <a:lnTo>
                    <a:pt x="309" y="104"/>
                  </a:lnTo>
                  <a:lnTo>
                    <a:pt x="322" y="105"/>
                  </a:lnTo>
                  <a:lnTo>
                    <a:pt x="322" y="105"/>
                  </a:lnTo>
                  <a:lnTo>
                    <a:pt x="321" y="101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24" y="100"/>
                  </a:lnTo>
                  <a:lnTo>
                    <a:pt x="328" y="102"/>
                  </a:lnTo>
                  <a:lnTo>
                    <a:pt x="331" y="106"/>
                  </a:lnTo>
                  <a:lnTo>
                    <a:pt x="334" y="110"/>
                  </a:lnTo>
                  <a:lnTo>
                    <a:pt x="336" y="117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31"/>
                  </a:lnTo>
                  <a:lnTo>
                    <a:pt x="333" y="138"/>
                  </a:lnTo>
                  <a:lnTo>
                    <a:pt x="328" y="143"/>
                  </a:lnTo>
                  <a:lnTo>
                    <a:pt x="324" y="147"/>
                  </a:lnTo>
                  <a:lnTo>
                    <a:pt x="324" y="147"/>
                  </a:lnTo>
                  <a:lnTo>
                    <a:pt x="314" y="153"/>
                  </a:lnTo>
                  <a:lnTo>
                    <a:pt x="306" y="157"/>
                  </a:lnTo>
                  <a:close/>
                  <a:moveTo>
                    <a:pt x="293" y="248"/>
                  </a:moveTo>
                  <a:lnTo>
                    <a:pt x="293" y="248"/>
                  </a:lnTo>
                  <a:lnTo>
                    <a:pt x="291" y="247"/>
                  </a:lnTo>
                  <a:lnTo>
                    <a:pt x="291" y="247"/>
                  </a:lnTo>
                  <a:lnTo>
                    <a:pt x="291" y="247"/>
                  </a:lnTo>
                  <a:lnTo>
                    <a:pt x="291" y="247"/>
                  </a:lnTo>
                  <a:lnTo>
                    <a:pt x="293" y="248"/>
                  </a:lnTo>
                  <a:close/>
                  <a:moveTo>
                    <a:pt x="166" y="77"/>
                  </a:moveTo>
                  <a:lnTo>
                    <a:pt x="166" y="77"/>
                  </a:lnTo>
                  <a:lnTo>
                    <a:pt x="165" y="78"/>
                  </a:lnTo>
                  <a:lnTo>
                    <a:pt x="161" y="78"/>
                  </a:lnTo>
                  <a:lnTo>
                    <a:pt x="155" y="80"/>
                  </a:lnTo>
                  <a:lnTo>
                    <a:pt x="155" y="80"/>
                  </a:lnTo>
                  <a:lnTo>
                    <a:pt x="154" y="76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60" y="73"/>
                  </a:lnTo>
                  <a:lnTo>
                    <a:pt x="164" y="74"/>
                  </a:lnTo>
                  <a:lnTo>
                    <a:pt x="166" y="77"/>
                  </a:lnTo>
                  <a:close/>
                  <a:moveTo>
                    <a:pt x="355" y="213"/>
                  </a:moveTo>
                  <a:lnTo>
                    <a:pt x="355" y="213"/>
                  </a:lnTo>
                  <a:lnTo>
                    <a:pt x="361" y="214"/>
                  </a:lnTo>
                  <a:lnTo>
                    <a:pt x="364" y="213"/>
                  </a:lnTo>
                  <a:lnTo>
                    <a:pt x="364" y="213"/>
                  </a:lnTo>
                  <a:lnTo>
                    <a:pt x="364" y="206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0" y="197"/>
                  </a:lnTo>
                  <a:lnTo>
                    <a:pt x="356" y="197"/>
                  </a:lnTo>
                  <a:lnTo>
                    <a:pt x="352" y="196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7" y="188"/>
                  </a:lnTo>
                  <a:lnTo>
                    <a:pt x="347" y="188"/>
                  </a:lnTo>
                  <a:lnTo>
                    <a:pt x="340" y="179"/>
                  </a:lnTo>
                  <a:lnTo>
                    <a:pt x="333" y="173"/>
                  </a:lnTo>
                  <a:lnTo>
                    <a:pt x="325" y="168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29" y="157"/>
                  </a:lnTo>
                  <a:lnTo>
                    <a:pt x="337" y="150"/>
                  </a:lnTo>
                  <a:lnTo>
                    <a:pt x="341" y="145"/>
                  </a:lnTo>
                  <a:lnTo>
                    <a:pt x="345" y="141"/>
                  </a:lnTo>
                  <a:lnTo>
                    <a:pt x="345" y="141"/>
                  </a:lnTo>
                  <a:lnTo>
                    <a:pt x="347" y="136"/>
                  </a:lnTo>
                  <a:lnTo>
                    <a:pt x="348" y="130"/>
                  </a:lnTo>
                  <a:lnTo>
                    <a:pt x="349" y="124"/>
                  </a:lnTo>
                  <a:lnTo>
                    <a:pt x="349" y="116"/>
                  </a:lnTo>
                  <a:lnTo>
                    <a:pt x="347" y="109"/>
                  </a:lnTo>
                  <a:lnTo>
                    <a:pt x="343" y="101"/>
                  </a:lnTo>
                  <a:lnTo>
                    <a:pt x="338" y="95"/>
                  </a:lnTo>
                  <a:lnTo>
                    <a:pt x="334" y="91"/>
                  </a:lnTo>
                  <a:lnTo>
                    <a:pt x="329" y="88"/>
                  </a:lnTo>
                  <a:lnTo>
                    <a:pt x="329" y="88"/>
                  </a:lnTo>
                  <a:lnTo>
                    <a:pt x="322" y="85"/>
                  </a:lnTo>
                  <a:lnTo>
                    <a:pt x="315" y="83"/>
                  </a:lnTo>
                  <a:lnTo>
                    <a:pt x="309" y="83"/>
                  </a:lnTo>
                  <a:lnTo>
                    <a:pt x="303" y="82"/>
                  </a:lnTo>
                  <a:lnTo>
                    <a:pt x="292" y="84"/>
                  </a:lnTo>
                  <a:lnTo>
                    <a:pt x="283" y="86"/>
                  </a:lnTo>
                  <a:lnTo>
                    <a:pt x="283" y="86"/>
                  </a:lnTo>
                  <a:lnTo>
                    <a:pt x="278" y="89"/>
                  </a:lnTo>
                  <a:lnTo>
                    <a:pt x="272" y="93"/>
                  </a:lnTo>
                  <a:lnTo>
                    <a:pt x="268" y="98"/>
                  </a:lnTo>
                  <a:lnTo>
                    <a:pt x="265" y="103"/>
                  </a:lnTo>
                  <a:lnTo>
                    <a:pt x="262" y="110"/>
                  </a:lnTo>
                  <a:lnTo>
                    <a:pt x="261" y="116"/>
                  </a:lnTo>
                  <a:lnTo>
                    <a:pt x="260" y="124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3" y="136"/>
                  </a:lnTo>
                  <a:lnTo>
                    <a:pt x="265" y="142"/>
                  </a:lnTo>
                  <a:lnTo>
                    <a:pt x="268" y="147"/>
                  </a:lnTo>
                  <a:lnTo>
                    <a:pt x="271" y="150"/>
                  </a:lnTo>
                  <a:lnTo>
                    <a:pt x="281" y="157"/>
                  </a:lnTo>
                  <a:lnTo>
                    <a:pt x="292" y="163"/>
                  </a:lnTo>
                  <a:lnTo>
                    <a:pt x="292" y="163"/>
                  </a:lnTo>
                  <a:lnTo>
                    <a:pt x="283" y="168"/>
                  </a:lnTo>
                  <a:lnTo>
                    <a:pt x="277" y="174"/>
                  </a:lnTo>
                  <a:lnTo>
                    <a:pt x="275" y="177"/>
                  </a:lnTo>
                  <a:lnTo>
                    <a:pt x="274" y="182"/>
                  </a:lnTo>
                  <a:lnTo>
                    <a:pt x="272" y="186"/>
                  </a:lnTo>
                  <a:lnTo>
                    <a:pt x="271" y="191"/>
                  </a:lnTo>
                  <a:lnTo>
                    <a:pt x="271" y="191"/>
                  </a:lnTo>
                  <a:lnTo>
                    <a:pt x="272" y="198"/>
                  </a:lnTo>
                  <a:lnTo>
                    <a:pt x="275" y="205"/>
                  </a:lnTo>
                  <a:lnTo>
                    <a:pt x="276" y="214"/>
                  </a:lnTo>
                  <a:lnTo>
                    <a:pt x="276" y="219"/>
                  </a:lnTo>
                  <a:lnTo>
                    <a:pt x="275" y="225"/>
                  </a:lnTo>
                  <a:lnTo>
                    <a:pt x="275" y="225"/>
                  </a:lnTo>
                  <a:lnTo>
                    <a:pt x="276" y="225"/>
                  </a:lnTo>
                  <a:lnTo>
                    <a:pt x="280" y="224"/>
                  </a:lnTo>
                  <a:lnTo>
                    <a:pt x="285" y="220"/>
                  </a:lnTo>
                  <a:lnTo>
                    <a:pt x="285" y="220"/>
                  </a:lnTo>
                  <a:lnTo>
                    <a:pt x="288" y="213"/>
                  </a:lnTo>
                  <a:lnTo>
                    <a:pt x="289" y="206"/>
                  </a:lnTo>
                  <a:lnTo>
                    <a:pt x="289" y="199"/>
                  </a:lnTo>
                  <a:lnTo>
                    <a:pt x="289" y="199"/>
                  </a:lnTo>
                  <a:lnTo>
                    <a:pt x="291" y="202"/>
                  </a:lnTo>
                  <a:lnTo>
                    <a:pt x="292" y="207"/>
                  </a:lnTo>
                  <a:lnTo>
                    <a:pt x="292" y="212"/>
                  </a:lnTo>
                  <a:lnTo>
                    <a:pt x="291" y="216"/>
                  </a:lnTo>
                  <a:lnTo>
                    <a:pt x="291" y="216"/>
                  </a:lnTo>
                  <a:lnTo>
                    <a:pt x="295" y="214"/>
                  </a:lnTo>
                  <a:lnTo>
                    <a:pt x="297" y="212"/>
                  </a:lnTo>
                  <a:lnTo>
                    <a:pt x="299" y="210"/>
                  </a:lnTo>
                  <a:lnTo>
                    <a:pt x="299" y="210"/>
                  </a:lnTo>
                  <a:lnTo>
                    <a:pt x="300" y="202"/>
                  </a:lnTo>
                  <a:lnTo>
                    <a:pt x="300" y="195"/>
                  </a:lnTo>
                  <a:lnTo>
                    <a:pt x="298" y="189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6" y="181"/>
                  </a:lnTo>
                  <a:lnTo>
                    <a:pt x="297" y="176"/>
                  </a:lnTo>
                  <a:lnTo>
                    <a:pt x="300" y="172"/>
                  </a:lnTo>
                  <a:lnTo>
                    <a:pt x="304" y="170"/>
                  </a:lnTo>
                  <a:lnTo>
                    <a:pt x="304" y="170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9" y="178"/>
                  </a:lnTo>
                  <a:lnTo>
                    <a:pt x="325" y="184"/>
                  </a:lnTo>
                  <a:lnTo>
                    <a:pt x="332" y="191"/>
                  </a:lnTo>
                  <a:lnTo>
                    <a:pt x="335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39" y="207"/>
                  </a:lnTo>
                  <a:lnTo>
                    <a:pt x="341" y="214"/>
                  </a:lnTo>
                  <a:lnTo>
                    <a:pt x="341" y="220"/>
                  </a:lnTo>
                  <a:lnTo>
                    <a:pt x="341" y="225"/>
                  </a:lnTo>
                  <a:lnTo>
                    <a:pt x="339" y="232"/>
                  </a:lnTo>
                  <a:lnTo>
                    <a:pt x="337" y="236"/>
                  </a:lnTo>
                  <a:lnTo>
                    <a:pt x="337" y="236"/>
                  </a:lnTo>
                  <a:lnTo>
                    <a:pt x="333" y="242"/>
                  </a:lnTo>
                  <a:lnTo>
                    <a:pt x="327" y="247"/>
                  </a:lnTo>
                  <a:lnTo>
                    <a:pt x="322" y="250"/>
                  </a:lnTo>
                  <a:lnTo>
                    <a:pt x="314" y="251"/>
                  </a:lnTo>
                  <a:lnTo>
                    <a:pt x="314" y="251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05" y="251"/>
                  </a:lnTo>
                  <a:lnTo>
                    <a:pt x="305" y="251"/>
                  </a:lnTo>
                  <a:lnTo>
                    <a:pt x="297" y="249"/>
                  </a:lnTo>
                  <a:lnTo>
                    <a:pt x="297" y="249"/>
                  </a:lnTo>
                  <a:lnTo>
                    <a:pt x="291" y="247"/>
                  </a:lnTo>
                  <a:lnTo>
                    <a:pt x="291" y="247"/>
                  </a:lnTo>
                  <a:lnTo>
                    <a:pt x="284" y="244"/>
                  </a:lnTo>
                  <a:lnTo>
                    <a:pt x="275" y="237"/>
                  </a:lnTo>
                  <a:lnTo>
                    <a:pt x="264" y="230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39" y="202"/>
                  </a:lnTo>
                  <a:lnTo>
                    <a:pt x="229" y="190"/>
                  </a:lnTo>
                  <a:lnTo>
                    <a:pt x="229" y="190"/>
                  </a:lnTo>
                  <a:lnTo>
                    <a:pt x="235" y="192"/>
                  </a:lnTo>
                  <a:lnTo>
                    <a:pt x="239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83"/>
                  </a:lnTo>
                  <a:lnTo>
                    <a:pt x="246" y="173"/>
                  </a:lnTo>
                  <a:lnTo>
                    <a:pt x="246" y="173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42" y="164"/>
                  </a:lnTo>
                  <a:lnTo>
                    <a:pt x="235" y="163"/>
                  </a:lnTo>
                  <a:lnTo>
                    <a:pt x="231" y="161"/>
                  </a:lnTo>
                  <a:lnTo>
                    <a:pt x="227" y="159"/>
                  </a:lnTo>
                  <a:lnTo>
                    <a:pt x="224" y="157"/>
                  </a:lnTo>
                  <a:lnTo>
                    <a:pt x="222" y="154"/>
                  </a:lnTo>
                  <a:lnTo>
                    <a:pt x="222" y="154"/>
                  </a:lnTo>
                  <a:lnTo>
                    <a:pt x="224" y="155"/>
                  </a:lnTo>
                  <a:lnTo>
                    <a:pt x="228" y="156"/>
                  </a:lnTo>
                  <a:lnTo>
                    <a:pt x="233" y="157"/>
                  </a:lnTo>
                  <a:lnTo>
                    <a:pt x="233" y="157"/>
                  </a:lnTo>
                  <a:lnTo>
                    <a:pt x="241" y="157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8" y="146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29"/>
                  </a:lnTo>
                  <a:lnTo>
                    <a:pt x="248" y="129"/>
                  </a:lnTo>
                  <a:lnTo>
                    <a:pt x="241" y="129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26" y="125"/>
                  </a:lnTo>
                  <a:lnTo>
                    <a:pt x="223" y="123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24" y="120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8" y="123"/>
                  </a:lnTo>
                  <a:lnTo>
                    <a:pt x="243" y="123"/>
                  </a:lnTo>
                  <a:lnTo>
                    <a:pt x="247" y="121"/>
                  </a:lnTo>
                  <a:lnTo>
                    <a:pt x="249" y="120"/>
                  </a:lnTo>
                  <a:lnTo>
                    <a:pt x="249" y="120"/>
                  </a:lnTo>
                  <a:lnTo>
                    <a:pt x="249" y="103"/>
                  </a:lnTo>
                  <a:lnTo>
                    <a:pt x="249" y="103"/>
                  </a:lnTo>
                  <a:lnTo>
                    <a:pt x="249" y="99"/>
                  </a:lnTo>
                  <a:lnTo>
                    <a:pt x="249" y="93"/>
                  </a:lnTo>
                  <a:lnTo>
                    <a:pt x="249" y="93"/>
                  </a:lnTo>
                  <a:lnTo>
                    <a:pt x="246" y="93"/>
                  </a:lnTo>
                  <a:lnTo>
                    <a:pt x="240" y="92"/>
                  </a:lnTo>
                  <a:lnTo>
                    <a:pt x="233" y="89"/>
                  </a:lnTo>
                  <a:lnTo>
                    <a:pt x="229" y="87"/>
                  </a:lnTo>
                  <a:lnTo>
                    <a:pt x="225" y="84"/>
                  </a:lnTo>
                  <a:lnTo>
                    <a:pt x="225" y="84"/>
                  </a:lnTo>
                  <a:lnTo>
                    <a:pt x="224" y="82"/>
                  </a:lnTo>
                  <a:lnTo>
                    <a:pt x="224" y="80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08" y="64"/>
                  </a:lnTo>
                  <a:lnTo>
                    <a:pt x="209" y="62"/>
                  </a:lnTo>
                  <a:lnTo>
                    <a:pt x="210" y="59"/>
                  </a:lnTo>
                  <a:lnTo>
                    <a:pt x="210" y="59"/>
                  </a:lnTo>
                  <a:lnTo>
                    <a:pt x="209" y="56"/>
                  </a:lnTo>
                  <a:lnTo>
                    <a:pt x="206" y="54"/>
                  </a:lnTo>
                  <a:lnTo>
                    <a:pt x="203" y="53"/>
                  </a:lnTo>
                  <a:lnTo>
                    <a:pt x="198" y="53"/>
                  </a:lnTo>
                  <a:lnTo>
                    <a:pt x="198" y="53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89" y="59"/>
                  </a:lnTo>
                  <a:lnTo>
                    <a:pt x="164" y="48"/>
                  </a:lnTo>
                  <a:lnTo>
                    <a:pt x="146" y="68"/>
                  </a:lnTo>
                  <a:lnTo>
                    <a:pt x="146" y="68"/>
                  </a:lnTo>
                  <a:lnTo>
                    <a:pt x="145" y="69"/>
                  </a:lnTo>
                  <a:lnTo>
                    <a:pt x="145" y="71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5" y="74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3" y="91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6"/>
                  </a:lnTo>
                  <a:lnTo>
                    <a:pt x="131" y="98"/>
                  </a:lnTo>
                  <a:lnTo>
                    <a:pt x="133" y="102"/>
                  </a:lnTo>
                  <a:lnTo>
                    <a:pt x="138" y="107"/>
                  </a:lnTo>
                  <a:lnTo>
                    <a:pt x="138" y="107"/>
                  </a:lnTo>
                  <a:lnTo>
                    <a:pt x="138" y="107"/>
                  </a:lnTo>
                  <a:lnTo>
                    <a:pt x="139" y="106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43" y="110"/>
                  </a:lnTo>
                  <a:lnTo>
                    <a:pt x="143" y="110"/>
                  </a:lnTo>
                  <a:lnTo>
                    <a:pt x="145" y="109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50" y="100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9" y="95"/>
                  </a:lnTo>
                  <a:lnTo>
                    <a:pt x="163" y="95"/>
                  </a:lnTo>
                  <a:lnTo>
                    <a:pt x="163" y="95"/>
                  </a:lnTo>
                  <a:lnTo>
                    <a:pt x="167" y="95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72" y="100"/>
                  </a:lnTo>
                  <a:lnTo>
                    <a:pt x="174" y="104"/>
                  </a:lnTo>
                  <a:lnTo>
                    <a:pt x="174" y="109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67" y="109"/>
                  </a:lnTo>
                  <a:lnTo>
                    <a:pt x="163" y="107"/>
                  </a:lnTo>
                  <a:lnTo>
                    <a:pt x="156" y="107"/>
                  </a:lnTo>
                  <a:lnTo>
                    <a:pt x="150" y="109"/>
                  </a:lnTo>
                  <a:lnTo>
                    <a:pt x="150" y="109"/>
                  </a:lnTo>
                  <a:lnTo>
                    <a:pt x="142" y="112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7"/>
                  </a:lnTo>
                  <a:lnTo>
                    <a:pt x="123" y="117"/>
                  </a:lnTo>
                  <a:lnTo>
                    <a:pt x="121" y="116"/>
                  </a:lnTo>
                  <a:lnTo>
                    <a:pt x="120" y="113"/>
                  </a:lnTo>
                  <a:lnTo>
                    <a:pt x="120" y="113"/>
                  </a:lnTo>
                  <a:lnTo>
                    <a:pt x="120" y="110"/>
                  </a:lnTo>
                  <a:lnTo>
                    <a:pt x="120" y="107"/>
                  </a:lnTo>
                  <a:lnTo>
                    <a:pt x="121" y="105"/>
                  </a:lnTo>
                  <a:lnTo>
                    <a:pt x="121" y="105"/>
                  </a:lnTo>
                  <a:lnTo>
                    <a:pt x="117" y="107"/>
                  </a:lnTo>
                  <a:lnTo>
                    <a:pt x="114" y="110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2" y="117"/>
                  </a:lnTo>
                  <a:lnTo>
                    <a:pt x="113" y="121"/>
                  </a:lnTo>
                  <a:lnTo>
                    <a:pt x="116" y="124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23" y="126"/>
                  </a:lnTo>
                  <a:lnTo>
                    <a:pt x="128" y="125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52" y="114"/>
                  </a:lnTo>
                  <a:lnTo>
                    <a:pt x="155" y="113"/>
                  </a:lnTo>
                  <a:lnTo>
                    <a:pt x="160" y="114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70" y="120"/>
                  </a:lnTo>
                  <a:lnTo>
                    <a:pt x="168" y="123"/>
                  </a:lnTo>
                  <a:lnTo>
                    <a:pt x="166" y="125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57" y="125"/>
                  </a:lnTo>
                  <a:lnTo>
                    <a:pt x="154" y="124"/>
                  </a:lnTo>
                  <a:lnTo>
                    <a:pt x="151" y="121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46" y="132"/>
                  </a:lnTo>
                  <a:lnTo>
                    <a:pt x="145" y="134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4" y="141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37" y="158"/>
                  </a:lnTo>
                  <a:lnTo>
                    <a:pt x="139" y="162"/>
                  </a:lnTo>
                  <a:lnTo>
                    <a:pt x="141" y="165"/>
                  </a:lnTo>
                  <a:lnTo>
                    <a:pt x="141" y="165"/>
                  </a:lnTo>
                  <a:lnTo>
                    <a:pt x="146" y="164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9" y="157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57" y="162"/>
                  </a:lnTo>
                  <a:lnTo>
                    <a:pt x="154" y="169"/>
                  </a:lnTo>
                  <a:lnTo>
                    <a:pt x="150" y="172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32" y="185"/>
                  </a:lnTo>
                  <a:lnTo>
                    <a:pt x="112" y="197"/>
                  </a:lnTo>
                  <a:lnTo>
                    <a:pt x="102" y="202"/>
                  </a:lnTo>
                  <a:lnTo>
                    <a:pt x="91" y="206"/>
                  </a:lnTo>
                  <a:lnTo>
                    <a:pt x="79" y="211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4" y="213"/>
                  </a:lnTo>
                  <a:lnTo>
                    <a:pt x="60" y="211"/>
                  </a:lnTo>
                  <a:lnTo>
                    <a:pt x="52" y="205"/>
                  </a:lnTo>
                  <a:lnTo>
                    <a:pt x="45" y="200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39" y="195"/>
                  </a:lnTo>
                  <a:lnTo>
                    <a:pt x="37" y="193"/>
                  </a:lnTo>
                  <a:lnTo>
                    <a:pt x="35" y="195"/>
                  </a:lnTo>
                  <a:lnTo>
                    <a:pt x="32" y="197"/>
                  </a:lnTo>
                  <a:lnTo>
                    <a:pt x="32" y="197"/>
                  </a:lnTo>
                  <a:lnTo>
                    <a:pt x="29" y="197"/>
                  </a:lnTo>
                  <a:lnTo>
                    <a:pt x="24" y="197"/>
                  </a:lnTo>
                  <a:lnTo>
                    <a:pt x="19" y="198"/>
                  </a:lnTo>
                  <a:lnTo>
                    <a:pt x="17" y="200"/>
                  </a:lnTo>
                  <a:lnTo>
                    <a:pt x="14" y="202"/>
                  </a:lnTo>
                  <a:lnTo>
                    <a:pt x="14" y="202"/>
                  </a:lnTo>
                  <a:lnTo>
                    <a:pt x="14" y="203"/>
                  </a:lnTo>
                  <a:lnTo>
                    <a:pt x="18" y="203"/>
                  </a:lnTo>
                  <a:lnTo>
                    <a:pt x="21" y="202"/>
                  </a:lnTo>
                  <a:lnTo>
                    <a:pt x="25" y="203"/>
                  </a:lnTo>
                  <a:lnTo>
                    <a:pt x="25" y="203"/>
                  </a:lnTo>
                  <a:lnTo>
                    <a:pt x="26" y="204"/>
                  </a:lnTo>
                  <a:lnTo>
                    <a:pt x="25" y="205"/>
                  </a:lnTo>
                  <a:lnTo>
                    <a:pt x="24" y="206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1" y="214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3" y="219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36" y="219"/>
                  </a:lnTo>
                  <a:lnTo>
                    <a:pt x="31" y="217"/>
                  </a:lnTo>
                  <a:lnTo>
                    <a:pt x="23" y="214"/>
                  </a:lnTo>
                  <a:lnTo>
                    <a:pt x="23" y="214"/>
                  </a:lnTo>
                  <a:lnTo>
                    <a:pt x="18" y="213"/>
                  </a:lnTo>
                  <a:lnTo>
                    <a:pt x="14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1" y="218"/>
                  </a:lnTo>
                  <a:lnTo>
                    <a:pt x="10" y="218"/>
                  </a:lnTo>
                  <a:lnTo>
                    <a:pt x="7" y="220"/>
                  </a:lnTo>
                  <a:lnTo>
                    <a:pt x="5" y="221"/>
                  </a:lnTo>
                  <a:lnTo>
                    <a:pt x="3" y="225"/>
                  </a:lnTo>
                  <a:lnTo>
                    <a:pt x="2" y="228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2" y="233"/>
                  </a:lnTo>
                  <a:lnTo>
                    <a:pt x="6" y="229"/>
                  </a:lnTo>
                  <a:lnTo>
                    <a:pt x="9" y="227"/>
                  </a:lnTo>
                  <a:lnTo>
                    <a:pt x="10" y="226"/>
                  </a:lnTo>
                  <a:lnTo>
                    <a:pt x="11" y="227"/>
                  </a:lnTo>
                  <a:lnTo>
                    <a:pt x="11" y="227"/>
                  </a:lnTo>
                  <a:lnTo>
                    <a:pt x="13" y="231"/>
                  </a:lnTo>
                  <a:lnTo>
                    <a:pt x="17" y="233"/>
                  </a:lnTo>
                  <a:lnTo>
                    <a:pt x="21" y="233"/>
                  </a:lnTo>
                  <a:lnTo>
                    <a:pt x="25" y="233"/>
                  </a:lnTo>
                  <a:lnTo>
                    <a:pt x="35" y="232"/>
                  </a:lnTo>
                  <a:lnTo>
                    <a:pt x="38" y="232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39" y="234"/>
                  </a:lnTo>
                  <a:lnTo>
                    <a:pt x="31" y="235"/>
                  </a:lnTo>
                  <a:lnTo>
                    <a:pt x="26" y="236"/>
                  </a:lnTo>
                  <a:lnTo>
                    <a:pt x="23" y="239"/>
                  </a:lnTo>
                  <a:lnTo>
                    <a:pt x="21" y="241"/>
                  </a:lnTo>
                  <a:lnTo>
                    <a:pt x="21" y="242"/>
                  </a:lnTo>
                  <a:lnTo>
                    <a:pt x="22" y="243"/>
                  </a:lnTo>
                  <a:lnTo>
                    <a:pt x="22" y="243"/>
                  </a:lnTo>
                  <a:lnTo>
                    <a:pt x="20" y="245"/>
                  </a:lnTo>
                  <a:lnTo>
                    <a:pt x="18" y="249"/>
                  </a:lnTo>
                  <a:lnTo>
                    <a:pt x="17" y="251"/>
                  </a:lnTo>
                  <a:lnTo>
                    <a:pt x="17" y="255"/>
                  </a:lnTo>
                  <a:lnTo>
                    <a:pt x="18" y="258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21" y="257"/>
                  </a:lnTo>
                  <a:lnTo>
                    <a:pt x="24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7" y="251"/>
                  </a:lnTo>
                  <a:lnTo>
                    <a:pt x="32" y="253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7" y="248"/>
                  </a:lnTo>
                  <a:lnTo>
                    <a:pt x="50" y="246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6" y="246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60" y="250"/>
                  </a:lnTo>
                  <a:lnTo>
                    <a:pt x="61" y="251"/>
                  </a:lnTo>
                  <a:lnTo>
                    <a:pt x="62" y="253"/>
                  </a:lnTo>
                  <a:lnTo>
                    <a:pt x="62" y="253"/>
                  </a:lnTo>
                  <a:lnTo>
                    <a:pt x="61" y="255"/>
                  </a:lnTo>
                  <a:lnTo>
                    <a:pt x="59" y="258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7" y="260"/>
                  </a:lnTo>
                  <a:lnTo>
                    <a:pt x="61" y="260"/>
                  </a:lnTo>
                  <a:lnTo>
                    <a:pt x="64" y="259"/>
                  </a:lnTo>
                  <a:lnTo>
                    <a:pt x="66" y="257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6" y="251"/>
                  </a:lnTo>
                  <a:lnTo>
                    <a:pt x="77" y="250"/>
                  </a:lnTo>
                  <a:lnTo>
                    <a:pt x="77" y="247"/>
                  </a:lnTo>
                  <a:lnTo>
                    <a:pt x="76" y="244"/>
                  </a:lnTo>
                  <a:lnTo>
                    <a:pt x="77" y="243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82" y="237"/>
                  </a:lnTo>
                  <a:lnTo>
                    <a:pt x="86" y="234"/>
                  </a:lnTo>
                  <a:lnTo>
                    <a:pt x="96" y="230"/>
                  </a:lnTo>
                  <a:lnTo>
                    <a:pt x="96" y="230"/>
                  </a:lnTo>
                  <a:lnTo>
                    <a:pt x="95" y="234"/>
                  </a:lnTo>
                  <a:lnTo>
                    <a:pt x="95" y="239"/>
                  </a:lnTo>
                  <a:lnTo>
                    <a:pt x="97" y="244"/>
                  </a:lnTo>
                  <a:lnTo>
                    <a:pt x="121" y="237"/>
                  </a:lnTo>
                  <a:lnTo>
                    <a:pt x="121" y="237"/>
                  </a:lnTo>
                  <a:lnTo>
                    <a:pt x="120" y="233"/>
                  </a:lnTo>
                  <a:lnTo>
                    <a:pt x="121" y="228"/>
                  </a:lnTo>
                  <a:lnTo>
                    <a:pt x="123" y="222"/>
                  </a:lnTo>
                  <a:lnTo>
                    <a:pt x="127" y="217"/>
                  </a:lnTo>
                  <a:lnTo>
                    <a:pt x="127" y="217"/>
                  </a:lnTo>
                  <a:lnTo>
                    <a:pt x="127" y="219"/>
                  </a:lnTo>
                  <a:lnTo>
                    <a:pt x="126" y="225"/>
                  </a:lnTo>
                  <a:lnTo>
                    <a:pt x="126" y="231"/>
                  </a:lnTo>
                  <a:lnTo>
                    <a:pt x="126" y="234"/>
                  </a:lnTo>
                  <a:lnTo>
                    <a:pt x="127" y="236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0" y="227"/>
                  </a:lnTo>
                  <a:lnTo>
                    <a:pt x="150" y="222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4" y="224"/>
                  </a:lnTo>
                  <a:lnTo>
                    <a:pt x="157" y="231"/>
                  </a:lnTo>
                  <a:lnTo>
                    <a:pt x="163" y="237"/>
                  </a:lnTo>
                  <a:lnTo>
                    <a:pt x="166" y="240"/>
                  </a:lnTo>
                  <a:lnTo>
                    <a:pt x="170" y="242"/>
                  </a:lnTo>
                  <a:lnTo>
                    <a:pt x="170" y="242"/>
                  </a:lnTo>
                  <a:lnTo>
                    <a:pt x="183" y="247"/>
                  </a:lnTo>
                  <a:lnTo>
                    <a:pt x="197" y="251"/>
                  </a:lnTo>
                  <a:lnTo>
                    <a:pt x="229" y="261"/>
                  </a:lnTo>
                  <a:lnTo>
                    <a:pt x="229" y="261"/>
                  </a:lnTo>
                  <a:lnTo>
                    <a:pt x="240" y="264"/>
                  </a:lnTo>
                  <a:lnTo>
                    <a:pt x="248" y="268"/>
                  </a:lnTo>
                  <a:lnTo>
                    <a:pt x="248" y="268"/>
                  </a:lnTo>
                  <a:lnTo>
                    <a:pt x="249" y="269"/>
                  </a:lnTo>
                  <a:lnTo>
                    <a:pt x="250" y="270"/>
                  </a:lnTo>
                  <a:lnTo>
                    <a:pt x="249" y="273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50" y="278"/>
                  </a:lnTo>
                  <a:lnTo>
                    <a:pt x="259" y="284"/>
                  </a:lnTo>
                  <a:lnTo>
                    <a:pt x="259" y="284"/>
                  </a:lnTo>
                  <a:lnTo>
                    <a:pt x="264" y="289"/>
                  </a:lnTo>
                  <a:lnTo>
                    <a:pt x="267" y="296"/>
                  </a:lnTo>
                  <a:lnTo>
                    <a:pt x="270" y="304"/>
                  </a:lnTo>
                  <a:lnTo>
                    <a:pt x="272" y="313"/>
                  </a:lnTo>
                  <a:lnTo>
                    <a:pt x="272" y="313"/>
                  </a:lnTo>
                  <a:lnTo>
                    <a:pt x="274" y="320"/>
                  </a:lnTo>
                  <a:lnTo>
                    <a:pt x="275" y="328"/>
                  </a:lnTo>
                  <a:lnTo>
                    <a:pt x="275" y="334"/>
                  </a:lnTo>
                  <a:lnTo>
                    <a:pt x="275" y="337"/>
                  </a:lnTo>
                  <a:lnTo>
                    <a:pt x="274" y="339"/>
                  </a:lnTo>
                  <a:lnTo>
                    <a:pt x="274" y="339"/>
                  </a:lnTo>
                  <a:lnTo>
                    <a:pt x="271" y="341"/>
                  </a:lnTo>
                  <a:lnTo>
                    <a:pt x="269" y="342"/>
                  </a:lnTo>
                  <a:lnTo>
                    <a:pt x="266" y="343"/>
                  </a:lnTo>
                  <a:lnTo>
                    <a:pt x="260" y="345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6" y="354"/>
                  </a:lnTo>
                  <a:lnTo>
                    <a:pt x="270" y="352"/>
                  </a:lnTo>
                  <a:lnTo>
                    <a:pt x="275" y="351"/>
                  </a:lnTo>
                  <a:lnTo>
                    <a:pt x="275" y="351"/>
                  </a:lnTo>
                  <a:lnTo>
                    <a:pt x="274" y="352"/>
                  </a:lnTo>
                  <a:lnTo>
                    <a:pt x="274" y="352"/>
                  </a:lnTo>
                  <a:lnTo>
                    <a:pt x="270" y="358"/>
                  </a:lnTo>
                  <a:lnTo>
                    <a:pt x="269" y="362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3" y="358"/>
                  </a:lnTo>
                  <a:lnTo>
                    <a:pt x="285" y="355"/>
                  </a:lnTo>
                  <a:lnTo>
                    <a:pt x="288" y="352"/>
                  </a:lnTo>
                  <a:lnTo>
                    <a:pt x="288" y="352"/>
                  </a:lnTo>
                  <a:lnTo>
                    <a:pt x="290" y="352"/>
                  </a:lnTo>
                  <a:lnTo>
                    <a:pt x="293" y="354"/>
                  </a:lnTo>
                  <a:lnTo>
                    <a:pt x="297" y="356"/>
                  </a:lnTo>
                  <a:lnTo>
                    <a:pt x="302" y="358"/>
                  </a:lnTo>
                  <a:lnTo>
                    <a:pt x="306" y="362"/>
                  </a:lnTo>
                  <a:lnTo>
                    <a:pt x="311" y="368"/>
                  </a:lnTo>
                  <a:lnTo>
                    <a:pt x="315" y="373"/>
                  </a:lnTo>
                  <a:lnTo>
                    <a:pt x="319" y="379"/>
                  </a:lnTo>
                  <a:lnTo>
                    <a:pt x="319" y="379"/>
                  </a:lnTo>
                  <a:lnTo>
                    <a:pt x="320" y="385"/>
                  </a:lnTo>
                  <a:lnTo>
                    <a:pt x="321" y="390"/>
                  </a:lnTo>
                  <a:lnTo>
                    <a:pt x="321" y="395"/>
                  </a:lnTo>
                  <a:lnTo>
                    <a:pt x="320" y="402"/>
                  </a:lnTo>
                  <a:lnTo>
                    <a:pt x="319" y="407"/>
                  </a:lnTo>
                  <a:lnTo>
                    <a:pt x="317" y="412"/>
                  </a:lnTo>
                  <a:lnTo>
                    <a:pt x="313" y="415"/>
                  </a:lnTo>
                  <a:lnTo>
                    <a:pt x="310" y="417"/>
                  </a:lnTo>
                  <a:lnTo>
                    <a:pt x="310" y="417"/>
                  </a:lnTo>
                  <a:lnTo>
                    <a:pt x="307" y="417"/>
                  </a:lnTo>
                  <a:lnTo>
                    <a:pt x="304" y="416"/>
                  </a:lnTo>
                  <a:lnTo>
                    <a:pt x="297" y="413"/>
                  </a:lnTo>
                  <a:lnTo>
                    <a:pt x="291" y="409"/>
                  </a:lnTo>
                  <a:lnTo>
                    <a:pt x="289" y="409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5" y="414"/>
                  </a:lnTo>
                  <a:lnTo>
                    <a:pt x="282" y="415"/>
                  </a:lnTo>
                  <a:lnTo>
                    <a:pt x="277" y="418"/>
                  </a:lnTo>
                  <a:lnTo>
                    <a:pt x="274" y="420"/>
                  </a:lnTo>
                  <a:lnTo>
                    <a:pt x="272" y="423"/>
                  </a:lnTo>
                  <a:lnTo>
                    <a:pt x="272" y="428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8" y="428"/>
                  </a:lnTo>
                  <a:lnTo>
                    <a:pt x="281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4" y="427"/>
                  </a:lnTo>
                  <a:lnTo>
                    <a:pt x="284" y="428"/>
                  </a:lnTo>
                  <a:lnTo>
                    <a:pt x="286" y="431"/>
                  </a:lnTo>
                  <a:lnTo>
                    <a:pt x="286" y="431"/>
                  </a:lnTo>
                  <a:lnTo>
                    <a:pt x="288" y="431"/>
                  </a:lnTo>
                  <a:lnTo>
                    <a:pt x="290" y="431"/>
                  </a:lnTo>
                  <a:lnTo>
                    <a:pt x="296" y="431"/>
                  </a:lnTo>
                  <a:lnTo>
                    <a:pt x="302" y="430"/>
                  </a:lnTo>
                  <a:lnTo>
                    <a:pt x="304" y="430"/>
                  </a:lnTo>
                  <a:lnTo>
                    <a:pt x="305" y="431"/>
                  </a:lnTo>
                  <a:lnTo>
                    <a:pt x="305" y="431"/>
                  </a:lnTo>
                  <a:lnTo>
                    <a:pt x="305" y="432"/>
                  </a:lnTo>
                  <a:lnTo>
                    <a:pt x="304" y="432"/>
                  </a:lnTo>
                  <a:lnTo>
                    <a:pt x="300" y="432"/>
                  </a:lnTo>
                  <a:lnTo>
                    <a:pt x="300" y="432"/>
                  </a:lnTo>
                  <a:lnTo>
                    <a:pt x="290" y="434"/>
                  </a:lnTo>
                  <a:lnTo>
                    <a:pt x="284" y="436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2" y="441"/>
                  </a:lnTo>
                  <a:lnTo>
                    <a:pt x="282" y="443"/>
                  </a:lnTo>
                  <a:lnTo>
                    <a:pt x="282" y="443"/>
                  </a:lnTo>
                  <a:lnTo>
                    <a:pt x="280" y="445"/>
                  </a:lnTo>
                  <a:lnTo>
                    <a:pt x="277" y="447"/>
                  </a:lnTo>
                  <a:lnTo>
                    <a:pt x="275" y="451"/>
                  </a:lnTo>
                  <a:lnTo>
                    <a:pt x="274" y="454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275" y="461"/>
                  </a:lnTo>
                  <a:lnTo>
                    <a:pt x="277" y="463"/>
                  </a:lnTo>
                  <a:lnTo>
                    <a:pt x="280" y="466"/>
                  </a:lnTo>
                  <a:lnTo>
                    <a:pt x="280" y="466"/>
                  </a:lnTo>
                  <a:lnTo>
                    <a:pt x="280" y="464"/>
                  </a:lnTo>
                  <a:lnTo>
                    <a:pt x="280" y="461"/>
                  </a:lnTo>
                  <a:lnTo>
                    <a:pt x="281" y="457"/>
                  </a:lnTo>
                  <a:lnTo>
                    <a:pt x="282" y="455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5" y="455"/>
                  </a:lnTo>
                  <a:lnTo>
                    <a:pt x="286" y="456"/>
                  </a:lnTo>
                  <a:lnTo>
                    <a:pt x="289" y="458"/>
                  </a:lnTo>
                  <a:lnTo>
                    <a:pt x="291" y="458"/>
                  </a:lnTo>
                  <a:lnTo>
                    <a:pt x="291" y="458"/>
                  </a:lnTo>
                  <a:lnTo>
                    <a:pt x="293" y="458"/>
                  </a:lnTo>
                  <a:lnTo>
                    <a:pt x="296" y="456"/>
                  </a:lnTo>
                  <a:lnTo>
                    <a:pt x="303" y="449"/>
                  </a:lnTo>
                  <a:lnTo>
                    <a:pt x="309" y="444"/>
                  </a:lnTo>
                  <a:lnTo>
                    <a:pt x="311" y="442"/>
                  </a:lnTo>
                  <a:lnTo>
                    <a:pt x="313" y="442"/>
                  </a:lnTo>
                  <a:lnTo>
                    <a:pt x="313" y="442"/>
                  </a:lnTo>
                  <a:lnTo>
                    <a:pt x="313" y="443"/>
                  </a:lnTo>
                  <a:lnTo>
                    <a:pt x="312" y="444"/>
                  </a:lnTo>
                  <a:lnTo>
                    <a:pt x="309" y="447"/>
                  </a:lnTo>
                  <a:lnTo>
                    <a:pt x="305" y="451"/>
                  </a:lnTo>
                  <a:lnTo>
                    <a:pt x="303" y="454"/>
                  </a:lnTo>
                  <a:lnTo>
                    <a:pt x="302" y="457"/>
                  </a:lnTo>
                  <a:lnTo>
                    <a:pt x="302" y="457"/>
                  </a:lnTo>
                  <a:lnTo>
                    <a:pt x="303" y="460"/>
                  </a:lnTo>
                  <a:lnTo>
                    <a:pt x="304" y="462"/>
                  </a:lnTo>
                  <a:lnTo>
                    <a:pt x="306" y="464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8" y="470"/>
                  </a:lnTo>
                  <a:lnTo>
                    <a:pt x="309" y="472"/>
                  </a:lnTo>
                  <a:lnTo>
                    <a:pt x="312" y="474"/>
                  </a:lnTo>
                  <a:lnTo>
                    <a:pt x="315" y="475"/>
                  </a:lnTo>
                  <a:lnTo>
                    <a:pt x="322" y="477"/>
                  </a:lnTo>
                  <a:lnTo>
                    <a:pt x="325" y="477"/>
                  </a:lnTo>
                  <a:lnTo>
                    <a:pt x="325" y="477"/>
                  </a:lnTo>
                  <a:lnTo>
                    <a:pt x="324" y="475"/>
                  </a:lnTo>
                  <a:lnTo>
                    <a:pt x="321" y="472"/>
                  </a:lnTo>
                  <a:lnTo>
                    <a:pt x="318" y="467"/>
                  </a:lnTo>
                  <a:lnTo>
                    <a:pt x="317" y="466"/>
                  </a:lnTo>
                  <a:lnTo>
                    <a:pt x="318" y="464"/>
                  </a:lnTo>
                  <a:lnTo>
                    <a:pt x="318" y="464"/>
                  </a:lnTo>
                  <a:lnTo>
                    <a:pt x="319" y="464"/>
                  </a:lnTo>
                  <a:lnTo>
                    <a:pt x="321" y="464"/>
                  </a:lnTo>
                  <a:lnTo>
                    <a:pt x="323" y="464"/>
                  </a:lnTo>
                  <a:lnTo>
                    <a:pt x="325" y="464"/>
                  </a:lnTo>
                  <a:lnTo>
                    <a:pt x="325" y="464"/>
                  </a:lnTo>
                  <a:lnTo>
                    <a:pt x="325" y="461"/>
                  </a:lnTo>
                  <a:lnTo>
                    <a:pt x="325" y="456"/>
                  </a:lnTo>
                  <a:lnTo>
                    <a:pt x="325" y="451"/>
                  </a:lnTo>
                  <a:lnTo>
                    <a:pt x="326" y="447"/>
                  </a:lnTo>
                  <a:lnTo>
                    <a:pt x="329" y="443"/>
                  </a:lnTo>
                  <a:lnTo>
                    <a:pt x="334" y="437"/>
                  </a:lnTo>
                  <a:lnTo>
                    <a:pt x="334" y="437"/>
                  </a:lnTo>
                  <a:lnTo>
                    <a:pt x="336" y="441"/>
                  </a:lnTo>
                  <a:lnTo>
                    <a:pt x="338" y="442"/>
                  </a:lnTo>
                  <a:lnTo>
                    <a:pt x="342" y="444"/>
                  </a:lnTo>
                  <a:lnTo>
                    <a:pt x="342" y="444"/>
                  </a:lnTo>
                  <a:lnTo>
                    <a:pt x="343" y="444"/>
                  </a:lnTo>
                  <a:lnTo>
                    <a:pt x="345" y="445"/>
                  </a:lnTo>
                  <a:lnTo>
                    <a:pt x="345" y="449"/>
                  </a:lnTo>
                  <a:lnTo>
                    <a:pt x="345" y="455"/>
                  </a:lnTo>
                  <a:lnTo>
                    <a:pt x="345" y="455"/>
                  </a:lnTo>
                  <a:lnTo>
                    <a:pt x="346" y="454"/>
                  </a:lnTo>
                  <a:lnTo>
                    <a:pt x="348" y="450"/>
                  </a:lnTo>
                  <a:lnTo>
                    <a:pt x="350" y="445"/>
                  </a:lnTo>
                  <a:lnTo>
                    <a:pt x="350" y="440"/>
                  </a:lnTo>
                  <a:lnTo>
                    <a:pt x="350" y="440"/>
                  </a:lnTo>
                  <a:lnTo>
                    <a:pt x="352" y="437"/>
                  </a:lnTo>
                  <a:lnTo>
                    <a:pt x="354" y="434"/>
                  </a:lnTo>
                  <a:lnTo>
                    <a:pt x="354" y="434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1" y="427"/>
                  </a:lnTo>
                  <a:lnTo>
                    <a:pt x="350" y="424"/>
                  </a:lnTo>
                  <a:lnTo>
                    <a:pt x="348" y="421"/>
                  </a:lnTo>
                  <a:lnTo>
                    <a:pt x="348" y="417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47" y="407"/>
                  </a:lnTo>
                  <a:lnTo>
                    <a:pt x="347" y="406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1" y="401"/>
                  </a:lnTo>
                  <a:lnTo>
                    <a:pt x="341" y="400"/>
                  </a:lnTo>
                  <a:lnTo>
                    <a:pt x="342" y="400"/>
                  </a:lnTo>
                  <a:lnTo>
                    <a:pt x="342" y="400"/>
                  </a:lnTo>
                  <a:lnTo>
                    <a:pt x="347" y="401"/>
                  </a:lnTo>
                  <a:lnTo>
                    <a:pt x="350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5" y="388"/>
                  </a:lnTo>
                  <a:lnTo>
                    <a:pt x="355" y="380"/>
                  </a:lnTo>
                  <a:lnTo>
                    <a:pt x="355" y="377"/>
                  </a:lnTo>
                  <a:lnTo>
                    <a:pt x="355" y="377"/>
                  </a:lnTo>
                  <a:lnTo>
                    <a:pt x="350" y="377"/>
                  </a:lnTo>
                  <a:lnTo>
                    <a:pt x="347" y="376"/>
                  </a:lnTo>
                  <a:lnTo>
                    <a:pt x="343" y="375"/>
                  </a:lnTo>
                  <a:lnTo>
                    <a:pt x="342" y="373"/>
                  </a:lnTo>
                  <a:lnTo>
                    <a:pt x="342" y="373"/>
                  </a:lnTo>
                  <a:lnTo>
                    <a:pt x="346" y="373"/>
                  </a:lnTo>
                  <a:lnTo>
                    <a:pt x="350" y="373"/>
                  </a:lnTo>
                  <a:lnTo>
                    <a:pt x="353" y="373"/>
                  </a:lnTo>
                  <a:lnTo>
                    <a:pt x="355" y="372"/>
                  </a:lnTo>
                  <a:lnTo>
                    <a:pt x="355" y="372"/>
                  </a:lnTo>
                  <a:lnTo>
                    <a:pt x="355" y="360"/>
                  </a:lnTo>
                  <a:lnTo>
                    <a:pt x="354" y="352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49" y="350"/>
                  </a:lnTo>
                  <a:lnTo>
                    <a:pt x="346" y="350"/>
                  </a:lnTo>
                  <a:lnTo>
                    <a:pt x="342" y="349"/>
                  </a:lnTo>
                  <a:lnTo>
                    <a:pt x="339" y="348"/>
                  </a:lnTo>
                  <a:lnTo>
                    <a:pt x="339" y="348"/>
                  </a:lnTo>
                  <a:lnTo>
                    <a:pt x="337" y="347"/>
                  </a:lnTo>
                  <a:lnTo>
                    <a:pt x="337" y="345"/>
                  </a:lnTo>
                  <a:lnTo>
                    <a:pt x="337" y="342"/>
                  </a:lnTo>
                  <a:lnTo>
                    <a:pt x="336" y="340"/>
                  </a:lnTo>
                  <a:lnTo>
                    <a:pt x="336" y="339"/>
                  </a:lnTo>
                  <a:lnTo>
                    <a:pt x="334" y="337"/>
                  </a:lnTo>
                  <a:lnTo>
                    <a:pt x="334" y="337"/>
                  </a:lnTo>
                  <a:lnTo>
                    <a:pt x="327" y="335"/>
                  </a:lnTo>
                  <a:lnTo>
                    <a:pt x="322" y="332"/>
                  </a:lnTo>
                  <a:lnTo>
                    <a:pt x="318" y="329"/>
                  </a:lnTo>
                  <a:lnTo>
                    <a:pt x="315" y="327"/>
                  </a:lnTo>
                  <a:lnTo>
                    <a:pt x="315" y="327"/>
                  </a:lnTo>
                  <a:lnTo>
                    <a:pt x="313" y="323"/>
                  </a:lnTo>
                  <a:lnTo>
                    <a:pt x="313" y="320"/>
                  </a:lnTo>
                  <a:lnTo>
                    <a:pt x="313" y="318"/>
                  </a:lnTo>
                  <a:lnTo>
                    <a:pt x="313" y="318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4" y="320"/>
                  </a:lnTo>
                  <a:lnTo>
                    <a:pt x="325" y="302"/>
                  </a:lnTo>
                  <a:lnTo>
                    <a:pt x="325" y="302"/>
                  </a:lnTo>
                  <a:lnTo>
                    <a:pt x="323" y="302"/>
                  </a:lnTo>
                  <a:lnTo>
                    <a:pt x="319" y="301"/>
                  </a:lnTo>
                  <a:lnTo>
                    <a:pt x="319" y="301"/>
                  </a:lnTo>
                  <a:lnTo>
                    <a:pt x="317" y="299"/>
                  </a:lnTo>
                  <a:lnTo>
                    <a:pt x="314" y="297"/>
                  </a:lnTo>
                  <a:lnTo>
                    <a:pt x="313" y="294"/>
                  </a:lnTo>
                  <a:lnTo>
                    <a:pt x="313" y="294"/>
                  </a:lnTo>
                  <a:lnTo>
                    <a:pt x="314" y="296"/>
                  </a:lnTo>
                  <a:lnTo>
                    <a:pt x="320" y="297"/>
                  </a:lnTo>
                  <a:lnTo>
                    <a:pt x="320" y="297"/>
                  </a:lnTo>
                  <a:lnTo>
                    <a:pt x="324" y="297"/>
                  </a:lnTo>
                  <a:lnTo>
                    <a:pt x="326" y="296"/>
                  </a:lnTo>
                  <a:lnTo>
                    <a:pt x="328" y="276"/>
                  </a:lnTo>
                  <a:lnTo>
                    <a:pt x="328" y="276"/>
                  </a:lnTo>
                  <a:lnTo>
                    <a:pt x="325" y="276"/>
                  </a:lnTo>
                  <a:lnTo>
                    <a:pt x="322" y="276"/>
                  </a:lnTo>
                  <a:lnTo>
                    <a:pt x="319" y="274"/>
                  </a:lnTo>
                  <a:lnTo>
                    <a:pt x="318" y="271"/>
                  </a:lnTo>
                  <a:lnTo>
                    <a:pt x="318" y="270"/>
                  </a:lnTo>
                  <a:lnTo>
                    <a:pt x="318" y="270"/>
                  </a:lnTo>
                  <a:lnTo>
                    <a:pt x="325" y="268"/>
                  </a:lnTo>
                  <a:lnTo>
                    <a:pt x="332" y="264"/>
                  </a:lnTo>
                  <a:lnTo>
                    <a:pt x="337" y="260"/>
                  </a:lnTo>
                  <a:lnTo>
                    <a:pt x="341" y="256"/>
                  </a:lnTo>
                  <a:lnTo>
                    <a:pt x="346" y="250"/>
                  </a:lnTo>
                  <a:lnTo>
                    <a:pt x="349" y="244"/>
                  </a:lnTo>
                  <a:lnTo>
                    <a:pt x="352" y="239"/>
                  </a:lnTo>
                  <a:lnTo>
                    <a:pt x="353" y="232"/>
                  </a:lnTo>
                  <a:lnTo>
                    <a:pt x="353" y="232"/>
                  </a:lnTo>
                  <a:lnTo>
                    <a:pt x="359" y="234"/>
                  </a:lnTo>
                  <a:lnTo>
                    <a:pt x="361" y="234"/>
                  </a:lnTo>
                  <a:lnTo>
                    <a:pt x="364" y="234"/>
                  </a:lnTo>
                  <a:lnTo>
                    <a:pt x="364" y="234"/>
                  </a:lnTo>
                  <a:lnTo>
                    <a:pt x="365" y="227"/>
                  </a:lnTo>
                  <a:lnTo>
                    <a:pt x="365" y="218"/>
                  </a:lnTo>
                  <a:lnTo>
                    <a:pt x="365" y="218"/>
                  </a:lnTo>
                  <a:lnTo>
                    <a:pt x="360" y="217"/>
                  </a:lnTo>
                  <a:lnTo>
                    <a:pt x="357" y="216"/>
                  </a:lnTo>
                  <a:lnTo>
                    <a:pt x="355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1" name="Freeform 45"/>
            <p:cNvSpPr>
              <a:spLocks/>
            </p:cNvSpPr>
            <p:nvPr userDrawn="1"/>
          </p:nvSpPr>
          <p:spPr bwMode="auto">
            <a:xfrm>
              <a:off x="4518" y="2652"/>
              <a:ext cx="207" cy="53"/>
            </a:xfrm>
            <a:custGeom>
              <a:avLst/>
              <a:gdLst>
                <a:gd name="T0" fmla="*/ 0 w 207"/>
                <a:gd name="T1" fmla="*/ 20 h 53"/>
                <a:gd name="T2" fmla="*/ 0 w 207"/>
                <a:gd name="T3" fmla="*/ 20 h 53"/>
                <a:gd name="T4" fmla="*/ 13 w 207"/>
                <a:gd name="T5" fmla="*/ 29 h 53"/>
                <a:gd name="T6" fmla="*/ 24 w 207"/>
                <a:gd name="T7" fmla="*/ 35 h 53"/>
                <a:gd name="T8" fmla="*/ 24 w 207"/>
                <a:gd name="T9" fmla="*/ 35 h 53"/>
                <a:gd name="T10" fmla="*/ 42 w 207"/>
                <a:gd name="T11" fmla="*/ 43 h 53"/>
                <a:gd name="T12" fmla="*/ 54 w 207"/>
                <a:gd name="T13" fmla="*/ 46 h 53"/>
                <a:gd name="T14" fmla="*/ 67 w 207"/>
                <a:gd name="T15" fmla="*/ 49 h 53"/>
                <a:gd name="T16" fmla="*/ 82 w 207"/>
                <a:gd name="T17" fmla="*/ 51 h 53"/>
                <a:gd name="T18" fmla="*/ 98 w 207"/>
                <a:gd name="T19" fmla="*/ 53 h 53"/>
                <a:gd name="T20" fmla="*/ 115 w 207"/>
                <a:gd name="T21" fmla="*/ 53 h 53"/>
                <a:gd name="T22" fmla="*/ 134 w 207"/>
                <a:gd name="T23" fmla="*/ 53 h 53"/>
                <a:gd name="T24" fmla="*/ 134 w 207"/>
                <a:gd name="T25" fmla="*/ 53 h 53"/>
                <a:gd name="T26" fmla="*/ 151 w 207"/>
                <a:gd name="T27" fmla="*/ 50 h 53"/>
                <a:gd name="T28" fmla="*/ 166 w 207"/>
                <a:gd name="T29" fmla="*/ 48 h 53"/>
                <a:gd name="T30" fmla="*/ 179 w 207"/>
                <a:gd name="T31" fmla="*/ 44 h 53"/>
                <a:gd name="T32" fmla="*/ 189 w 207"/>
                <a:gd name="T33" fmla="*/ 41 h 53"/>
                <a:gd name="T34" fmla="*/ 203 w 207"/>
                <a:gd name="T35" fmla="*/ 34 h 53"/>
                <a:gd name="T36" fmla="*/ 207 w 207"/>
                <a:gd name="T37" fmla="*/ 31 h 53"/>
                <a:gd name="T38" fmla="*/ 207 w 207"/>
                <a:gd name="T39" fmla="*/ 31 h 53"/>
                <a:gd name="T40" fmla="*/ 200 w 207"/>
                <a:gd name="T41" fmla="*/ 29 h 53"/>
                <a:gd name="T42" fmla="*/ 195 w 207"/>
                <a:gd name="T43" fmla="*/ 26 h 53"/>
                <a:gd name="T44" fmla="*/ 186 w 207"/>
                <a:gd name="T45" fmla="*/ 18 h 53"/>
                <a:gd name="T46" fmla="*/ 186 w 207"/>
                <a:gd name="T47" fmla="*/ 18 h 53"/>
                <a:gd name="T48" fmla="*/ 185 w 207"/>
                <a:gd name="T49" fmla="*/ 22 h 53"/>
                <a:gd name="T50" fmla="*/ 185 w 207"/>
                <a:gd name="T51" fmla="*/ 22 h 53"/>
                <a:gd name="T52" fmla="*/ 184 w 207"/>
                <a:gd name="T53" fmla="*/ 30 h 53"/>
                <a:gd name="T54" fmla="*/ 184 w 207"/>
                <a:gd name="T55" fmla="*/ 30 h 53"/>
                <a:gd name="T56" fmla="*/ 180 w 207"/>
                <a:gd name="T57" fmla="*/ 29 h 53"/>
                <a:gd name="T58" fmla="*/ 180 w 207"/>
                <a:gd name="T59" fmla="*/ 29 h 53"/>
                <a:gd name="T60" fmla="*/ 177 w 207"/>
                <a:gd name="T61" fmla="*/ 27 h 53"/>
                <a:gd name="T62" fmla="*/ 173 w 207"/>
                <a:gd name="T63" fmla="*/ 23 h 53"/>
                <a:gd name="T64" fmla="*/ 171 w 207"/>
                <a:gd name="T65" fmla="*/ 19 h 53"/>
                <a:gd name="T66" fmla="*/ 170 w 207"/>
                <a:gd name="T67" fmla="*/ 14 h 53"/>
                <a:gd name="T68" fmla="*/ 170 w 207"/>
                <a:gd name="T69" fmla="*/ 14 h 53"/>
                <a:gd name="T70" fmla="*/ 170 w 207"/>
                <a:gd name="T71" fmla="*/ 13 h 53"/>
                <a:gd name="T72" fmla="*/ 170 w 207"/>
                <a:gd name="T73" fmla="*/ 13 h 53"/>
                <a:gd name="T74" fmla="*/ 161 w 207"/>
                <a:gd name="T75" fmla="*/ 16 h 53"/>
                <a:gd name="T76" fmla="*/ 150 w 207"/>
                <a:gd name="T77" fmla="*/ 19 h 53"/>
                <a:gd name="T78" fmla="*/ 136 w 207"/>
                <a:gd name="T79" fmla="*/ 22 h 53"/>
                <a:gd name="T80" fmla="*/ 122 w 207"/>
                <a:gd name="T81" fmla="*/ 23 h 53"/>
                <a:gd name="T82" fmla="*/ 122 w 207"/>
                <a:gd name="T83" fmla="*/ 23 h 53"/>
                <a:gd name="T84" fmla="*/ 96 w 207"/>
                <a:gd name="T85" fmla="*/ 22 h 53"/>
                <a:gd name="T86" fmla="*/ 83 w 207"/>
                <a:gd name="T87" fmla="*/ 21 h 53"/>
                <a:gd name="T88" fmla="*/ 70 w 207"/>
                <a:gd name="T89" fmla="*/ 19 h 53"/>
                <a:gd name="T90" fmla="*/ 57 w 207"/>
                <a:gd name="T91" fmla="*/ 17 h 53"/>
                <a:gd name="T92" fmla="*/ 44 w 207"/>
                <a:gd name="T93" fmla="*/ 13 h 53"/>
                <a:gd name="T94" fmla="*/ 32 w 207"/>
                <a:gd name="T95" fmla="*/ 9 h 53"/>
                <a:gd name="T96" fmla="*/ 20 w 207"/>
                <a:gd name="T97" fmla="*/ 4 h 53"/>
                <a:gd name="T98" fmla="*/ 20 w 207"/>
                <a:gd name="T99" fmla="*/ 4 h 53"/>
                <a:gd name="T100" fmla="*/ 10 w 207"/>
                <a:gd name="T101" fmla="*/ 0 h 53"/>
                <a:gd name="T102" fmla="*/ 10 w 207"/>
                <a:gd name="T103" fmla="*/ 0 h 53"/>
                <a:gd name="T104" fmla="*/ 10 w 207"/>
                <a:gd name="T105" fmla="*/ 1 h 53"/>
                <a:gd name="T106" fmla="*/ 10 w 207"/>
                <a:gd name="T107" fmla="*/ 3 h 53"/>
                <a:gd name="T108" fmla="*/ 11 w 207"/>
                <a:gd name="T109" fmla="*/ 8 h 53"/>
                <a:gd name="T110" fmla="*/ 17 w 207"/>
                <a:gd name="T111" fmla="*/ 15 h 53"/>
                <a:gd name="T112" fmla="*/ 17 w 207"/>
                <a:gd name="T113" fmla="*/ 15 h 53"/>
                <a:gd name="T114" fmla="*/ 11 w 207"/>
                <a:gd name="T115" fmla="*/ 14 h 53"/>
                <a:gd name="T116" fmla="*/ 6 w 207"/>
                <a:gd name="T117" fmla="*/ 16 h 53"/>
                <a:gd name="T118" fmla="*/ 6 w 207"/>
                <a:gd name="T119" fmla="*/ 16 h 53"/>
                <a:gd name="T120" fmla="*/ 3 w 207"/>
                <a:gd name="T121" fmla="*/ 18 h 53"/>
                <a:gd name="T122" fmla="*/ 0 w 207"/>
                <a:gd name="T123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" h="53">
                  <a:moveTo>
                    <a:pt x="0" y="20"/>
                  </a:moveTo>
                  <a:lnTo>
                    <a:pt x="0" y="20"/>
                  </a:lnTo>
                  <a:lnTo>
                    <a:pt x="13" y="29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42" y="43"/>
                  </a:lnTo>
                  <a:lnTo>
                    <a:pt x="54" y="46"/>
                  </a:lnTo>
                  <a:lnTo>
                    <a:pt x="67" y="49"/>
                  </a:lnTo>
                  <a:lnTo>
                    <a:pt x="82" y="51"/>
                  </a:lnTo>
                  <a:lnTo>
                    <a:pt x="98" y="53"/>
                  </a:lnTo>
                  <a:lnTo>
                    <a:pt x="11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51" y="50"/>
                  </a:lnTo>
                  <a:lnTo>
                    <a:pt x="166" y="48"/>
                  </a:lnTo>
                  <a:lnTo>
                    <a:pt x="179" y="44"/>
                  </a:lnTo>
                  <a:lnTo>
                    <a:pt x="189" y="41"/>
                  </a:lnTo>
                  <a:lnTo>
                    <a:pt x="203" y="34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00" y="29"/>
                  </a:lnTo>
                  <a:lnTo>
                    <a:pt x="195" y="2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77" y="27"/>
                  </a:lnTo>
                  <a:lnTo>
                    <a:pt x="173" y="23"/>
                  </a:lnTo>
                  <a:lnTo>
                    <a:pt x="171" y="19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1" y="16"/>
                  </a:lnTo>
                  <a:lnTo>
                    <a:pt x="150" y="19"/>
                  </a:lnTo>
                  <a:lnTo>
                    <a:pt x="136" y="22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96" y="22"/>
                  </a:lnTo>
                  <a:lnTo>
                    <a:pt x="83" y="21"/>
                  </a:lnTo>
                  <a:lnTo>
                    <a:pt x="70" y="19"/>
                  </a:lnTo>
                  <a:lnTo>
                    <a:pt x="57" y="17"/>
                  </a:lnTo>
                  <a:lnTo>
                    <a:pt x="44" y="13"/>
                  </a:lnTo>
                  <a:lnTo>
                    <a:pt x="32" y="9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1" y="8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2" name="Freeform 46"/>
            <p:cNvSpPr>
              <a:spLocks/>
            </p:cNvSpPr>
            <p:nvPr userDrawn="1"/>
          </p:nvSpPr>
          <p:spPr bwMode="auto">
            <a:xfrm>
              <a:off x="4473" y="2479"/>
              <a:ext cx="210" cy="149"/>
            </a:xfrm>
            <a:custGeom>
              <a:avLst/>
              <a:gdLst>
                <a:gd name="T0" fmla="*/ 192 w 210"/>
                <a:gd name="T1" fmla="*/ 12 h 149"/>
                <a:gd name="T2" fmla="*/ 188 w 210"/>
                <a:gd name="T3" fmla="*/ 2 h 149"/>
                <a:gd name="T4" fmla="*/ 183 w 210"/>
                <a:gd name="T5" fmla="*/ 0 h 149"/>
                <a:gd name="T6" fmla="*/ 134 w 210"/>
                <a:gd name="T7" fmla="*/ 23 h 149"/>
                <a:gd name="T8" fmla="*/ 122 w 210"/>
                <a:gd name="T9" fmla="*/ 31 h 149"/>
                <a:gd name="T10" fmla="*/ 103 w 210"/>
                <a:gd name="T11" fmla="*/ 31 h 149"/>
                <a:gd name="T12" fmla="*/ 107 w 210"/>
                <a:gd name="T13" fmla="*/ 43 h 149"/>
                <a:gd name="T14" fmla="*/ 101 w 210"/>
                <a:gd name="T15" fmla="*/ 47 h 149"/>
                <a:gd name="T16" fmla="*/ 107 w 210"/>
                <a:gd name="T17" fmla="*/ 55 h 149"/>
                <a:gd name="T18" fmla="*/ 116 w 210"/>
                <a:gd name="T19" fmla="*/ 53 h 149"/>
                <a:gd name="T20" fmla="*/ 111 w 210"/>
                <a:gd name="T21" fmla="*/ 67 h 149"/>
                <a:gd name="T22" fmla="*/ 85 w 210"/>
                <a:gd name="T23" fmla="*/ 86 h 149"/>
                <a:gd name="T24" fmla="*/ 59 w 210"/>
                <a:gd name="T25" fmla="*/ 91 h 149"/>
                <a:gd name="T26" fmla="*/ 46 w 210"/>
                <a:gd name="T27" fmla="*/ 80 h 149"/>
                <a:gd name="T28" fmla="*/ 40 w 210"/>
                <a:gd name="T29" fmla="*/ 74 h 149"/>
                <a:gd name="T30" fmla="*/ 29 w 210"/>
                <a:gd name="T31" fmla="*/ 74 h 149"/>
                <a:gd name="T32" fmla="*/ 16 w 210"/>
                <a:gd name="T33" fmla="*/ 81 h 149"/>
                <a:gd name="T34" fmla="*/ 28 w 210"/>
                <a:gd name="T35" fmla="*/ 82 h 149"/>
                <a:gd name="T36" fmla="*/ 25 w 210"/>
                <a:gd name="T37" fmla="*/ 88 h 149"/>
                <a:gd name="T38" fmla="*/ 44 w 210"/>
                <a:gd name="T39" fmla="*/ 100 h 149"/>
                <a:gd name="T40" fmla="*/ 43 w 210"/>
                <a:gd name="T41" fmla="*/ 101 h 149"/>
                <a:gd name="T42" fmla="*/ 23 w 210"/>
                <a:gd name="T43" fmla="*/ 94 h 149"/>
                <a:gd name="T44" fmla="*/ 16 w 210"/>
                <a:gd name="T45" fmla="*/ 96 h 149"/>
                <a:gd name="T46" fmla="*/ 5 w 210"/>
                <a:gd name="T47" fmla="*/ 101 h 149"/>
                <a:gd name="T48" fmla="*/ 1 w 210"/>
                <a:gd name="T49" fmla="*/ 114 h 149"/>
                <a:gd name="T50" fmla="*/ 10 w 210"/>
                <a:gd name="T51" fmla="*/ 106 h 149"/>
                <a:gd name="T52" fmla="*/ 12 w 210"/>
                <a:gd name="T53" fmla="*/ 110 h 149"/>
                <a:gd name="T54" fmla="*/ 15 w 210"/>
                <a:gd name="T55" fmla="*/ 116 h 149"/>
                <a:gd name="T56" fmla="*/ 39 w 210"/>
                <a:gd name="T57" fmla="*/ 115 h 149"/>
                <a:gd name="T58" fmla="*/ 44 w 210"/>
                <a:gd name="T59" fmla="*/ 116 h 149"/>
                <a:gd name="T60" fmla="*/ 23 w 210"/>
                <a:gd name="T61" fmla="*/ 121 h 149"/>
                <a:gd name="T62" fmla="*/ 22 w 210"/>
                <a:gd name="T63" fmla="*/ 125 h 149"/>
                <a:gd name="T64" fmla="*/ 16 w 210"/>
                <a:gd name="T65" fmla="*/ 137 h 149"/>
                <a:gd name="T66" fmla="*/ 20 w 210"/>
                <a:gd name="T67" fmla="*/ 146 h 149"/>
                <a:gd name="T68" fmla="*/ 24 w 210"/>
                <a:gd name="T69" fmla="*/ 145 h 149"/>
                <a:gd name="T70" fmla="*/ 25 w 210"/>
                <a:gd name="T71" fmla="*/ 138 h 149"/>
                <a:gd name="T72" fmla="*/ 32 w 210"/>
                <a:gd name="T73" fmla="*/ 143 h 149"/>
                <a:gd name="T74" fmla="*/ 41 w 210"/>
                <a:gd name="T75" fmla="*/ 136 h 149"/>
                <a:gd name="T76" fmla="*/ 55 w 210"/>
                <a:gd name="T77" fmla="*/ 125 h 149"/>
                <a:gd name="T78" fmla="*/ 64 w 210"/>
                <a:gd name="T79" fmla="*/ 124 h 149"/>
                <a:gd name="T80" fmla="*/ 65 w 210"/>
                <a:gd name="T81" fmla="*/ 131 h 149"/>
                <a:gd name="T82" fmla="*/ 68 w 210"/>
                <a:gd name="T83" fmla="*/ 137 h 149"/>
                <a:gd name="T84" fmla="*/ 67 w 210"/>
                <a:gd name="T85" fmla="*/ 143 h 149"/>
                <a:gd name="T86" fmla="*/ 79 w 210"/>
                <a:gd name="T87" fmla="*/ 132 h 149"/>
                <a:gd name="T88" fmla="*/ 83 w 210"/>
                <a:gd name="T89" fmla="*/ 129 h 149"/>
                <a:gd name="T90" fmla="*/ 85 w 210"/>
                <a:gd name="T91" fmla="*/ 124 h 149"/>
                <a:gd name="T92" fmla="*/ 86 w 210"/>
                <a:gd name="T93" fmla="*/ 119 h 149"/>
                <a:gd name="T94" fmla="*/ 98 w 210"/>
                <a:gd name="T95" fmla="*/ 114 h 149"/>
                <a:gd name="T96" fmla="*/ 100 w 210"/>
                <a:gd name="T97" fmla="*/ 106 h 149"/>
                <a:gd name="T98" fmla="*/ 107 w 210"/>
                <a:gd name="T99" fmla="*/ 105 h 149"/>
                <a:gd name="T100" fmla="*/ 117 w 210"/>
                <a:gd name="T101" fmla="*/ 116 h 149"/>
                <a:gd name="T102" fmla="*/ 135 w 210"/>
                <a:gd name="T103" fmla="*/ 107 h 149"/>
                <a:gd name="T104" fmla="*/ 134 w 210"/>
                <a:gd name="T105" fmla="*/ 100 h 149"/>
                <a:gd name="T106" fmla="*/ 131 w 210"/>
                <a:gd name="T107" fmla="*/ 92 h 149"/>
                <a:gd name="T108" fmla="*/ 144 w 210"/>
                <a:gd name="T109" fmla="*/ 102 h 149"/>
                <a:gd name="T110" fmla="*/ 163 w 210"/>
                <a:gd name="T111" fmla="*/ 91 h 149"/>
                <a:gd name="T112" fmla="*/ 160 w 210"/>
                <a:gd name="T113" fmla="*/ 89 h 149"/>
                <a:gd name="T114" fmla="*/ 155 w 210"/>
                <a:gd name="T115" fmla="*/ 77 h 149"/>
                <a:gd name="T116" fmla="*/ 154 w 210"/>
                <a:gd name="T117" fmla="*/ 67 h 149"/>
                <a:gd name="T118" fmla="*/ 154 w 210"/>
                <a:gd name="T119" fmla="*/ 58 h 149"/>
                <a:gd name="T120" fmla="*/ 208 w 210"/>
                <a:gd name="T121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49">
                  <a:moveTo>
                    <a:pt x="202" y="18"/>
                  </a:moveTo>
                  <a:lnTo>
                    <a:pt x="202" y="18"/>
                  </a:lnTo>
                  <a:lnTo>
                    <a:pt x="197" y="15"/>
                  </a:lnTo>
                  <a:lnTo>
                    <a:pt x="192" y="12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5" y="7"/>
                  </a:lnTo>
                  <a:lnTo>
                    <a:pt x="149" y="15"/>
                  </a:lnTo>
                  <a:lnTo>
                    <a:pt x="134" y="23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09" y="33"/>
                  </a:lnTo>
                  <a:lnTo>
                    <a:pt x="103" y="31"/>
                  </a:lnTo>
                  <a:lnTo>
                    <a:pt x="101" y="30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7" y="43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05" y="45"/>
                  </a:lnTo>
                  <a:lnTo>
                    <a:pt x="101" y="47"/>
                  </a:lnTo>
                  <a:lnTo>
                    <a:pt x="99" y="48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7" y="55"/>
                  </a:lnTo>
                  <a:lnTo>
                    <a:pt x="110" y="5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3"/>
                  </a:lnTo>
                  <a:lnTo>
                    <a:pt x="116" y="53"/>
                  </a:lnTo>
                  <a:lnTo>
                    <a:pt x="115" y="58"/>
                  </a:lnTo>
                  <a:lnTo>
                    <a:pt x="114" y="62"/>
                  </a:lnTo>
                  <a:lnTo>
                    <a:pt x="111" y="67"/>
                  </a:lnTo>
                  <a:lnTo>
                    <a:pt x="107" y="72"/>
                  </a:lnTo>
                  <a:lnTo>
                    <a:pt x="97" y="80"/>
                  </a:lnTo>
                  <a:lnTo>
                    <a:pt x="92" y="84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74" y="90"/>
                  </a:lnTo>
                  <a:lnTo>
                    <a:pt x="66" y="91"/>
                  </a:lnTo>
                  <a:lnTo>
                    <a:pt x="59" y="91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0" y="86"/>
                  </a:lnTo>
                  <a:lnTo>
                    <a:pt x="46" y="80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29" y="74"/>
                  </a:lnTo>
                  <a:lnTo>
                    <a:pt x="24" y="75"/>
                  </a:lnTo>
                  <a:lnTo>
                    <a:pt x="19" y="77"/>
                  </a:lnTo>
                  <a:lnTo>
                    <a:pt x="17" y="78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4" y="80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7" y="84"/>
                  </a:lnTo>
                  <a:lnTo>
                    <a:pt x="27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7" y="90"/>
                  </a:lnTo>
                  <a:lnTo>
                    <a:pt x="30" y="92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0" y="101"/>
                  </a:lnTo>
                  <a:lnTo>
                    <a:pt x="35" y="99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3" y="96"/>
                  </a:lnTo>
                  <a:lnTo>
                    <a:pt x="10" y="98"/>
                  </a:lnTo>
                  <a:lnTo>
                    <a:pt x="7" y="99"/>
                  </a:lnTo>
                  <a:lnTo>
                    <a:pt x="5" y="101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5" y="109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107"/>
                  </a:lnTo>
                  <a:lnTo>
                    <a:pt x="12" y="110"/>
                  </a:lnTo>
                  <a:lnTo>
                    <a:pt x="13" y="113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7" y="117"/>
                  </a:lnTo>
                  <a:lnTo>
                    <a:pt x="22" y="117"/>
                  </a:lnTo>
                  <a:lnTo>
                    <a:pt x="30" y="116"/>
                  </a:lnTo>
                  <a:lnTo>
                    <a:pt x="39" y="115"/>
                  </a:lnTo>
                  <a:lnTo>
                    <a:pt x="42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7"/>
                  </a:lnTo>
                  <a:lnTo>
                    <a:pt x="35" y="118"/>
                  </a:lnTo>
                  <a:lnTo>
                    <a:pt x="26" y="119"/>
                  </a:lnTo>
                  <a:lnTo>
                    <a:pt x="23" y="121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22" y="127"/>
                  </a:lnTo>
                  <a:lnTo>
                    <a:pt x="20" y="130"/>
                  </a:lnTo>
                  <a:lnTo>
                    <a:pt x="17" y="133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6" y="139"/>
                  </a:lnTo>
                  <a:lnTo>
                    <a:pt x="17" y="143"/>
                  </a:lnTo>
                  <a:lnTo>
                    <a:pt x="20" y="146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8"/>
                  </a:lnTo>
                  <a:lnTo>
                    <a:pt x="24" y="145"/>
                  </a:lnTo>
                  <a:lnTo>
                    <a:pt x="24" y="141"/>
                  </a:lnTo>
                  <a:lnTo>
                    <a:pt x="24" y="139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27" y="138"/>
                  </a:lnTo>
                  <a:lnTo>
                    <a:pt x="28" y="139"/>
                  </a:lnTo>
                  <a:lnTo>
                    <a:pt x="30" y="142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5" y="143"/>
                  </a:lnTo>
                  <a:lnTo>
                    <a:pt x="37" y="141"/>
                  </a:lnTo>
                  <a:lnTo>
                    <a:pt x="41" y="136"/>
                  </a:lnTo>
                  <a:lnTo>
                    <a:pt x="48" y="131"/>
                  </a:lnTo>
                  <a:lnTo>
                    <a:pt x="51" y="128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9" y="123"/>
                  </a:lnTo>
                  <a:lnTo>
                    <a:pt x="63" y="122"/>
                  </a:lnTo>
                  <a:lnTo>
                    <a:pt x="64" y="123"/>
                  </a:lnTo>
                  <a:lnTo>
                    <a:pt x="64" y="124"/>
                  </a:lnTo>
                  <a:lnTo>
                    <a:pt x="63" y="128"/>
                  </a:lnTo>
                  <a:lnTo>
                    <a:pt x="64" y="130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8" y="132"/>
                  </a:lnTo>
                  <a:lnTo>
                    <a:pt x="69" y="134"/>
                  </a:lnTo>
                  <a:lnTo>
                    <a:pt x="69" y="135"/>
                  </a:lnTo>
                  <a:lnTo>
                    <a:pt x="68" y="137"/>
                  </a:lnTo>
                  <a:lnTo>
                    <a:pt x="65" y="141"/>
                  </a:lnTo>
                  <a:lnTo>
                    <a:pt x="64" y="143"/>
                  </a:lnTo>
                  <a:lnTo>
                    <a:pt x="64" y="143"/>
                  </a:lnTo>
                  <a:lnTo>
                    <a:pt x="67" y="143"/>
                  </a:lnTo>
                  <a:lnTo>
                    <a:pt x="71" y="142"/>
                  </a:lnTo>
                  <a:lnTo>
                    <a:pt x="75" y="137"/>
                  </a:lnTo>
                  <a:lnTo>
                    <a:pt x="78" y="135"/>
                  </a:lnTo>
                  <a:lnTo>
                    <a:pt x="79" y="132"/>
                  </a:lnTo>
                  <a:lnTo>
                    <a:pt x="79" y="132"/>
                  </a:lnTo>
                  <a:lnTo>
                    <a:pt x="80" y="131"/>
                  </a:lnTo>
                  <a:lnTo>
                    <a:pt x="81" y="130"/>
                  </a:lnTo>
                  <a:lnTo>
                    <a:pt x="83" y="129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5" y="127"/>
                  </a:lnTo>
                  <a:lnTo>
                    <a:pt x="85" y="124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6" y="119"/>
                  </a:lnTo>
                  <a:lnTo>
                    <a:pt x="88" y="118"/>
                  </a:lnTo>
                  <a:lnTo>
                    <a:pt x="93" y="116"/>
                  </a:lnTo>
                  <a:lnTo>
                    <a:pt x="97" y="115"/>
                  </a:lnTo>
                  <a:lnTo>
                    <a:pt x="98" y="114"/>
                  </a:lnTo>
                  <a:lnTo>
                    <a:pt x="98" y="113"/>
                  </a:lnTo>
                  <a:lnTo>
                    <a:pt x="98" y="113"/>
                  </a:lnTo>
                  <a:lnTo>
                    <a:pt x="98" y="109"/>
                  </a:lnTo>
                  <a:lnTo>
                    <a:pt x="100" y="106"/>
                  </a:lnTo>
                  <a:lnTo>
                    <a:pt x="102" y="105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7" y="105"/>
                  </a:lnTo>
                  <a:lnTo>
                    <a:pt x="108" y="108"/>
                  </a:lnTo>
                  <a:lnTo>
                    <a:pt x="111" y="111"/>
                  </a:lnTo>
                  <a:lnTo>
                    <a:pt x="114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30" y="109"/>
                  </a:lnTo>
                  <a:lnTo>
                    <a:pt x="130" y="109"/>
                  </a:lnTo>
                  <a:lnTo>
                    <a:pt x="135" y="107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5" y="95"/>
                  </a:lnTo>
                  <a:lnTo>
                    <a:pt x="139" y="99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63" y="91"/>
                  </a:lnTo>
                  <a:lnTo>
                    <a:pt x="160" y="89"/>
                  </a:lnTo>
                  <a:lnTo>
                    <a:pt x="157" y="85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5" y="77"/>
                  </a:lnTo>
                  <a:lnTo>
                    <a:pt x="155" y="77"/>
                  </a:lnTo>
                  <a:lnTo>
                    <a:pt x="156" y="76"/>
                  </a:lnTo>
                  <a:lnTo>
                    <a:pt x="156" y="74"/>
                  </a:lnTo>
                  <a:lnTo>
                    <a:pt x="154" y="67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84" y="43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08" y="27"/>
                  </a:lnTo>
                  <a:lnTo>
                    <a:pt x="206" y="22"/>
                  </a:lnTo>
                  <a:lnTo>
                    <a:pt x="20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3" name="Freeform 47"/>
            <p:cNvSpPr>
              <a:spLocks/>
            </p:cNvSpPr>
            <p:nvPr userDrawn="1"/>
          </p:nvSpPr>
          <p:spPr bwMode="auto">
            <a:xfrm>
              <a:off x="4443" y="2613"/>
              <a:ext cx="89" cy="86"/>
            </a:xfrm>
            <a:custGeom>
              <a:avLst/>
              <a:gdLst>
                <a:gd name="T0" fmla="*/ 0 w 89"/>
                <a:gd name="T1" fmla="*/ 26 h 86"/>
                <a:gd name="T2" fmla="*/ 1 w 89"/>
                <a:gd name="T3" fmla="*/ 30 h 86"/>
                <a:gd name="T4" fmla="*/ 2 w 89"/>
                <a:gd name="T5" fmla="*/ 33 h 86"/>
                <a:gd name="T6" fmla="*/ 9 w 89"/>
                <a:gd name="T7" fmla="*/ 36 h 86"/>
                <a:gd name="T8" fmla="*/ 11 w 89"/>
                <a:gd name="T9" fmla="*/ 34 h 86"/>
                <a:gd name="T10" fmla="*/ 12 w 89"/>
                <a:gd name="T11" fmla="*/ 30 h 86"/>
                <a:gd name="T12" fmla="*/ 13 w 89"/>
                <a:gd name="T13" fmla="*/ 26 h 86"/>
                <a:gd name="T14" fmla="*/ 14 w 89"/>
                <a:gd name="T15" fmla="*/ 25 h 86"/>
                <a:gd name="T16" fmla="*/ 14 w 89"/>
                <a:gd name="T17" fmla="*/ 25 h 86"/>
                <a:gd name="T18" fmla="*/ 16 w 89"/>
                <a:gd name="T19" fmla="*/ 24 h 86"/>
                <a:gd name="T20" fmla="*/ 40 w 89"/>
                <a:gd name="T21" fmla="*/ 36 h 86"/>
                <a:gd name="T22" fmla="*/ 62 w 89"/>
                <a:gd name="T23" fmla="*/ 51 h 86"/>
                <a:gd name="T24" fmla="*/ 66 w 89"/>
                <a:gd name="T25" fmla="*/ 53 h 86"/>
                <a:gd name="T26" fmla="*/ 62 w 89"/>
                <a:gd name="T27" fmla="*/ 59 h 86"/>
                <a:gd name="T28" fmla="*/ 55 w 89"/>
                <a:gd name="T29" fmla="*/ 75 h 86"/>
                <a:gd name="T30" fmla="*/ 55 w 89"/>
                <a:gd name="T31" fmla="*/ 80 h 86"/>
                <a:gd name="T32" fmla="*/ 57 w 89"/>
                <a:gd name="T33" fmla="*/ 84 h 86"/>
                <a:gd name="T34" fmla="*/ 61 w 89"/>
                <a:gd name="T35" fmla="*/ 86 h 86"/>
                <a:gd name="T36" fmla="*/ 65 w 89"/>
                <a:gd name="T37" fmla="*/ 85 h 86"/>
                <a:gd name="T38" fmla="*/ 69 w 89"/>
                <a:gd name="T39" fmla="*/ 82 h 86"/>
                <a:gd name="T40" fmla="*/ 70 w 89"/>
                <a:gd name="T41" fmla="*/ 80 h 86"/>
                <a:gd name="T42" fmla="*/ 69 w 89"/>
                <a:gd name="T43" fmla="*/ 76 h 86"/>
                <a:gd name="T44" fmla="*/ 66 w 89"/>
                <a:gd name="T45" fmla="*/ 73 h 86"/>
                <a:gd name="T46" fmla="*/ 65 w 89"/>
                <a:gd name="T47" fmla="*/ 72 h 86"/>
                <a:gd name="T48" fmla="*/ 68 w 89"/>
                <a:gd name="T49" fmla="*/ 65 h 86"/>
                <a:gd name="T50" fmla="*/ 72 w 89"/>
                <a:gd name="T51" fmla="*/ 55 h 86"/>
                <a:gd name="T52" fmla="*/ 78 w 89"/>
                <a:gd name="T53" fmla="*/ 51 h 86"/>
                <a:gd name="T54" fmla="*/ 82 w 89"/>
                <a:gd name="T55" fmla="*/ 50 h 86"/>
                <a:gd name="T56" fmla="*/ 82 w 89"/>
                <a:gd name="T57" fmla="*/ 48 h 86"/>
                <a:gd name="T58" fmla="*/ 80 w 89"/>
                <a:gd name="T59" fmla="*/ 42 h 86"/>
                <a:gd name="T60" fmla="*/ 81 w 89"/>
                <a:gd name="T61" fmla="*/ 33 h 86"/>
                <a:gd name="T62" fmla="*/ 83 w 89"/>
                <a:gd name="T63" fmla="*/ 29 h 86"/>
                <a:gd name="T64" fmla="*/ 89 w 89"/>
                <a:gd name="T65" fmla="*/ 11 h 86"/>
                <a:gd name="T66" fmla="*/ 89 w 89"/>
                <a:gd name="T67" fmla="*/ 8 h 86"/>
                <a:gd name="T68" fmla="*/ 86 w 89"/>
                <a:gd name="T69" fmla="*/ 3 h 86"/>
                <a:gd name="T70" fmla="*/ 83 w 89"/>
                <a:gd name="T71" fmla="*/ 2 h 86"/>
                <a:gd name="T72" fmla="*/ 78 w 89"/>
                <a:gd name="T73" fmla="*/ 4 h 86"/>
                <a:gd name="T74" fmla="*/ 75 w 89"/>
                <a:gd name="T75" fmla="*/ 9 h 86"/>
                <a:gd name="T76" fmla="*/ 75 w 89"/>
                <a:gd name="T77" fmla="*/ 12 h 86"/>
                <a:gd name="T78" fmla="*/ 78 w 89"/>
                <a:gd name="T79" fmla="*/ 16 h 86"/>
                <a:gd name="T80" fmla="*/ 81 w 89"/>
                <a:gd name="T81" fmla="*/ 17 h 86"/>
                <a:gd name="T82" fmla="*/ 78 w 89"/>
                <a:gd name="T83" fmla="*/ 27 h 86"/>
                <a:gd name="T84" fmla="*/ 73 w 89"/>
                <a:gd name="T85" fmla="*/ 32 h 86"/>
                <a:gd name="T86" fmla="*/ 69 w 89"/>
                <a:gd name="T87" fmla="*/ 30 h 86"/>
                <a:gd name="T88" fmla="*/ 36 w 89"/>
                <a:gd name="T89" fmla="*/ 14 h 86"/>
                <a:gd name="T90" fmla="*/ 24 w 89"/>
                <a:gd name="T91" fmla="*/ 11 h 86"/>
                <a:gd name="T92" fmla="*/ 25 w 89"/>
                <a:gd name="T93" fmla="*/ 8 h 86"/>
                <a:gd name="T94" fmla="*/ 28 w 89"/>
                <a:gd name="T95" fmla="*/ 0 h 86"/>
                <a:gd name="T96" fmla="*/ 27 w 89"/>
                <a:gd name="T97" fmla="*/ 1 h 86"/>
                <a:gd name="T98" fmla="*/ 23 w 89"/>
                <a:gd name="T99" fmla="*/ 3 h 86"/>
                <a:gd name="T100" fmla="*/ 13 w 89"/>
                <a:gd name="T101" fmla="*/ 7 h 86"/>
                <a:gd name="T102" fmla="*/ 11 w 89"/>
                <a:gd name="T103" fmla="*/ 7 h 86"/>
                <a:gd name="T104" fmla="*/ 9 w 89"/>
                <a:gd name="T105" fmla="*/ 7 h 86"/>
                <a:gd name="T106" fmla="*/ 5 w 89"/>
                <a:gd name="T107" fmla="*/ 13 h 86"/>
                <a:gd name="T108" fmla="*/ 3 w 89"/>
                <a:gd name="T109" fmla="*/ 19 h 86"/>
                <a:gd name="T110" fmla="*/ 1 w 89"/>
                <a:gd name="T111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86">
                  <a:moveTo>
                    <a:pt x="0" y="26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8" y="29"/>
                  </a:lnTo>
                  <a:lnTo>
                    <a:pt x="40" y="36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6" y="53"/>
                  </a:lnTo>
                  <a:lnTo>
                    <a:pt x="66" y="53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57" y="70"/>
                  </a:lnTo>
                  <a:lnTo>
                    <a:pt x="55" y="75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6" y="82"/>
                  </a:lnTo>
                  <a:lnTo>
                    <a:pt x="57" y="84"/>
                  </a:lnTo>
                  <a:lnTo>
                    <a:pt x="59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5" y="85"/>
                  </a:lnTo>
                  <a:lnTo>
                    <a:pt x="67" y="84"/>
                  </a:lnTo>
                  <a:lnTo>
                    <a:pt x="69" y="82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70" y="59"/>
                  </a:lnTo>
                  <a:lnTo>
                    <a:pt x="72" y="55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1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7" y="19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8"/>
                  </a:lnTo>
                  <a:lnTo>
                    <a:pt x="88" y="5"/>
                  </a:lnTo>
                  <a:lnTo>
                    <a:pt x="86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1" y="3"/>
                  </a:lnTo>
                  <a:lnTo>
                    <a:pt x="78" y="4"/>
                  </a:lnTo>
                  <a:lnTo>
                    <a:pt x="76" y="7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8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8" y="27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47" y="18"/>
                  </a:lnTo>
                  <a:lnTo>
                    <a:pt x="36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23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4" name="Freeform 48"/>
            <p:cNvSpPr>
              <a:spLocks/>
            </p:cNvSpPr>
            <p:nvPr userDrawn="1"/>
          </p:nvSpPr>
          <p:spPr bwMode="auto">
            <a:xfrm>
              <a:off x="4441" y="2254"/>
              <a:ext cx="21" cy="26"/>
            </a:xfrm>
            <a:custGeom>
              <a:avLst/>
              <a:gdLst>
                <a:gd name="T0" fmla="*/ 7 w 21"/>
                <a:gd name="T1" fmla="*/ 26 h 26"/>
                <a:gd name="T2" fmla="*/ 7 w 21"/>
                <a:gd name="T3" fmla="*/ 26 h 26"/>
                <a:gd name="T4" fmla="*/ 16 w 21"/>
                <a:gd name="T5" fmla="*/ 25 h 26"/>
                <a:gd name="T6" fmla="*/ 21 w 21"/>
                <a:gd name="T7" fmla="*/ 24 h 26"/>
                <a:gd name="T8" fmla="*/ 20 w 21"/>
                <a:gd name="T9" fmla="*/ 2 h 26"/>
                <a:gd name="T10" fmla="*/ 20 w 21"/>
                <a:gd name="T11" fmla="*/ 2 h 26"/>
                <a:gd name="T12" fmla="*/ 10 w 21"/>
                <a:gd name="T13" fmla="*/ 0 h 26"/>
                <a:gd name="T14" fmla="*/ 10 w 21"/>
                <a:gd name="T15" fmla="*/ 0 h 26"/>
                <a:gd name="T16" fmla="*/ 6 w 21"/>
                <a:gd name="T17" fmla="*/ 0 h 26"/>
                <a:gd name="T18" fmla="*/ 4 w 21"/>
                <a:gd name="T19" fmla="*/ 1 h 26"/>
                <a:gd name="T20" fmla="*/ 2 w 21"/>
                <a:gd name="T21" fmla="*/ 2 h 26"/>
                <a:gd name="T22" fmla="*/ 1 w 21"/>
                <a:gd name="T23" fmla="*/ 4 h 26"/>
                <a:gd name="T24" fmla="*/ 0 w 21"/>
                <a:gd name="T25" fmla="*/ 8 h 26"/>
                <a:gd name="T26" fmla="*/ 0 w 21"/>
                <a:gd name="T27" fmla="*/ 10 h 26"/>
                <a:gd name="T28" fmla="*/ 0 w 21"/>
                <a:gd name="T29" fmla="*/ 16 h 26"/>
                <a:gd name="T30" fmla="*/ 0 w 21"/>
                <a:gd name="T31" fmla="*/ 16 h 26"/>
                <a:gd name="T32" fmla="*/ 1 w 21"/>
                <a:gd name="T33" fmla="*/ 21 h 26"/>
                <a:gd name="T34" fmla="*/ 3 w 21"/>
                <a:gd name="T35" fmla="*/ 24 h 26"/>
                <a:gd name="T36" fmla="*/ 4 w 21"/>
                <a:gd name="T37" fmla="*/ 25 h 26"/>
                <a:gd name="T38" fmla="*/ 7 w 21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6">
                  <a:moveTo>
                    <a:pt x="7" y="26"/>
                  </a:moveTo>
                  <a:lnTo>
                    <a:pt x="7" y="26"/>
                  </a:lnTo>
                  <a:lnTo>
                    <a:pt x="16" y="25"/>
                  </a:lnTo>
                  <a:lnTo>
                    <a:pt x="21" y="2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5" name="Freeform 49"/>
            <p:cNvSpPr>
              <a:spLocks/>
            </p:cNvSpPr>
            <p:nvPr userDrawn="1"/>
          </p:nvSpPr>
          <p:spPr bwMode="auto">
            <a:xfrm>
              <a:off x="4468" y="2249"/>
              <a:ext cx="32" cy="31"/>
            </a:xfrm>
            <a:custGeom>
              <a:avLst/>
              <a:gdLst>
                <a:gd name="T0" fmla="*/ 32 w 32"/>
                <a:gd name="T1" fmla="*/ 22 h 31"/>
                <a:gd name="T2" fmla="*/ 32 w 32"/>
                <a:gd name="T3" fmla="*/ 16 h 31"/>
                <a:gd name="T4" fmla="*/ 32 w 32"/>
                <a:gd name="T5" fmla="*/ 4 h 31"/>
                <a:gd name="T6" fmla="*/ 32 w 32"/>
                <a:gd name="T7" fmla="*/ 1 h 31"/>
                <a:gd name="T8" fmla="*/ 31 w 32"/>
                <a:gd name="T9" fmla="*/ 0 h 31"/>
                <a:gd name="T10" fmla="*/ 27 w 32"/>
                <a:gd name="T11" fmla="*/ 0 h 31"/>
                <a:gd name="T12" fmla="*/ 24 w 32"/>
                <a:gd name="T13" fmla="*/ 0 h 31"/>
                <a:gd name="T14" fmla="*/ 17 w 32"/>
                <a:gd name="T15" fmla="*/ 0 h 31"/>
                <a:gd name="T16" fmla="*/ 16 w 32"/>
                <a:gd name="T17" fmla="*/ 4 h 31"/>
                <a:gd name="T18" fmla="*/ 14 w 32"/>
                <a:gd name="T19" fmla="*/ 0 h 31"/>
                <a:gd name="T20" fmla="*/ 8 w 32"/>
                <a:gd name="T21" fmla="*/ 0 h 31"/>
                <a:gd name="T22" fmla="*/ 5 w 32"/>
                <a:gd name="T23" fmla="*/ 0 h 31"/>
                <a:gd name="T24" fmla="*/ 2 w 32"/>
                <a:gd name="T25" fmla="*/ 0 h 31"/>
                <a:gd name="T26" fmla="*/ 1 w 32"/>
                <a:gd name="T27" fmla="*/ 1 h 31"/>
                <a:gd name="T28" fmla="*/ 0 w 32"/>
                <a:gd name="T29" fmla="*/ 4 h 31"/>
                <a:gd name="T30" fmla="*/ 0 w 32"/>
                <a:gd name="T31" fmla="*/ 16 h 31"/>
                <a:gd name="T32" fmla="*/ 0 w 32"/>
                <a:gd name="T33" fmla="*/ 29 h 31"/>
                <a:gd name="T34" fmla="*/ 3 w 32"/>
                <a:gd name="T35" fmla="*/ 29 h 31"/>
                <a:gd name="T36" fmla="*/ 5 w 32"/>
                <a:gd name="T37" fmla="*/ 28 h 31"/>
                <a:gd name="T38" fmla="*/ 7 w 32"/>
                <a:gd name="T39" fmla="*/ 23 h 31"/>
                <a:gd name="T40" fmla="*/ 7 w 32"/>
                <a:gd name="T41" fmla="*/ 31 h 31"/>
                <a:gd name="T42" fmla="*/ 10 w 32"/>
                <a:gd name="T43" fmla="*/ 31 h 31"/>
                <a:gd name="T44" fmla="*/ 13 w 32"/>
                <a:gd name="T45" fmla="*/ 29 h 31"/>
                <a:gd name="T46" fmla="*/ 15 w 32"/>
                <a:gd name="T47" fmla="*/ 26 h 31"/>
                <a:gd name="T48" fmla="*/ 16 w 32"/>
                <a:gd name="T49" fmla="*/ 23 h 31"/>
                <a:gd name="T50" fmla="*/ 16 w 32"/>
                <a:gd name="T51" fmla="*/ 31 h 31"/>
                <a:gd name="T52" fmla="*/ 22 w 32"/>
                <a:gd name="T53" fmla="*/ 29 h 31"/>
                <a:gd name="T54" fmla="*/ 24 w 32"/>
                <a:gd name="T55" fmla="*/ 26 h 31"/>
                <a:gd name="T56" fmla="*/ 25 w 32"/>
                <a:gd name="T57" fmla="*/ 23 h 31"/>
                <a:gd name="T58" fmla="*/ 25 w 32"/>
                <a:gd name="T59" fmla="*/ 29 h 31"/>
                <a:gd name="T60" fmla="*/ 27 w 32"/>
                <a:gd name="T61" fmla="*/ 28 h 31"/>
                <a:gd name="T62" fmla="*/ 30 w 32"/>
                <a:gd name="T63" fmla="*/ 27 h 31"/>
                <a:gd name="T64" fmla="*/ 32 w 32"/>
                <a:gd name="T6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32" y="22"/>
                  </a:move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5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4" y="26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2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6" name="Freeform 50"/>
            <p:cNvSpPr>
              <a:spLocks/>
            </p:cNvSpPr>
            <p:nvPr userDrawn="1"/>
          </p:nvSpPr>
          <p:spPr bwMode="auto">
            <a:xfrm>
              <a:off x="4472" y="2250"/>
              <a:ext cx="40" cy="45"/>
            </a:xfrm>
            <a:custGeom>
              <a:avLst/>
              <a:gdLst>
                <a:gd name="T0" fmla="*/ 40 w 40"/>
                <a:gd name="T1" fmla="*/ 33 h 45"/>
                <a:gd name="T2" fmla="*/ 40 w 40"/>
                <a:gd name="T3" fmla="*/ 26 h 45"/>
                <a:gd name="T4" fmla="*/ 40 w 40"/>
                <a:gd name="T5" fmla="*/ 26 h 45"/>
                <a:gd name="T6" fmla="*/ 39 w 40"/>
                <a:gd name="T7" fmla="*/ 25 h 45"/>
                <a:gd name="T8" fmla="*/ 38 w 40"/>
                <a:gd name="T9" fmla="*/ 21 h 45"/>
                <a:gd name="T10" fmla="*/ 38 w 40"/>
                <a:gd name="T11" fmla="*/ 18 h 45"/>
                <a:gd name="T12" fmla="*/ 38 w 40"/>
                <a:gd name="T13" fmla="*/ 18 h 45"/>
                <a:gd name="T14" fmla="*/ 38 w 40"/>
                <a:gd name="T15" fmla="*/ 15 h 45"/>
                <a:gd name="T16" fmla="*/ 39 w 40"/>
                <a:gd name="T17" fmla="*/ 12 h 45"/>
                <a:gd name="T18" fmla="*/ 40 w 40"/>
                <a:gd name="T19" fmla="*/ 10 h 45"/>
                <a:gd name="T20" fmla="*/ 40 w 40"/>
                <a:gd name="T21" fmla="*/ 3 h 45"/>
                <a:gd name="T22" fmla="*/ 40 w 40"/>
                <a:gd name="T23" fmla="*/ 3 h 45"/>
                <a:gd name="T24" fmla="*/ 38 w 40"/>
                <a:gd name="T25" fmla="*/ 1 h 45"/>
                <a:gd name="T26" fmla="*/ 36 w 40"/>
                <a:gd name="T27" fmla="*/ 0 h 45"/>
                <a:gd name="T28" fmla="*/ 33 w 40"/>
                <a:gd name="T29" fmla="*/ 0 h 45"/>
                <a:gd name="T30" fmla="*/ 33 w 40"/>
                <a:gd name="T31" fmla="*/ 23 h 45"/>
                <a:gd name="T32" fmla="*/ 33 w 40"/>
                <a:gd name="T33" fmla="*/ 23 h 45"/>
                <a:gd name="T34" fmla="*/ 32 w 40"/>
                <a:gd name="T35" fmla="*/ 27 h 45"/>
                <a:gd name="T36" fmla="*/ 30 w 40"/>
                <a:gd name="T37" fmla="*/ 30 h 45"/>
                <a:gd name="T38" fmla="*/ 27 w 40"/>
                <a:gd name="T39" fmla="*/ 32 h 45"/>
                <a:gd name="T40" fmla="*/ 23 w 40"/>
                <a:gd name="T41" fmla="*/ 33 h 45"/>
                <a:gd name="T42" fmla="*/ 23 w 40"/>
                <a:gd name="T43" fmla="*/ 33 h 45"/>
                <a:gd name="T44" fmla="*/ 14 w 40"/>
                <a:gd name="T45" fmla="*/ 35 h 45"/>
                <a:gd name="T46" fmla="*/ 7 w 40"/>
                <a:gd name="T47" fmla="*/ 35 h 45"/>
                <a:gd name="T48" fmla="*/ 0 w 40"/>
                <a:gd name="T49" fmla="*/ 35 h 45"/>
                <a:gd name="T50" fmla="*/ 0 w 40"/>
                <a:gd name="T51" fmla="*/ 35 h 45"/>
                <a:gd name="T52" fmla="*/ 1 w 40"/>
                <a:gd name="T53" fmla="*/ 42 h 45"/>
                <a:gd name="T54" fmla="*/ 1 w 40"/>
                <a:gd name="T55" fmla="*/ 42 h 45"/>
                <a:gd name="T56" fmla="*/ 3 w 40"/>
                <a:gd name="T57" fmla="*/ 44 h 45"/>
                <a:gd name="T58" fmla="*/ 4 w 40"/>
                <a:gd name="T59" fmla="*/ 45 h 45"/>
                <a:gd name="T60" fmla="*/ 32 w 40"/>
                <a:gd name="T61" fmla="*/ 45 h 45"/>
                <a:gd name="T62" fmla="*/ 40 w 40"/>
                <a:gd name="T63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40" y="33"/>
                  </a:move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5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4" y="35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32" y="45"/>
                  </a:lnTo>
                  <a:lnTo>
                    <a:pt x="40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7" name="Freeform 51"/>
            <p:cNvSpPr>
              <a:spLocks/>
            </p:cNvSpPr>
            <p:nvPr userDrawn="1"/>
          </p:nvSpPr>
          <p:spPr bwMode="auto">
            <a:xfrm>
              <a:off x="4474" y="2300"/>
              <a:ext cx="33" cy="11"/>
            </a:xfrm>
            <a:custGeom>
              <a:avLst/>
              <a:gdLst>
                <a:gd name="T0" fmla="*/ 2 w 33"/>
                <a:gd name="T1" fmla="*/ 11 h 11"/>
                <a:gd name="T2" fmla="*/ 30 w 33"/>
                <a:gd name="T3" fmla="*/ 11 h 11"/>
                <a:gd name="T4" fmla="*/ 30 w 33"/>
                <a:gd name="T5" fmla="*/ 11 h 11"/>
                <a:gd name="T6" fmla="*/ 33 w 33"/>
                <a:gd name="T7" fmla="*/ 6 h 11"/>
                <a:gd name="T8" fmla="*/ 31 w 33"/>
                <a:gd name="T9" fmla="*/ 0 h 11"/>
                <a:gd name="T10" fmla="*/ 2 w 33"/>
                <a:gd name="T11" fmla="*/ 0 h 11"/>
                <a:gd name="T12" fmla="*/ 0 w 33"/>
                <a:gd name="T13" fmla="*/ 6 h 11"/>
                <a:gd name="T14" fmla="*/ 2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3" y="6"/>
                  </a:lnTo>
                  <a:lnTo>
                    <a:pt x="31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8" name="Freeform 52"/>
            <p:cNvSpPr>
              <a:spLocks/>
            </p:cNvSpPr>
            <p:nvPr userDrawn="1"/>
          </p:nvSpPr>
          <p:spPr bwMode="auto">
            <a:xfrm>
              <a:off x="4476" y="2316"/>
              <a:ext cx="33" cy="38"/>
            </a:xfrm>
            <a:custGeom>
              <a:avLst/>
              <a:gdLst>
                <a:gd name="T0" fmla="*/ 28 w 33"/>
                <a:gd name="T1" fmla="*/ 0 h 38"/>
                <a:gd name="T2" fmla="*/ 0 w 33"/>
                <a:gd name="T3" fmla="*/ 0 h 38"/>
                <a:gd name="T4" fmla="*/ 0 w 33"/>
                <a:gd name="T5" fmla="*/ 38 h 38"/>
                <a:gd name="T6" fmla="*/ 25 w 33"/>
                <a:gd name="T7" fmla="*/ 38 h 38"/>
                <a:gd name="T8" fmla="*/ 33 w 33"/>
                <a:gd name="T9" fmla="*/ 32 h 38"/>
                <a:gd name="T10" fmla="*/ 28 w 3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">
                  <a:moveTo>
                    <a:pt x="2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25" y="38"/>
                  </a:lnTo>
                  <a:lnTo>
                    <a:pt x="33" y="3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9" name="Freeform 53"/>
            <p:cNvSpPr>
              <a:spLocks/>
            </p:cNvSpPr>
            <p:nvPr userDrawn="1"/>
          </p:nvSpPr>
          <p:spPr bwMode="auto">
            <a:xfrm>
              <a:off x="4475" y="2353"/>
              <a:ext cx="42" cy="38"/>
            </a:xfrm>
            <a:custGeom>
              <a:avLst/>
              <a:gdLst>
                <a:gd name="T0" fmla="*/ 42 w 42"/>
                <a:gd name="T1" fmla="*/ 10 h 38"/>
                <a:gd name="T2" fmla="*/ 42 w 42"/>
                <a:gd name="T3" fmla="*/ 10 h 38"/>
                <a:gd name="T4" fmla="*/ 38 w 42"/>
                <a:gd name="T5" fmla="*/ 5 h 38"/>
                <a:gd name="T6" fmla="*/ 38 w 42"/>
                <a:gd name="T7" fmla="*/ 5 h 38"/>
                <a:gd name="T8" fmla="*/ 37 w 42"/>
                <a:gd name="T9" fmla="*/ 0 h 38"/>
                <a:gd name="T10" fmla="*/ 28 w 42"/>
                <a:gd name="T11" fmla="*/ 6 h 38"/>
                <a:gd name="T12" fmla="*/ 0 w 42"/>
                <a:gd name="T13" fmla="*/ 6 h 38"/>
                <a:gd name="T14" fmla="*/ 0 w 42"/>
                <a:gd name="T15" fmla="*/ 6 h 38"/>
                <a:gd name="T16" fmla="*/ 0 w 42"/>
                <a:gd name="T17" fmla="*/ 17 h 38"/>
                <a:gd name="T18" fmla="*/ 0 w 42"/>
                <a:gd name="T19" fmla="*/ 27 h 38"/>
                <a:gd name="T20" fmla="*/ 0 w 42"/>
                <a:gd name="T21" fmla="*/ 27 h 38"/>
                <a:gd name="T22" fmla="*/ 7 w 42"/>
                <a:gd name="T23" fmla="*/ 32 h 38"/>
                <a:gd name="T24" fmla="*/ 14 w 42"/>
                <a:gd name="T25" fmla="*/ 38 h 38"/>
                <a:gd name="T26" fmla="*/ 33 w 42"/>
                <a:gd name="T27" fmla="*/ 15 h 38"/>
                <a:gd name="T28" fmla="*/ 42 w 42"/>
                <a:gd name="T2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8">
                  <a:moveTo>
                    <a:pt x="42" y="10"/>
                  </a:moveTo>
                  <a:lnTo>
                    <a:pt x="42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0"/>
                  </a:lnTo>
                  <a:lnTo>
                    <a:pt x="2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7" y="32"/>
                  </a:lnTo>
                  <a:lnTo>
                    <a:pt x="14" y="38"/>
                  </a:lnTo>
                  <a:lnTo>
                    <a:pt x="33" y="15"/>
                  </a:lnTo>
                  <a:lnTo>
                    <a:pt x="4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0" name="Freeform 54"/>
            <p:cNvSpPr>
              <a:spLocks/>
            </p:cNvSpPr>
            <p:nvPr userDrawn="1"/>
          </p:nvSpPr>
          <p:spPr bwMode="auto">
            <a:xfrm>
              <a:off x="4495" y="2367"/>
              <a:ext cx="64" cy="38"/>
            </a:xfrm>
            <a:custGeom>
              <a:avLst/>
              <a:gdLst>
                <a:gd name="T0" fmla="*/ 17 w 64"/>
                <a:gd name="T1" fmla="*/ 4 h 38"/>
                <a:gd name="T2" fmla="*/ 0 w 64"/>
                <a:gd name="T3" fmla="*/ 26 h 38"/>
                <a:gd name="T4" fmla="*/ 27 w 64"/>
                <a:gd name="T5" fmla="*/ 38 h 38"/>
                <a:gd name="T6" fmla="*/ 27 w 64"/>
                <a:gd name="T7" fmla="*/ 38 h 38"/>
                <a:gd name="T8" fmla="*/ 40 w 64"/>
                <a:gd name="T9" fmla="*/ 30 h 38"/>
                <a:gd name="T10" fmla="*/ 51 w 64"/>
                <a:gd name="T11" fmla="*/ 23 h 38"/>
                <a:gd name="T12" fmla="*/ 64 w 64"/>
                <a:gd name="T13" fmla="*/ 14 h 38"/>
                <a:gd name="T14" fmla="*/ 27 w 64"/>
                <a:gd name="T15" fmla="*/ 0 h 38"/>
                <a:gd name="T16" fmla="*/ 17 w 64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8">
                  <a:moveTo>
                    <a:pt x="17" y="4"/>
                  </a:moveTo>
                  <a:lnTo>
                    <a:pt x="0" y="2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40" y="30"/>
                  </a:lnTo>
                  <a:lnTo>
                    <a:pt x="51" y="23"/>
                  </a:lnTo>
                  <a:lnTo>
                    <a:pt x="64" y="14"/>
                  </a:lnTo>
                  <a:lnTo>
                    <a:pt x="27" y="0"/>
                  </a:lnTo>
                  <a:lnTo>
                    <a:pt x="17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1" name="Freeform 55"/>
            <p:cNvSpPr>
              <a:spLocks/>
            </p:cNvSpPr>
            <p:nvPr userDrawn="1"/>
          </p:nvSpPr>
          <p:spPr bwMode="auto">
            <a:xfrm>
              <a:off x="4514" y="2232"/>
              <a:ext cx="15" cy="68"/>
            </a:xfrm>
            <a:custGeom>
              <a:avLst/>
              <a:gdLst>
                <a:gd name="T0" fmla="*/ 13 w 15"/>
                <a:gd name="T1" fmla="*/ 29 h 68"/>
                <a:gd name="T2" fmla="*/ 13 w 15"/>
                <a:gd name="T3" fmla="*/ 29 h 68"/>
                <a:gd name="T4" fmla="*/ 13 w 15"/>
                <a:gd name="T5" fmla="*/ 6 h 68"/>
                <a:gd name="T6" fmla="*/ 13 w 15"/>
                <a:gd name="T7" fmla="*/ 6 h 68"/>
                <a:gd name="T8" fmla="*/ 14 w 15"/>
                <a:gd name="T9" fmla="*/ 4 h 68"/>
                <a:gd name="T10" fmla="*/ 14 w 15"/>
                <a:gd name="T11" fmla="*/ 4 h 68"/>
                <a:gd name="T12" fmla="*/ 14 w 15"/>
                <a:gd name="T13" fmla="*/ 2 h 68"/>
                <a:gd name="T14" fmla="*/ 14 w 15"/>
                <a:gd name="T15" fmla="*/ 0 h 68"/>
                <a:gd name="T16" fmla="*/ 0 w 15"/>
                <a:gd name="T17" fmla="*/ 0 h 68"/>
                <a:gd name="T18" fmla="*/ 0 w 15"/>
                <a:gd name="T19" fmla="*/ 0 h 68"/>
                <a:gd name="T20" fmla="*/ 0 w 15"/>
                <a:gd name="T21" fmla="*/ 3 h 68"/>
                <a:gd name="T22" fmla="*/ 0 w 15"/>
                <a:gd name="T23" fmla="*/ 3 h 68"/>
                <a:gd name="T24" fmla="*/ 1 w 15"/>
                <a:gd name="T25" fmla="*/ 5 h 68"/>
                <a:gd name="T26" fmla="*/ 2 w 15"/>
                <a:gd name="T27" fmla="*/ 6 h 68"/>
                <a:gd name="T28" fmla="*/ 2 w 15"/>
                <a:gd name="T29" fmla="*/ 29 h 68"/>
                <a:gd name="T30" fmla="*/ 2 w 15"/>
                <a:gd name="T31" fmla="*/ 29 h 68"/>
                <a:gd name="T32" fmla="*/ 1 w 15"/>
                <a:gd name="T33" fmla="*/ 30 h 68"/>
                <a:gd name="T34" fmla="*/ 0 w 15"/>
                <a:gd name="T35" fmla="*/ 36 h 68"/>
                <a:gd name="T36" fmla="*/ 0 w 15"/>
                <a:gd name="T37" fmla="*/ 36 h 68"/>
                <a:gd name="T38" fmla="*/ 0 w 15"/>
                <a:gd name="T39" fmla="*/ 38 h 68"/>
                <a:gd name="T40" fmla="*/ 1 w 15"/>
                <a:gd name="T41" fmla="*/ 41 h 68"/>
                <a:gd name="T42" fmla="*/ 2 w 15"/>
                <a:gd name="T43" fmla="*/ 44 h 68"/>
                <a:gd name="T44" fmla="*/ 2 w 15"/>
                <a:gd name="T45" fmla="*/ 62 h 68"/>
                <a:gd name="T46" fmla="*/ 2 w 15"/>
                <a:gd name="T47" fmla="*/ 62 h 68"/>
                <a:gd name="T48" fmla="*/ 2 w 15"/>
                <a:gd name="T49" fmla="*/ 63 h 68"/>
                <a:gd name="T50" fmla="*/ 1 w 15"/>
                <a:gd name="T51" fmla="*/ 65 h 68"/>
                <a:gd name="T52" fmla="*/ 1 w 15"/>
                <a:gd name="T53" fmla="*/ 65 h 68"/>
                <a:gd name="T54" fmla="*/ 1 w 15"/>
                <a:gd name="T55" fmla="*/ 68 h 68"/>
                <a:gd name="T56" fmla="*/ 14 w 15"/>
                <a:gd name="T57" fmla="*/ 68 h 68"/>
                <a:gd name="T58" fmla="*/ 14 w 15"/>
                <a:gd name="T59" fmla="*/ 68 h 68"/>
                <a:gd name="T60" fmla="*/ 14 w 15"/>
                <a:gd name="T61" fmla="*/ 64 h 68"/>
                <a:gd name="T62" fmla="*/ 14 w 15"/>
                <a:gd name="T63" fmla="*/ 64 h 68"/>
                <a:gd name="T64" fmla="*/ 13 w 15"/>
                <a:gd name="T65" fmla="*/ 62 h 68"/>
                <a:gd name="T66" fmla="*/ 12 w 15"/>
                <a:gd name="T67" fmla="*/ 44 h 68"/>
                <a:gd name="T68" fmla="*/ 12 w 15"/>
                <a:gd name="T69" fmla="*/ 44 h 68"/>
                <a:gd name="T70" fmla="*/ 14 w 15"/>
                <a:gd name="T71" fmla="*/ 40 h 68"/>
                <a:gd name="T72" fmla="*/ 15 w 15"/>
                <a:gd name="T73" fmla="*/ 38 h 68"/>
                <a:gd name="T74" fmla="*/ 15 w 15"/>
                <a:gd name="T75" fmla="*/ 36 h 68"/>
                <a:gd name="T76" fmla="*/ 15 w 15"/>
                <a:gd name="T77" fmla="*/ 36 h 68"/>
                <a:gd name="T78" fmla="*/ 14 w 15"/>
                <a:gd name="T79" fmla="*/ 32 h 68"/>
                <a:gd name="T80" fmla="*/ 13 w 15"/>
                <a:gd name="T8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68">
                  <a:moveTo>
                    <a:pt x="13" y="29"/>
                  </a:moveTo>
                  <a:lnTo>
                    <a:pt x="13" y="2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3" y="6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2"/>
                  </a:lnTo>
                  <a:lnTo>
                    <a:pt x="13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2" name="Freeform 56"/>
            <p:cNvSpPr>
              <a:spLocks/>
            </p:cNvSpPr>
            <p:nvPr userDrawn="1"/>
          </p:nvSpPr>
          <p:spPr bwMode="auto">
            <a:xfrm>
              <a:off x="4530" y="2252"/>
              <a:ext cx="45" cy="32"/>
            </a:xfrm>
            <a:custGeom>
              <a:avLst/>
              <a:gdLst>
                <a:gd name="T0" fmla="*/ 25 w 45"/>
                <a:gd name="T1" fmla="*/ 27 h 32"/>
                <a:gd name="T2" fmla="*/ 45 w 45"/>
                <a:gd name="T3" fmla="*/ 5 h 32"/>
                <a:gd name="T4" fmla="*/ 45 w 45"/>
                <a:gd name="T5" fmla="*/ 5 h 32"/>
                <a:gd name="T6" fmla="*/ 15 w 45"/>
                <a:gd name="T7" fmla="*/ 5 h 32"/>
                <a:gd name="T8" fmla="*/ 15 w 45"/>
                <a:gd name="T9" fmla="*/ 5 h 32"/>
                <a:gd name="T10" fmla="*/ 12 w 45"/>
                <a:gd name="T11" fmla="*/ 4 h 32"/>
                <a:gd name="T12" fmla="*/ 9 w 45"/>
                <a:gd name="T13" fmla="*/ 2 h 32"/>
                <a:gd name="T14" fmla="*/ 5 w 45"/>
                <a:gd name="T15" fmla="*/ 1 h 32"/>
                <a:gd name="T16" fmla="*/ 3 w 45"/>
                <a:gd name="T17" fmla="*/ 0 h 32"/>
                <a:gd name="T18" fmla="*/ 3 w 45"/>
                <a:gd name="T19" fmla="*/ 0 h 32"/>
                <a:gd name="T20" fmla="*/ 0 w 45"/>
                <a:gd name="T21" fmla="*/ 6 h 32"/>
                <a:gd name="T22" fmla="*/ 0 w 45"/>
                <a:gd name="T23" fmla="*/ 6 h 32"/>
                <a:gd name="T24" fmla="*/ 2 w 45"/>
                <a:gd name="T25" fmla="*/ 10 h 32"/>
                <a:gd name="T26" fmla="*/ 3 w 45"/>
                <a:gd name="T27" fmla="*/ 13 h 32"/>
                <a:gd name="T28" fmla="*/ 5 w 45"/>
                <a:gd name="T29" fmla="*/ 16 h 32"/>
                <a:gd name="T30" fmla="*/ 5 w 45"/>
                <a:gd name="T31" fmla="*/ 16 h 32"/>
                <a:gd name="T32" fmla="*/ 3 w 45"/>
                <a:gd name="T33" fmla="*/ 19 h 32"/>
                <a:gd name="T34" fmla="*/ 2 w 45"/>
                <a:gd name="T35" fmla="*/ 23 h 32"/>
                <a:gd name="T36" fmla="*/ 0 w 45"/>
                <a:gd name="T37" fmla="*/ 26 h 32"/>
                <a:gd name="T38" fmla="*/ 0 w 45"/>
                <a:gd name="T39" fmla="*/ 26 h 32"/>
                <a:gd name="T40" fmla="*/ 5 w 45"/>
                <a:gd name="T41" fmla="*/ 32 h 32"/>
                <a:gd name="T42" fmla="*/ 5 w 45"/>
                <a:gd name="T43" fmla="*/ 32 h 32"/>
                <a:gd name="T44" fmla="*/ 8 w 45"/>
                <a:gd name="T45" fmla="*/ 30 h 32"/>
                <a:gd name="T46" fmla="*/ 15 w 45"/>
                <a:gd name="T47" fmla="*/ 27 h 32"/>
                <a:gd name="T48" fmla="*/ 15 w 45"/>
                <a:gd name="T49" fmla="*/ 27 h 32"/>
                <a:gd name="T50" fmla="*/ 25 w 45"/>
                <a:gd name="T5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32">
                  <a:moveTo>
                    <a:pt x="25" y="27"/>
                  </a:moveTo>
                  <a:lnTo>
                    <a:pt x="45" y="5"/>
                  </a:lnTo>
                  <a:lnTo>
                    <a:pt x="4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8" y="30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5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3" name="Freeform 57"/>
            <p:cNvSpPr>
              <a:spLocks/>
            </p:cNvSpPr>
            <p:nvPr userDrawn="1"/>
          </p:nvSpPr>
          <p:spPr bwMode="auto">
            <a:xfrm>
              <a:off x="4586" y="2209"/>
              <a:ext cx="88" cy="70"/>
            </a:xfrm>
            <a:custGeom>
              <a:avLst/>
              <a:gdLst>
                <a:gd name="T0" fmla="*/ 88 w 88"/>
                <a:gd name="T1" fmla="*/ 35 h 70"/>
                <a:gd name="T2" fmla="*/ 87 w 88"/>
                <a:gd name="T3" fmla="*/ 35 h 70"/>
                <a:gd name="T4" fmla="*/ 82 w 88"/>
                <a:gd name="T5" fmla="*/ 37 h 70"/>
                <a:gd name="T6" fmla="*/ 80 w 88"/>
                <a:gd name="T7" fmla="*/ 39 h 70"/>
                <a:gd name="T8" fmla="*/ 78 w 88"/>
                <a:gd name="T9" fmla="*/ 44 h 70"/>
                <a:gd name="T10" fmla="*/ 76 w 88"/>
                <a:gd name="T11" fmla="*/ 42 h 70"/>
                <a:gd name="T12" fmla="*/ 71 w 88"/>
                <a:gd name="T13" fmla="*/ 41 h 70"/>
                <a:gd name="T14" fmla="*/ 67 w 88"/>
                <a:gd name="T15" fmla="*/ 42 h 70"/>
                <a:gd name="T16" fmla="*/ 69 w 88"/>
                <a:gd name="T17" fmla="*/ 47 h 70"/>
                <a:gd name="T18" fmla="*/ 67 w 88"/>
                <a:gd name="T19" fmla="*/ 53 h 70"/>
                <a:gd name="T20" fmla="*/ 65 w 88"/>
                <a:gd name="T21" fmla="*/ 53 h 70"/>
                <a:gd name="T22" fmla="*/ 60 w 88"/>
                <a:gd name="T23" fmla="*/ 49 h 70"/>
                <a:gd name="T24" fmla="*/ 60 w 88"/>
                <a:gd name="T25" fmla="*/ 46 h 70"/>
                <a:gd name="T26" fmla="*/ 55 w 88"/>
                <a:gd name="T27" fmla="*/ 48 h 70"/>
                <a:gd name="T28" fmla="*/ 52 w 88"/>
                <a:gd name="T29" fmla="*/ 46 h 70"/>
                <a:gd name="T30" fmla="*/ 52 w 88"/>
                <a:gd name="T31" fmla="*/ 41 h 70"/>
                <a:gd name="T32" fmla="*/ 60 w 88"/>
                <a:gd name="T33" fmla="*/ 39 h 70"/>
                <a:gd name="T34" fmla="*/ 60 w 88"/>
                <a:gd name="T35" fmla="*/ 37 h 70"/>
                <a:gd name="T36" fmla="*/ 57 w 88"/>
                <a:gd name="T37" fmla="*/ 31 h 70"/>
                <a:gd name="T38" fmla="*/ 54 w 88"/>
                <a:gd name="T39" fmla="*/ 30 h 70"/>
                <a:gd name="T40" fmla="*/ 49 w 88"/>
                <a:gd name="T41" fmla="*/ 31 h 70"/>
                <a:gd name="T42" fmla="*/ 51 w 88"/>
                <a:gd name="T43" fmla="*/ 30 h 70"/>
                <a:gd name="T44" fmla="*/ 53 w 88"/>
                <a:gd name="T45" fmla="*/ 26 h 70"/>
                <a:gd name="T46" fmla="*/ 53 w 88"/>
                <a:gd name="T47" fmla="*/ 20 h 70"/>
                <a:gd name="T48" fmla="*/ 50 w 88"/>
                <a:gd name="T49" fmla="*/ 16 h 70"/>
                <a:gd name="T50" fmla="*/ 50 w 88"/>
                <a:gd name="T51" fmla="*/ 15 h 70"/>
                <a:gd name="T52" fmla="*/ 46 w 88"/>
                <a:gd name="T53" fmla="*/ 16 h 70"/>
                <a:gd name="T54" fmla="*/ 40 w 88"/>
                <a:gd name="T55" fmla="*/ 19 h 70"/>
                <a:gd name="T56" fmla="*/ 39 w 88"/>
                <a:gd name="T57" fmla="*/ 23 h 70"/>
                <a:gd name="T58" fmla="*/ 39 w 88"/>
                <a:gd name="T59" fmla="*/ 27 h 70"/>
                <a:gd name="T60" fmla="*/ 37 w 88"/>
                <a:gd name="T61" fmla="*/ 24 h 70"/>
                <a:gd name="T62" fmla="*/ 32 w 88"/>
                <a:gd name="T63" fmla="*/ 20 h 70"/>
                <a:gd name="T64" fmla="*/ 29 w 88"/>
                <a:gd name="T65" fmla="*/ 20 h 70"/>
                <a:gd name="T66" fmla="*/ 25 w 88"/>
                <a:gd name="T67" fmla="*/ 23 h 70"/>
                <a:gd name="T68" fmla="*/ 27 w 88"/>
                <a:gd name="T69" fmla="*/ 27 h 70"/>
                <a:gd name="T70" fmla="*/ 27 w 88"/>
                <a:gd name="T71" fmla="*/ 33 h 70"/>
                <a:gd name="T72" fmla="*/ 25 w 88"/>
                <a:gd name="T73" fmla="*/ 34 h 70"/>
                <a:gd name="T74" fmla="*/ 19 w 88"/>
                <a:gd name="T75" fmla="*/ 31 h 70"/>
                <a:gd name="T76" fmla="*/ 19 w 88"/>
                <a:gd name="T77" fmla="*/ 28 h 70"/>
                <a:gd name="T78" fmla="*/ 15 w 88"/>
                <a:gd name="T79" fmla="*/ 31 h 70"/>
                <a:gd name="T80" fmla="*/ 12 w 88"/>
                <a:gd name="T81" fmla="*/ 30 h 70"/>
                <a:gd name="T82" fmla="*/ 10 w 88"/>
                <a:gd name="T83" fmla="*/ 25 h 70"/>
                <a:gd name="T84" fmla="*/ 18 w 88"/>
                <a:gd name="T85" fmla="*/ 20 h 70"/>
                <a:gd name="T86" fmla="*/ 17 w 88"/>
                <a:gd name="T87" fmla="*/ 19 h 70"/>
                <a:gd name="T88" fmla="*/ 13 w 88"/>
                <a:gd name="T89" fmla="*/ 14 h 70"/>
                <a:gd name="T90" fmla="*/ 9 w 88"/>
                <a:gd name="T91" fmla="*/ 14 h 70"/>
                <a:gd name="T92" fmla="*/ 11 w 88"/>
                <a:gd name="T93" fmla="*/ 11 h 70"/>
                <a:gd name="T94" fmla="*/ 12 w 88"/>
                <a:gd name="T95" fmla="*/ 5 h 70"/>
                <a:gd name="T96" fmla="*/ 11 w 88"/>
                <a:gd name="T97" fmla="*/ 3 h 70"/>
                <a:gd name="T98" fmla="*/ 8 w 88"/>
                <a:gd name="T99" fmla="*/ 0 h 70"/>
                <a:gd name="T100" fmla="*/ 21 w 88"/>
                <a:gd name="T101" fmla="*/ 52 h 70"/>
                <a:gd name="T102" fmla="*/ 26 w 88"/>
                <a:gd name="T103" fmla="*/ 48 h 70"/>
                <a:gd name="T104" fmla="*/ 30 w 88"/>
                <a:gd name="T105" fmla="*/ 46 h 70"/>
                <a:gd name="T106" fmla="*/ 38 w 88"/>
                <a:gd name="T107" fmla="*/ 47 h 70"/>
                <a:gd name="T108" fmla="*/ 42 w 88"/>
                <a:gd name="T109" fmla="*/ 48 h 70"/>
                <a:gd name="T110" fmla="*/ 49 w 88"/>
                <a:gd name="T111" fmla="*/ 53 h 70"/>
                <a:gd name="T112" fmla="*/ 50 w 88"/>
                <a:gd name="T113" fmla="*/ 58 h 70"/>
                <a:gd name="T114" fmla="*/ 49 w 88"/>
                <a:gd name="T115" fmla="*/ 61 h 70"/>
                <a:gd name="T116" fmla="*/ 61 w 88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70">
                  <a:moveTo>
                    <a:pt x="61" y="70"/>
                  </a:moveTo>
                  <a:lnTo>
                    <a:pt x="88" y="35"/>
                  </a:lnTo>
                  <a:lnTo>
                    <a:pt x="88" y="35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0" y="39"/>
                  </a:lnTo>
                  <a:lnTo>
                    <a:pt x="79" y="41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1"/>
                  </a:lnTo>
                  <a:lnTo>
                    <a:pt x="71" y="41"/>
                  </a:lnTo>
                  <a:lnTo>
                    <a:pt x="68" y="41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9" y="47"/>
                  </a:lnTo>
                  <a:lnTo>
                    <a:pt x="69" y="51"/>
                  </a:lnTo>
                  <a:lnTo>
                    <a:pt x="67" y="53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1" y="52"/>
                  </a:lnTo>
                  <a:lnTo>
                    <a:pt x="60" y="49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4"/>
                  </a:lnTo>
                  <a:lnTo>
                    <a:pt x="52" y="41"/>
                  </a:lnTo>
                  <a:lnTo>
                    <a:pt x="56" y="40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7"/>
                  </a:lnTo>
                  <a:lnTo>
                    <a:pt x="59" y="33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51" y="30"/>
                  </a:lnTo>
                  <a:lnTo>
                    <a:pt x="52" y="28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7" y="24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7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30"/>
                  </a:lnTo>
                  <a:lnTo>
                    <a:pt x="15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0" y="43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38" y="47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6" y="51"/>
                  </a:lnTo>
                  <a:lnTo>
                    <a:pt x="49" y="53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1"/>
                  </a:lnTo>
                  <a:lnTo>
                    <a:pt x="47" y="64"/>
                  </a:lnTo>
                  <a:lnTo>
                    <a:pt x="61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4" name="Freeform 58"/>
            <p:cNvSpPr>
              <a:spLocks/>
            </p:cNvSpPr>
            <p:nvPr userDrawn="1"/>
          </p:nvSpPr>
          <p:spPr bwMode="auto">
            <a:xfrm>
              <a:off x="4657" y="2257"/>
              <a:ext cx="108" cy="19"/>
            </a:xfrm>
            <a:custGeom>
              <a:avLst/>
              <a:gdLst>
                <a:gd name="T0" fmla="*/ 90 w 108"/>
                <a:gd name="T1" fmla="*/ 16 h 19"/>
                <a:gd name="T2" fmla="*/ 108 w 108"/>
                <a:gd name="T3" fmla="*/ 9 h 19"/>
                <a:gd name="T4" fmla="*/ 90 w 108"/>
                <a:gd name="T5" fmla="*/ 1 h 19"/>
                <a:gd name="T6" fmla="*/ 90 w 108"/>
                <a:gd name="T7" fmla="*/ 1 h 19"/>
                <a:gd name="T8" fmla="*/ 61 w 108"/>
                <a:gd name="T9" fmla="*/ 1 h 19"/>
                <a:gd name="T10" fmla="*/ 15 w 108"/>
                <a:gd name="T11" fmla="*/ 0 h 19"/>
                <a:gd name="T12" fmla="*/ 0 w 108"/>
                <a:gd name="T13" fmla="*/ 19 h 19"/>
                <a:gd name="T14" fmla="*/ 0 w 108"/>
                <a:gd name="T15" fmla="*/ 19 h 19"/>
                <a:gd name="T16" fmla="*/ 90 w 108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9">
                  <a:moveTo>
                    <a:pt x="90" y="16"/>
                  </a:moveTo>
                  <a:lnTo>
                    <a:pt x="108" y="9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61" y="1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5" name="Freeform 59"/>
            <p:cNvSpPr>
              <a:spLocks/>
            </p:cNvSpPr>
            <p:nvPr userDrawn="1"/>
          </p:nvSpPr>
          <p:spPr bwMode="auto">
            <a:xfrm>
              <a:off x="4691" y="2304"/>
              <a:ext cx="65" cy="62"/>
            </a:xfrm>
            <a:custGeom>
              <a:avLst/>
              <a:gdLst>
                <a:gd name="T0" fmla="*/ 34 w 65"/>
                <a:gd name="T1" fmla="*/ 62 h 62"/>
                <a:gd name="T2" fmla="*/ 34 w 65"/>
                <a:gd name="T3" fmla="*/ 62 h 62"/>
                <a:gd name="T4" fmla="*/ 24 w 65"/>
                <a:gd name="T5" fmla="*/ 57 h 62"/>
                <a:gd name="T6" fmla="*/ 16 w 65"/>
                <a:gd name="T7" fmla="*/ 52 h 62"/>
                <a:gd name="T8" fmla="*/ 9 w 65"/>
                <a:gd name="T9" fmla="*/ 47 h 62"/>
                <a:gd name="T10" fmla="*/ 4 w 65"/>
                <a:gd name="T11" fmla="*/ 40 h 62"/>
                <a:gd name="T12" fmla="*/ 4 w 65"/>
                <a:gd name="T13" fmla="*/ 40 h 62"/>
                <a:gd name="T14" fmla="*/ 2 w 65"/>
                <a:gd name="T15" fmla="*/ 36 h 62"/>
                <a:gd name="T16" fmla="*/ 0 w 65"/>
                <a:gd name="T17" fmla="*/ 32 h 62"/>
                <a:gd name="T18" fmla="*/ 0 w 65"/>
                <a:gd name="T19" fmla="*/ 26 h 62"/>
                <a:gd name="T20" fmla="*/ 2 w 65"/>
                <a:gd name="T21" fmla="*/ 21 h 62"/>
                <a:gd name="T22" fmla="*/ 4 w 65"/>
                <a:gd name="T23" fmla="*/ 16 h 62"/>
                <a:gd name="T24" fmla="*/ 6 w 65"/>
                <a:gd name="T25" fmla="*/ 11 h 62"/>
                <a:gd name="T26" fmla="*/ 9 w 65"/>
                <a:gd name="T27" fmla="*/ 7 h 62"/>
                <a:gd name="T28" fmla="*/ 14 w 65"/>
                <a:gd name="T29" fmla="*/ 4 h 62"/>
                <a:gd name="T30" fmla="*/ 14 w 65"/>
                <a:gd name="T31" fmla="*/ 4 h 62"/>
                <a:gd name="T32" fmla="*/ 17 w 65"/>
                <a:gd name="T33" fmla="*/ 6 h 62"/>
                <a:gd name="T34" fmla="*/ 17 w 65"/>
                <a:gd name="T35" fmla="*/ 8 h 62"/>
                <a:gd name="T36" fmla="*/ 18 w 65"/>
                <a:gd name="T37" fmla="*/ 10 h 62"/>
                <a:gd name="T38" fmla="*/ 18 w 65"/>
                <a:gd name="T39" fmla="*/ 10 h 62"/>
                <a:gd name="T40" fmla="*/ 32 w 65"/>
                <a:gd name="T41" fmla="*/ 9 h 62"/>
                <a:gd name="T42" fmla="*/ 32 w 65"/>
                <a:gd name="T43" fmla="*/ 9 h 62"/>
                <a:gd name="T44" fmla="*/ 32 w 65"/>
                <a:gd name="T45" fmla="*/ 5 h 62"/>
                <a:gd name="T46" fmla="*/ 32 w 65"/>
                <a:gd name="T47" fmla="*/ 2 h 62"/>
                <a:gd name="T48" fmla="*/ 30 w 65"/>
                <a:gd name="T49" fmla="*/ 0 h 62"/>
                <a:gd name="T50" fmla="*/ 30 w 65"/>
                <a:gd name="T51" fmla="*/ 0 h 62"/>
                <a:gd name="T52" fmla="*/ 35 w 65"/>
                <a:gd name="T53" fmla="*/ 3 h 62"/>
                <a:gd name="T54" fmla="*/ 36 w 65"/>
                <a:gd name="T55" fmla="*/ 6 h 62"/>
                <a:gd name="T56" fmla="*/ 37 w 65"/>
                <a:gd name="T57" fmla="*/ 9 h 62"/>
                <a:gd name="T58" fmla="*/ 37 w 65"/>
                <a:gd name="T59" fmla="*/ 9 h 62"/>
                <a:gd name="T60" fmla="*/ 50 w 65"/>
                <a:gd name="T61" fmla="*/ 10 h 62"/>
                <a:gd name="T62" fmla="*/ 50 w 65"/>
                <a:gd name="T63" fmla="*/ 10 h 62"/>
                <a:gd name="T64" fmla="*/ 49 w 65"/>
                <a:gd name="T65" fmla="*/ 6 h 62"/>
                <a:gd name="T66" fmla="*/ 48 w 65"/>
                <a:gd name="T67" fmla="*/ 2 h 62"/>
                <a:gd name="T68" fmla="*/ 48 w 65"/>
                <a:gd name="T69" fmla="*/ 2 h 62"/>
                <a:gd name="T70" fmla="*/ 52 w 65"/>
                <a:gd name="T71" fmla="*/ 5 h 62"/>
                <a:gd name="T72" fmla="*/ 56 w 65"/>
                <a:gd name="T73" fmla="*/ 7 h 62"/>
                <a:gd name="T74" fmla="*/ 59 w 65"/>
                <a:gd name="T75" fmla="*/ 11 h 62"/>
                <a:gd name="T76" fmla="*/ 62 w 65"/>
                <a:gd name="T77" fmla="*/ 15 h 62"/>
                <a:gd name="T78" fmla="*/ 64 w 65"/>
                <a:gd name="T79" fmla="*/ 22 h 62"/>
                <a:gd name="T80" fmla="*/ 65 w 65"/>
                <a:gd name="T81" fmla="*/ 29 h 62"/>
                <a:gd name="T82" fmla="*/ 65 w 65"/>
                <a:gd name="T83" fmla="*/ 29 h 62"/>
                <a:gd name="T84" fmla="*/ 64 w 65"/>
                <a:gd name="T85" fmla="*/ 36 h 62"/>
                <a:gd name="T86" fmla="*/ 61 w 65"/>
                <a:gd name="T87" fmla="*/ 43 h 62"/>
                <a:gd name="T88" fmla="*/ 56 w 65"/>
                <a:gd name="T89" fmla="*/ 48 h 62"/>
                <a:gd name="T90" fmla="*/ 52 w 65"/>
                <a:gd name="T91" fmla="*/ 52 h 62"/>
                <a:gd name="T92" fmla="*/ 52 w 65"/>
                <a:gd name="T93" fmla="*/ 52 h 62"/>
                <a:gd name="T94" fmla="*/ 42 w 65"/>
                <a:gd name="T95" fmla="*/ 58 h 62"/>
                <a:gd name="T96" fmla="*/ 34 w 65"/>
                <a:gd name="T9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" h="62">
                  <a:moveTo>
                    <a:pt x="34" y="62"/>
                  </a:moveTo>
                  <a:lnTo>
                    <a:pt x="34" y="62"/>
                  </a:lnTo>
                  <a:lnTo>
                    <a:pt x="24" y="57"/>
                  </a:lnTo>
                  <a:lnTo>
                    <a:pt x="16" y="52"/>
                  </a:lnTo>
                  <a:lnTo>
                    <a:pt x="9" y="4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6" y="11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5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59" y="11"/>
                  </a:lnTo>
                  <a:lnTo>
                    <a:pt x="62" y="15"/>
                  </a:lnTo>
                  <a:lnTo>
                    <a:pt x="64" y="2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36"/>
                  </a:lnTo>
                  <a:lnTo>
                    <a:pt x="61" y="43"/>
                  </a:lnTo>
                  <a:lnTo>
                    <a:pt x="56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4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6" name="Freeform 60"/>
            <p:cNvSpPr>
              <a:spLocks/>
            </p:cNvSpPr>
            <p:nvPr userDrawn="1"/>
          </p:nvSpPr>
          <p:spPr bwMode="auto">
            <a:xfrm>
              <a:off x="4710" y="2456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2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7" name="Freeform 61"/>
            <p:cNvSpPr>
              <a:spLocks/>
            </p:cNvSpPr>
            <p:nvPr userDrawn="1"/>
          </p:nvSpPr>
          <p:spPr bwMode="auto">
            <a:xfrm>
              <a:off x="4573" y="2281"/>
              <a:ext cx="12" cy="8"/>
            </a:xfrm>
            <a:custGeom>
              <a:avLst/>
              <a:gdLst>
                <a:gd name="T0" fmla="*/ 12 w 12"/>
                <a:gd name="T1" fmla="*/ 5 h 8"/>
                <a:gd name="T2" fmla="*/ 12 w 12"/>
                <a:gd name="T3" fmla="*/ 5 h 8"/>
                <a:gd name="T4" fmla="*/ 11 w 12"/>
                <a:gd name="T5" fmla="*/ 6 h 8"/>
                <a:gd name="T6" fmla="*/ 7 w 12"/>
                <a:gd name="T7" fmla="*/ 6 h 8"/>
                <a:gd name="T8" fmla="*/ 1 w 12"/>
                <a:gd name="T9" fmla="*/ 8 h 8"/>
                <a:gd name="T10" fmla="*/ 1 w 12"/>
                <a:gd name="T11" fmla="*/ 8 h 8"/>
                <a:gd name="T12" fmla="*/ 0 w 12"/>
                <a:gd name="T13" fmla="*/ 4 h 8"/>
                <a:gd name="T14" fmla="*/ 0 w 12"/>
                <a:gd name="T15" fmla="*/ 0 h 8"/>
                <a:gd name="T16" fmla="*/ 0 w 12"/>
                <a:gd name="T17" fmla="*/ 0 h 8"/>
                <a:gd name="T18" fmla="*/ 2 w 12"/>
                <a:gd name="T19" fmla="*/ 0 h 8"/>
                <a:gd name="T20" fmla="*/ 6 w 12"/>
                <a:gd name="T21" fmla="*/ 1 h 8"/>
                <a:gd name="T22" fmla="*/ 10 w 12"/>
                <a:gd name="T23" fmla="*/ 2 h 8"/>
                <a:gd name="T24" fmla="*/ 12 w 12"/>
                <a:gd name="T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12" y="5"/>
                  </a:moveTo>
                  <a:lnTo>
                    <a:pt x="12" y="5"/>
                  </a:lnTo>
                  <a:lnTo>
                    <a:pt x="11" y="6"/>
                  </a:lnTo>
                  <a:lnTo>
                    <a:pt x="7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2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8" name="Freeform 62"/>
            <p:cNvSpPr>
              <a:spLocks/>
            </p:cNvSpPr>
            <p:nvPr userDrawn="1"/>
          </p:nvSpPr>
          <p:spPr bwMode="auto">
            <a:xfrm>
              <a:off x="4419" y="2257"/>
              <a:ext cx="365" cy="429"/>
            </a:xfrm>
            <a:custGeom>
              <a:avLst/>
              <a:gdLst>
                <a:gd name="T0" fmla="*/ 349 w 365"/>
                <a:gd name="T1" fmla="*/ 144 h 429"/>
                <a:gd name="T2" fmla="*/ 347 w 365"/>
                <a:gd name="T3" fmla="*/ 88 h 429"/>
                <a:gd name="T4" fmla="*/ 303 w 365"/>
                <a:gd name="T5" fmla="*/ 34 h 429"/>
                <a:gd name="T6" fmla="*/ 263 w 365"/>
                <a:gd name="T7" fmla="*/ 88 h 429"/>
                <a:gd name="T8" fmla="*/ 271 w 365"/>
                <a:gd name="T9" fmla="*/ 143 h 429"/>
                <a:gd name="T10" fmla="*/ 289 w 365"/>
                <a:gd name="T11" fmla="*/ 151 h 429"/>
                <a:gd name="T12" fmla="*/ 298 w 365"/>
                <a:gd name="T13" fmla="*/ 141 h 429"/>
                <a:gd name="T14" fmla="*/ 335 w 365"/>
                <a:gd name="T15" fmla="*/ 148 h 429"/>
                <a:gd name="T16" fmla="*/ 314 w 365"/>
                <a:gd name="T17" fmla="*/ 203 h 429"/>
                <a:gd name="T18" fmla="*/ 253 w 365"/>
                <a:gd name="T19" fmla="*/ 171 h 429"/>
                <a:gd name="T20" fmla="*/ 246 w 365"/>
                <a:gd name="T21" fmla="*/ 116 h 429"/>
                <a:gd name="T22" fmla="*/ 247 w 365"/>
                <a:gd name="T23" fmla="*/ 108 h 429"/>
                <a:gd name="T24" fmla="*/ 221 w 365"/>
                <a:gd name="T25" fmla="*/ 71 h 429"/>
                <a:gd name="T26" fmla="*/ 249 w 365"/>
                <a:gd name="T27" fmla="*/ 45 h 429"/>
                <a:gd name="T28" fmla="*/ 208 w 365"/>
                <a:gd name="T29" fmla="*/ 16 h 429"/>
                <a:gd name="T30" fmla="*/ 146 w 365"/>
                <a:gd name="T31" fmla="*/ 20 h 429"/>
                <a:gd name="T32" fmla="*/ 133 w 365"/>
                <a:gd name="T33" fmla="*/ 43 h 429"/>
                <a:gd name="T34" fmla="*/ 143 w 365"/>
                <a:gd name="T35" fmla="*/ 62 h 429"/>
                <a:gd name="T36" fmla="*/ 172 w 365"/>
                <a:gd name="T37" fmla="*/ 52 h 429"/>
                <a:gd name="T38" fmla="*/ 129 w 365"/>
                <a:gd name="T39" fmla="*/ 68 h 429"/>
                <a:gd name="T40" fmla="*/ 112 w 365"/>
                <a:gd name="T41" fmla="*/ 65 h 429"/>
                <a:gd name="T42" fmla="*/ 152 w 365"/>
                <a:gd name="T43" fmla="*/ 66 h 429"/>
                <a:gd name="T44" fmla="*/ 154 w 365"/>
                <a:gd name="T45" fmla="*/ 76 h 429"/>
                <a:gd name="T46" fmla="*/ 140 w 365"/>
                <a:gd name="T47" fmla="*/ 90 h 429"/>
                <a:gd name="T48" fmla="*/ 153 w 365"/>
                <a:gd name="T49" fmla="*/ 113 h 429"/>
                <a:gd name="T50" fmla="*/ 79 w 365"/>
                <a:gd name="T51" fmla="*/ 163 h 429"/>
                <a:gd name="T52" fmla="*/ 32 w 365"/>
                <a:gd name="T53" fmla="*/ 149 h 429"/>
                <a:gd name="T54" fmla="*/ 25 w 365"/>
                <a:gd name="T55" fmla="*/ 157 h 429"/>
                <a:gd name="T56" fmla="*/ 31 w 365"/>
                <a:gd name="T57" fmla="*/ 169 h 429"/>
                <a:gd name="T58" fmla="*/ 2 w 365"/>
                <a:gd name="T59" fmla="*/ 180 h 429"/>
                <a:gd name="T60" fmla="*/ 35 w 365"/>
                <a:gd name="T61" fmla="*/ 184 h 429"/>
                <a:gd name="T62" fmla="*/ 22 w 365"/>
                <a:gd name="T63" fmla="*/ 195 h 429"/>
                <a:gd name="T64" fmla="*/ 32 w 365"/>
                <a:gd name="T65" fmla="*/ 205 h 429"/>
                <a:gd name="T66" fmla="*/ 61 w 365"/>
                <a:gd name="T67" fmla="*/ 203 h 429"/>
                <a:gd name="T68" fmla="*/ 69 w 365"/>
                <a:gd name="T69" fmla="*/ 205 h 429"/>
                <a:gd name="T70" fmla="*/ 96 w 365"/>
                <a:gd name="T71" fmla="*/ 182 h 429"/>
                <a:gd name="T72" fmla="*/ 126 w 365"/>
                <a:gd name="T73" fmla="*/ 177 h 429"/>
                <a:gd name="T74" fmla="*/ 166 w 365"/>
                <a:gd name="T75" fmla="*/ 192 h 429"/>
                <a:gd name="T76" fmla="*/ 246 w 365"/>
                <a:gd name="T77" fmla="*/ 227 h 429"/>
                <a:gd name="T78" fmla="*/ 275 w 365"/>
                <a:gd name="T79" fmla="*/ 289 h 429"/>
                <a:gd name="T80" fmla="*/ 274 w 365"/>
                <a:gd name="T81" fmla="*/ 304 h 429"/>
                <a:gd name="T82" fmla="*/ 302 w 365"/>
                <a:gd name="T83" fmla="*/ 310 h 429"/>
                <a:gd name="T84" fmla="*/ 310 w 365"/>
                <a:gd name="T85" fmla="*/ 369 h 429"/>
                <a:gd name="T86" fmla="*/ 272 w 365"/>
                <a:gd name="T87" fmla="*/ 375 h 429"/>
                <a:gd name="T88" fmla="*/ 290 w 365"/>
                <a:gd name="T89" fmla="*/ 383 h 429"/>
                <a:gd name="T90" fmla="*/ 282 w 365"/>
                <a:gd name="T91" fmla="*/ 390 h 429"/>
                <a:gd name="T92" fmla="*/ 280 w 365"/>
                <a:gd name="T93" fmla="*/ 418 h 429"/>
                <a:gd name="T94" fmla="*/ 296 w 365"/>
                <a:gd name="T95" fmla="*/ 408 h 429"/>
                <a:gd name="T96" fmla="*/ 303 w 365"/>
                <a:gd name="T97" fmla="*/ 412 h 429"/>
                <a:gd name="T98" fmla="*/ 321 w 365"/>
                <a:gd name="T99" fmla="*/ 424 h 429"/>
                <a:gd name="T100" fmla="*/ 326 w 365"/>
                <a:gd name="T101" fmla="*/ 399 h 429"/>
                <a:gd name="T102" fmla="*/ 346 w 365"/>
                <a:gd name="T103" fmla="*/ 406 h 429"/>
                <a:gd name="T104" fmla="*/ 348 w 365"/>
                <a:gd name="T105" fmla="*/ 369 h 429"/>
                <a:gd name="T106" fmla="*/ 354 w 365"/>
                <a:gd name="T107" fmla="*/ 352 h 429"/>
                <a:gd name="T108" fmla="*/ 353 w 365"/>
                <a:gd name="T109" fmla="*/ 325 h 429"/>
                <a:gd name="T110" fmla="*/ 337 w 365"/>
                <a:gd name="T111" fmla="*/ 299 h 429"/>
                <a:gd name="T112" fmla="*/ 313 w 365"/>
                <a:gd name="T113" fmla="*/ 272 h 429"/>
                <a:gd name="T114" fmla="*/ 313 w 365"/>
                <a:gd name="T115" fmla="*/ 246 h 429"/>
                <a:gd name="T116" fmla="*/ 318 w 365"/>
                <a:gd name="T117" fmla="*/ 222 h 429"/>
                <a:gd name="T118" fmla="*/ 364 w 365"/>
                <a:gd name="T119" fmla="*/ 18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" h="429">
                  <a:moveTo>
                    <a:pt x="355" y="165"/>
                  </a:moveTo>
                  <a:lnTo>
                    <a:pt x="355" y="165"/>
                  </a:lnTo>
                  <a:lnTo>
                    <a:pt x="361" y="166"/>
                  </a:lnTo>
                  <a:lnTo>
                    <a:pt x="364" y="165"/>
                  </a:lnTo>
                  <a:lnTo>
                    <a:pt x="364" y="165"/>
                  </a:lnTo>
                  <a:lnTo>
                    <a:pt x="364" y="158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0" y="149"/>
                  </a:lnTo>
                  <a:lnTo>
                    <a:pt x="356" y="149"/>
                  </a:lnTo>
                  <a:lnTo>
                    <a:pt x="352" y="148"/>
                  </a:lnTo>
                  <a:lnTo>
                    <a:pt x="349" y="144"/>
                  </a:lnTo>
                  <a:lnTo>
                    <a:pt x="349" y="144"/>
                  </a:lnTo>
                  <a:lnTo>
                    <a:pt x="347" y="140"/>
                  </a:lnTo>
                  <a:lnTo>
                    <a:pt x="347" y="140"/>
                  </a:lnTo>
                  <a:lnTo>
                    <a:pt x="340" y="131"/>
                  </a:lnTo>
                  <a:lnTo>
                    <a:pt x="333" y="125"/>
                  </a:lnTo>
                  <a:lnTo>
                    <a:pt x="325" y="120"/>
                  </a:lnTo>
                  <a:lnTo>
                    <a:pt x="318" y="115"/>
                  </a:lnTo>
                  <a:lnTo>
                    <a:pt x="318" y="115"/>
                  </a:lnTo>
                  <a:lnTo>
                    <a:pt x="329" y="109"/>
                  </a:lnTo>
                  <a:lnTo>
                    <a:pt x="337" y="102"/>
                  </a:lnTo>
                  <a:lnTo>
                    <a:pt x="341" y="97"/>
                  </a:lnTo>
                  <a:lnTo>
                    <a:pt x="345" y="93"/>
                  </a:lnTo>
                  <a:lnTo>
                    <a:pt x="345" y="93"/>
                  </a:lnTo>
                  <a:lnTo>
                    <a:pt x="347" y="88"/>
                  </a:lnTo>
                  <a:lnTo>
                    <a:pt x="348" y="82"/>
                  </a:lnTo>
                  <a:lnTo>
                    <a:pt x="349" y="76"/>
                  </a:lnTo>
                  <a:lnTo>
                    <a:pt x="349" y="68"/>
                  </a:lnTo>
                  <a:lnTo>
                    <a:pt x="347" y="61"/>
                  </a:lnTo>
                  <a:lnTo>
                    <a:pt x="343" y="53"/>
                  </a:lnTo>
                  <a:lnTo>
                    <a:pt x="338" y="47"/>
                  </a:lnTo>
                  <a:lnTo>
                    <a:pt x="334" y="43"/>
                  </a:lnTo>
                  <a:lnTo>
                    <a:pt x="329" y="40"/>
                  </a:lnTo>
                  <a:lnTo>
                    <a:pt x="329" y="40"/>
                  </a:lnTo>
                  <a:lnTo>
                    <a:pt x="322" y="37"/>
                  </a:lnTo>
                  <a:lnTo>
                    <a:pt x="315" y="35"/>
                  </a:lnTo>
                  <a:lnTo>
                    <a:pt x="309" y="35"/>
                  </a:lnTo>
                  <a:lnTo>
                    <a:pt x="303" y="34"/>
                  </a:lnTo>
                  <a:lnTo>
                    <a:pt x="292" y="36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78" y="41"/>
                  </a:lnTo>
                  <a:lnTo>
                    <a:pt x="272" y="45"/>
                  </a:lnTo>
                  <a:lnTo>
                    <a:pt x="268" y="50"/>
                  </a:lnTo>
                  <a:lnTo>
                    <a:pt x="265" y="55"/>
                  </a:lnTo>
                  <a:lnTo>
                    <a:pt x="262" y="62"/>
                  </a:lnTo>
                  <a:lnTo>
                    <a:pt x="261" y="68"/>
                  </a:lnTo>
                  <a:lnTo>
                    <a:pt x="260" y="76"/>
                  </a:lnTo>
                  <a:lnTo>
                    <a:pt x="261" y="83"/>
                  </a:lnTo>
                  <a:lnTo>
                    <a:pt x="261" y="83"/>
                  </a:lnTo>
                  <a:lnTo>
                    <a:pt x="263" y="88"/>
                  </a:lnTo>
                  <a:lnTo>
                    <a:pt x="265" y="94"/>
                  </a:lnTo>
                  <a:lnTo>
                    <a:pt x="268" y="99"/>
                  </a:lnTo>
                  <a:lnTo>
                    <a:pt x="271" y="102"/>
                  </a:lnTo>
                  <a:lnTo>
                    <a:pt x="281" y="109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83" y="120"/>
                  </a:lnTo>
                  <a:lnTo>
                    <a:pt x="277" y="126"/>
                  </a:lnTo>
                  <a:lnTo>
                    <a:pt x="275" y="129"/>
                  </a:lnTo>
                  <a:lnTo>
                    <a:pt x="274" y="134"/>
                  </a:lnTo>
                  <a:lnTo>
                    <a:pt x="272" y="138"/>
                  </a:lnTo>
                  <a:lnTo>
                    <a:pt x="271" y="143"/>
                  </a:lnTo>
                  <a:lnTo>
                    <a:pt x="271" y="143"/>
                  </a:lnTo>
                  <a:lnTo>
                    <a:pt x="272" y="150"/>
                  </a:lnTo>
                  <a:lnTo>
                    <a:pt x="275" y="157"/>
                  </a:lnTo>
                  <a:lnTo>
                    <a:pt x="276" y="166"/>
                  </a:lnTo>
                  <a:lnTo>
                    <a:pt x="276" y="171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6" y="177"/>
                  </a:lnTo>
                  <a:lnTo>
                    <a:pt x="280" y="176"/>
                  </a:lnTo>
                  <a:lnTo>
                    <a:pt x="285" y="172"/>
                  </a:lnTo>
                  <a:lnTo>
                    <a:pt x="285" y="172"/>
                  </a:lnTo>
                  <a:lnTo>
                    <a:pt x="288" y="165"/>
                  </a:lnTo>
                  <a:lnTo>
                    <a:pt x="289" y="158"/>
                  </a:lnTo>
                  <a:lnTo>
                    <a:pt x="289" y="151"/>
                  </a:lnTo>
                  <a:lnTo>
                    <a:pt x="289" y="151"/>
                  </a:lnTo>
                  <a:lnTo>
                    <a:pt x="291" y="154"/>
                  </a:lnTo>
                  <a:lnTo>
                    <a:pt x="292" y="159"/>
                  </a:lnTo>
                  <a:lnTo>
                    <a:pt x="292" y="164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66"/>
                  </a:lnTo>
                  <a:lnTo>
                    <a:pt x="297" y="164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300" y="154"/>
                  </a:lnTo>
                  <a:lnTo>
                    <a:pt x="300" y="147"/>
                  </a:lnTo>
                  <a:lnTo>
                    <a:pt x="298" y="141"/>
                  </a:lnTo>
                  <a:lnTo>
                    <a:pt x="296" y="137"/>
                  </a:lnTo>
                  <a:lnTo>
                    <a:pt x="296" y="137"/>
                  </a:lnTo>
                  <a:lnTo>
                    <a:pt x="296" y="133"/>
                  </a:lnTo>
                  <a:lnTo>
                    <a:pt x="297" y="128"/>
                  </a:lnTo>
                  <a:lnTo>
                    <a:pt x="300" y="124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314" y="127"/>
                  </a:lnTo>
                  <a:lnTo>
                    <a:pt x="314" y="127"/>
                  </a:lnTo>
                  <a:lnTo>
                    <a:pt x="319" y="130"/>
                  </a:lnTo>
                  <a:lnTo>
                    <a:pt x="325" y="136"/>
                  </a:lnTo>
                  <a:lnTo>
                    <a:pt x="332" y="143"/>
                  </a:lnTo>
                  <a:lnTo>
                    <a:pt x="335" y="148"/>
                  </a:lnTo>
                  <a:lnTo>
                    <a:pt x="337" y="153"/>
                  </a:lnTo>
                  <a:lnTo>
                    <a:pt x="337" y="153"/>
                  </a:lnTo>
                  <a:lnTo>
                    <a:pt x="339" y="159"/>
                  </a:lnTo>
                  <a:lnTo>
                    <a:pt x="341" y="166"/>
                  </a:lnTo>
                  <a:lnTo>
                    <a:pt x="341" y="172"/>
                  </a:lnTo>
                  <a:lnTo>
                    <a:pt x="341" y="177"/>
                  </a:lnTo>
                  <a:lnTo>
                    <a:pt x="339" y="184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33" y="194"/>
                  </a:lnTo>
                  <a:lnTo>
                    <a:pt x="327" y="199"/>
                  </a:lnTo>
                  <a:lnTo>
                    <a:pt x="322" y="202"/>
                  </a:lnTo>
                  <a:lnTo>
                    <a:pt x="314" y="203"/>
                  </a:lnTo>
                  <a:lnTo>
                    <a:pt x="314" y="203"/>
                  </a:lnTo>
                  <a:lnTo>
                    <a:pt x="313" y="203"/>
                  </a:lnTo>
                  <a:lnTo>
                    <a:pt x="313" y="203"/>
                  </a:lnTo>
                  <a:lnTo>
                    <a:pt x="305" y="203"/>
                  </a:lnTo>
                  <a:lnTo>
                    <a:pt x="305" y="203"/>
                  </a:lnTo>
                  <a:lnTo>
                    <a:pt x="297" y="201"/>
                  </a:lnTo>
                  <a:lnTo>
                    <a:pt x="297" y="201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84" y="196"/>
                  </a:lnTo>
                  <a:lnTo>
                    <a:pt x="275" y="189"/>
                  </a:lnTo>
                  <a:lnTo>
                    <a:pt x="264" y="182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39" y="154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5" y="144"/>
                  </a:lnTo>
                  <a:lnTo>
                    <a:pt x="239" y="144"/>
                  </a:lnTo>
                  <a:lnTo>
                    <a:pt x="245" y="144"/>
                  </a:lnTo>
                  <a:lnTo>
                    <a:pt x="245" y="144"/>
                  </a:lnTo>
                  <a:lnTo>
                    <a:pt x="245" y="135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6" y="116"/>
                  </a:lnTo>
                  <a:lnTo>
                    <a:pt x="246" y="116"/>
                  </a:lnTo>
                  <a:lnTo>
                    <a:pt x="242" y="116"/>
                  </a:lnTo>
                  <a:lnTo>
                    <a:pt x="235" y="115"/>
                  </a:lnTo>
                  <a:lnTo>
                    <a:pt x="231" y="113"/>
                  </a:lnTo>
                  <a:lnTo>
                    <a:pt x="227" y="111"/>
                  </a:lnTo>
                  <a:lnTo>
                    <a:pt x="224" y="109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4" y="107"/>
                  </a:lnTo>
                  <a:lnTo>
                    <a:pt x="228" y="108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41" y="109"/>
                  </a:lnTo>
                  <a:lnTo>
                    <a:pt x="247" y="108"/>
                  </a:lnTo>
                  <a:lnTo>
                    <a:pt x="247" y="108"/>
                  </a:lnTo>
                  <a:lnTo>
                    <a:pt x="248" y="98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1"/>
                  </a:lnTo>
                  <a:lnTo>
                    <a:pt x="248" y="81"/>
                  </a:lnTo>
                  <a:lnTo>
                    <a:pt x="241" y="81"/>
                  </a:lnTo>
                  <a:lnTo>
                    <a:pt x="233" y="80"/>
                  </a:lnTo>
                  <a:lnTo>
                    <a:pt x="233" y="80"/>
                  </a:lnTo>
                  <a:lnTo>
                    <a:pt x="226" y="77"/>
                  </a:lnTo>
                  <a:lnTo>
                    <a:pt x="223" y="75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24" y="72"/>
                  </a:lnTo>
                  <a:lnTo>
                    <a:pt x="233" y="75"/>
                  </a:lnTo>
                  <a:lnTo>
                    <a:pt x="233" y="75"/>
                  </a:lnTo>
                  <a:lnTo>
                    <a:pt x="238" y="75"/>
                  </a:lnTo>
                  <a:lnTo>
                    <a:pt x="243" y="75"/>
                  </a:lnTo>
                  <a:lnTo>
                    <a:pt x="247" y="73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1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6" y="45"/>
                  </a:lnTo>
                  <a:lnTo>
                    <a:pt x="240" y="44"/>
                  </a:lnTo>
                  <a:lnTo>
                    <a:pt x="233" y="41"/>
                  </a:lnTo>
                  <a:lnTo>
                    <a:pt x="229" y="39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4" y="32"/>
                  </a:lnTo>
                  <a:lnTo>
                    <a:pt x="225" y="27"/>
                  </a:lnTo>
                  <a:lnTo>
                    <a:pt x="225" y="27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8" y="16"/>
                  </a:lnTo>
                  <a:lnTo>
                    <a:pt x="209" y="14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09" y="8"/>
                  </a:lnTo>
                  <a:lnTo>
                    <a:pt x="206" y="6"/>
                  </a:lnTo>
                  <a:lnTo>
                    <a:pt x="203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4" y="6"/>
                  </a:lnTo>
                  <a:lnTo>
                    <a:pt x="191" y="8"/>
                  </a:lnTo>
                  <a:lnTo>
                    <a:pt x="189" y="11"/>
                  </a:lnTo>
                  <a:lnTo>
                    <a:pt x="164" y="0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5" y="21"/>
                  </a:lnTo>
                  <a:lnTo>
                    <a:pt x="145" y="23"/>
                  </a:lnTo>
                  <a:lnTo>
                    <a:pt x="145" y="25"/>
                  </a:lnTo>
                  <a:lnTo>
                    <a:pt x="145" y="25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133" y="43"/>
                  </a:lnTo>
                  <a:lnTo>
                    <a:pt x="131" y="47"/>
                  </a:lnTo>
                  <a:lnTo>
                    <a:pt x="131" y="47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33" y="54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39" y="58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61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50" y="52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9" y="47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67" y="47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2" y="52"/>
                  </a:lnTo>
                  <a:lnTo>
                    <a:pt x="174" y="56"/>
                  </a:lnTo>
                  <a:lnTo>
                    <a:pt x="174" y="61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67" y="61"/>
                  </a:lnTo>
                  <a:lnTo>
                    <a:pt x="163" y="59"/>
                  </a:lnTo>
                  <a:lnTo>
                    <a:pt x="156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2" y="64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26" y="69"/>
                  </a:lnTo>
                  <a:lnTo>
                    <a:pt x="123" y="69"/>
                  </a:lnTo>
                  <a:lnTo>
                    <a:pt x="121" y="68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20" y="62"/>
                  </a:lnTo>
                  <a:lnTo>
                    <a:pt x="120" y="59"/>
                  </a:lnTo>
                  <a:lnTo>
                    <a:pt x="121" y="57"/>
                  </a:lnTo>
                  <a:lnTo>
                    <a:pt x="121" y="57"/>
                  </a:lnTo>
                  <a:lnTo>
                    <a:pt x="117" y="59"/>
                  </a:lnTo>
                  <a:lnTo>
                    <a:pt x="114" y="62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2" y="69"/>
                  </a:lnTo>
                  <a:lnTo>
                    <a:pt x="113" y="73"/>
                  </a:lnTo>
                  <a:lnTo>
                    <a:pt x="116" y="76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3" y="78"/>
                  </a:lnTo>
                  <a:lnTo>
                    <a:pt x="128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52" y="66"/>
                  </a:lnTo>
                  <a:lnTo>
                    <a:pt x="155" y="65"/>
                  </a:lnTo>
                  <a:lnTo>
                    <a:pt x="160" y="66"/>
                  </a:lnTo>
                  <a:lnTo>
                    <a:pt x="164" y="67"/>
                  </a:lnTo>
                  <a:lnTo>
                    <a:pt x="164" y="67"/>
                  </a:lnTo>
                  <a:lnTo>
                    <a:pt x="168" y="70"/>
                  </a:lnTo>
                  <a:lnTo>
                    <a:pt x="170" y="72"/>
                  </a:lnTo>
                  <a:lnTo>
                    <a:pt x="170" y="72"/>
                  </a:lnTo>
                  <a:lnTo>
                    <a:pt x="168" y="75"/>
                  </a:lnTo>
                  <a:lnTo>
                    <a:pt x="166" y="77"/>
                  </a:lnTo>
                  <a:lnTo>
                    <a:pt x="161" y="78"/>
                  </a:lnTo>
                  <a:lnTo>
                    <a:pt x="161" y="78"/>
                  </a:lnTo>
                  <a:lnTo>
                    <a:pt x="157" y="77"/>
                  </a:lnTo>
                  <a:lnTo>
                    <a:pt x="154" y="76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71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7" y="78"/>
                  </a:lnTo>
                  <a:lnTo>
                    <a:pt x="147" y="80"/>
                  </a:lnTo>
                  <a:lnTo>
                    <a:pt x="147" y="81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46" y="84"/>
                  </a:lnTo>
                  <a:lnTo>
                    <a:pt x="145" y="86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4" y="93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7" y="110"/>
                  </a:lnTo>
                  <a:lnTo>
                    <a:pt x="139" y="114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46" y="116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9" y="109"/>
                  </a:lnTo>
                  <a:lnTo>
                    <a:pt x="162" y="105"/>
                  </a:lnTo>
                  <a:lnTo>
                    <a:pt x="162" y="105"/>
                  </a:lnTo>
                  <a:lnTo>
                    <a:pt x="157" y="114"/>
                  </a:lnTo>
                  <a:lnTo>
                    <a:pt x="154" y="121"/>
                  </a:lnTo>
                  <a:lnTo>
                    <a:pt x="150" y="124"/>
                  </a:lnTo>
                  <a:lnTo>
                    <a:pt x="147" y="127"/>
                  </a:lnTo>
                  <a:lnTo>
                    <a:pt x="147" y="127"/>
                  </a:lnTo>
                  <a:lnTo>
                    <a:pt x="132" y="137"/>
                  </a:lnTo>
                  <a:lnTo>
                    <a:pt x="112" y="149"/>
                  </a:lnTo>
                  <a:lnTo>
                    <a:pt x="102" y="154"/>
                  </a:lnTo>
                  <a:lnTo>
                    <a:pt x="91" y="158"/>
                  </a:lnTo>
                  <a:lnTo>
                    <a:pt x="79" y="163"/>
                  </a:lnTo>
                  <a:lnTo>
                    <a:pt x="67" y="165"/>
                  </a:lnTo>
                  <a:lnTo>
                    <a:pt x="67" y="165"/>
                  </a:lnTo>
                  <a:lnTo>
                    <a:pt x="64" y="165"/>
                  </a:lnTo>
                  <a:lnTo>
                    <a:pt x="60" y="163"/>
                  </a:lnTo>
                  <a:lnTo>
                    <a:pt x="52" y="157"/>
                  </a:lnTo>
                  <a:lnTo>
                    <a:pt x="45" y="152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39" y="147"/>
                  </a:lnTo>
                  <a:lnTo>
                    <a:pt x="37" y="145"/>
                  </a:lnTo>
                  <a:lnTo>
                    <a:pt x="35" y="147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29" y="149"/>
                  </a:lnTo>
                  <a:lnTo>
                    <a:pt x="24" y="149"/>
                  </a:lnTo>
                  <a:lnTo>
                    <a:pt x="19" y="150"/>
                  </a:lnTo>
                  <a:lnTo>
                    <a:pt x="17" y="152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5"/>
                  </a:lnTo>
                  <a:lnTo>
                    <a:pt x="18" y="155"/>
                  </a:lnTo>
                  <a:lnTo>
                    <a:pt x="21" y="154"/>
                  </a:lnTo>
                  <a:lnTo>
                    <a:pt x="25" y="155"/>
                  </a:lnTo>
                  <a:lnTo>
                    <a:pt x="25" y="155"/>
                  </a:lnTo>
                  <a:lnTo>
                    <a:pt x="26" y="156"/>
                  </a:lnTo>
                  <a:lnTo>
                    <a:pt x="25" y="157"/>
                  </a:lnTo>
                  <a:lnTo>
                    <a:pt x="24" y="158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2"/>
                  </a:lnTo>
                  <a:lnTo>
                    <a:pt x="26" y="164"/>
                  </a:lnTo>
                  <a:lnTo>
                    <a:pt x="31" y="166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3" y="171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6" y="171"/>
                  </a:lnTo>
                  <a:lnTo>
                    <a:pt x="31" y="169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18" y="165"/>
                  </a:lnTo>
                  <a:lnTo>
                    <a:pt x="14" y="165"/>
                  </a:lnTo>
                  <a:lnTo>
                    <a:pt x="12" y="167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1" y="170"/>
                  </a:lnTo>
                  <a:lnTo>
                    <a:pt x="10" y="170"/>
                  </a:lnTo>
                  <a:lnTo>
                    <a:pt x="7" y="172"/>
                  </a:lnTo>
                  <a:lnTo>
                    <a:pt x="5" y="173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6" y="181"/>
                  </a:lnTo>
                  <a:lnTo>
                    <a:pt x="9" y="179"/>
                  </a:lnTo>
                  <a:lnTo>
                    <a:pt x="10" y="178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83"/>
                  </a:lnTo>
                  <a:lnTo>
                    <a:pt x="17" y="185"/>
                  </a:lnTo>
                  <a:lnTo>
                    <a:pt x="21" y="185"/>
                  </a:lnTo>
                  <a:lnTo>
                    <a:pt x="25" y="185"/>
                  </a:lnTo>
                  <a:lnTo>
                    <a:pt x="35" y="184"/>
                  </a:lnTo>
                  <a:lnTo>
                    <a:pt x="38" y="184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9" y="186"/>
                  </a:lnTo>
                  <a:lnTo>
                    <a:pt x="31" y="187"/>
                  </a:lnTo>
                  <a:lnTo>
                    <a:pt x="26" y="188"/>
                  </a:lnTo>
                  <a:lnTo>
                    <a:pt x="23" y="191"/>
                  </a:lnTo>
                  <a:lnTo>
                    <a:pt x="21" y="193"/>
                  </a:lnTo>
                  <a:lnTo>
                    <a:pt x="21" y="194"/>
                  </a:lnTo>
                  <a:lnTo>
                    <a:pt x="22" y="195"/>
                  </a:lnTo>
                  <a:lnTo>
                    <a:pt x="22" y="195"/>
                  </a:lnTo>
                  <a:lnTo>
                    <a:pt x="20" y="197"/>
                  </a:lnTo>
                  <a:lnTo>
                    <a:pt x="18" y="201"/>
                  </a:lnTo>
                  <a:lnTo>
                    <a:pt x="17" y="203"/>
                  </a:lnTo>
                  <a:lnTo>
                    <a:pt x="17" y="207"/>
                  </a:lnTo>
                  <a:lnTo>
                    <a:pt x="18" y="21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1" y="209"/>
                  </a:lnTo>
                  <a:lnTo>
                    <a:pt x="24" y="205"/>
                  </a:lnTo>
                  <a:lnTo>
                    <a:pt x="25" y="203"/>
                  </a:lnTo>
                  <a:lnTo>
                    <a:pt x="27" y="203"/>
                  </a:lnTo>
                  <a:lnTo>
                    <a:pt x="27" y="203"/>
                  </a:lnTo>
                  <a:lnTo>
                    <a:pt x="32" y="205"/>
                  </a:lnTo>
                  <a:lnTo>
                    <a:pt x="35" y="206"/>
                  </a:lnTo>
                  <a:lnTo>
                    <a:pt x="38" y="206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7" y="200"/>
                  </a:lnTo>
                  <a:lnTo>
                    <a:pt x="50" y="198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6" y="198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60" y="202"/>
                  </a:lnTo>
                  <a:lnTo>
                    <a:pt x="61" y="203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1" y="207"/>
                  </a:lnTo>
                  <a:lnTo>
                    <a:pt x="59" y="210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7" y="212"/>
                  </a:lnTo>
                  <a:lnTo>
                    <a:pt x="61" y="212"/>
                  </a:lnTo>
                  <a:lnTo>
                    <a:pt x="64" y="211"/>
                  </a:lnTo>
                  <a:lnTo>
                    <a:pt x="66" y="209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5"/>
                  </a:lnTo>
                  <a:lnTo>
                    <a:pt x="70" y="205"/>
                  </a:lnTo>
                  <a:lnTo>
                    <a:pt x="74" y="205"/>
                  </a:lnTo>
                  <a:lnTo>
                    <a:pt x="74" y="205"/>
                  </a:lnTo>
                  <a:lnTo>
                    <a:pt x="76" y="203"/>
                  </a:lnTo>
                  <a:lnTo>
                    <a:pt x="77" y="202"/>
                  </a:lnTo>
                  <a:lnTo>
                    <a:pt x="77" y="199"/>
                  </a:lnTo>
                  <a:lnTo>
                    <a:pt x="76" y="196"/>
                  </a:lnTo>
                  <a:lnTo>
                    <a:pt x="77" y="195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89"/>
                  </a:lnTo>
                  <a:lnTo>
                    <a:pt x="86" y="186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6"/>
                  </a:lnTo>
                  <a:lnTo>
                    <a:pt x="95" y="191"/>
                  </a:lnTo>
                  <a:lnTo>
                    <a:pt x="97" y="196"/>
                  </a:lnTo>
                  <a:lnTo>
                    <a:pt x="121" y="189"/>
                  </a:lnTo>
                  <a:lnTo>
                    <a:pt x="121" y="189"/>
                  </a:lnTo>
                  <a:lnTo>
                    <a:pt x="120" y="185"/>
                  </a:lnTo>
                  <a:lnTo>
                    <a:pt x="121" y="180"/>
                  </a:lnTo>
                  <a:lnTo>
                    <a:pt x="123" y="174"/>
                  </a:lnTo>
                  <a:lnTo>
                    <a:pt x="127" y="169"/>
                  </a:lnTo>
                  <a:lnTo>
                    <a:pt x="127" y="169"/>
                  </a:lnTo>
                  <a:lnTo>
                    <a:pt x="127" y="171"/>
                  </a:lnTo>
                  <a:lnTo>
                    <a:pt x="126" y="177"/>
                  </a:lnTo>
                  <a:lnTo>
                    <a:pt x="126" y="183"/>
                  </a:lnTo>
                  <a:lnTo>
                    <a:pt x="126" y="186"/>
                  </a:lnTo>
                  <a:lnTo>
                    <a:pt x="127" y="188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50" y="179"/>
                  </a:lnTo>
                  <a:lnTo>
                    <a:pt x="150" y="174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4" y="176"/>
                  </a:lnTo>
                  <a:lnTo>
                    <a:pt x="157" y="183"/>
                  </a:lnTo>
                  <a:lnTo>
                    <a:pt x="163" y="189"/>
                  </a:lnTo>
                  <a:lnTo>
                    <a:pt x="166" y="192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83" y="199"/>
                  </a:lnTo>
                  <a:lnTo>
                    <a:pt x="197" y="203"/>
                  </a:lnTo>
                  <a:lnTo>
                    <a:pt x="229" y="213"/>
                  </a:lnTo>
                  <a:lnTo>
                    <a:pt x="229" y="213"/>
                  </a:lnTo>
                  <a:lnTo>
                    <a:pt x="240" y="216"/>
                  </a:lnTo>
                  <a:lnTo>
                    <a:pt x="248" y="220"/>
                  </a:lnTo>
                  <a:lnTo>
                    <a:pt x="248" y="220"/>
                  </a:lnTo>
                  <a:lnTo>
                    <a:pt x="249" y="221"/>
                  </a:lnTo>
                  <a:lnTo>
                    <a:pt x="250" y="222"/>
                  </a:lnTo>
                  <a:lnTo>
                    <a:pt x="249" y="225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50" y="230"/>
                  </a:lnTo>
                  <a:lnTo>
                    <a:pt x="259" y="236"/>
                  </a:lnTo>
                  <a:lnTo>
                    <a:pt x="259" y="236"/>
                  </a:lnTo>
                  <a:lnTo>
                    <a:pt x="264" y="241"/>
                  </a:lnTo>
                  <a:lnTo>
                    <a:pt x="267" y="248"/>
                  </a:lnTo>
                  <a:lnTo>
                    <a:pt x="270" y="256"/>
                  </a:lnTo>
                  <a:lnTo>
                    <a:pt x="272" y="265"/>
                  </a:lnTo>
                  <a:lnTo>
                    <a:pt x="272" y="265"/>
                  </a:lnTo>
                  <a:lnTo>
                    <a:pt x="274" y="272"/>
                  </a:lnTo>
                  <a:lnTo>
                    <a:pt x="275" y="280"/>
                  </a:lnTo>
                  <a:lnTo>
                    <a:pt x="275" y="286"/>
                  </a:lnTo>
                  <a:lnTo>
                    <a:pt x="275" y="289"/>
                  </a:lnTo>
                  <a:lnTo>
                    <a:pt x="274" y="291"/>
                  </a:lnTo>
                  <a:lnTo>
                    <a:pt x="274" y="291"/>
                  </a:lnTo>
                  <a:lnTo>
                    <a:pt x="271" y="293"/>
                  </a:lnTo>
                  <a:lnTo>
                    <a:pt x="269" y="294"/>
                  </a:lnTo>
                  <a:lnTo>
                    <a:pt x="266" y="295"/>
                  </a:lnTo>
                  <a:lnTo>
                    <a:pt x="260" y="297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6" y="306"/>
                  </a:lnTo>
                  <a:lnTo>
                    <a:pt x="270" y="304"/>
                  </a:lnTo>
                  <a:lnTo>
                    <a:pt x="275" y="303"/>
                  </a:lnTo>
                  <a:lnTo>
                    <a:pt x="275" y="303"/>
                  </a:lnTo>
                  <a:lnTo>
                    <a:pt x="274" y="304"/>
                  </a:lnTo>
                  <a:lnTo>
                    <a:pt x="274" y="304"/>
                  </a:lnTo>
                  <a:lnTo>
                    <a:pt x="270" y="310"/>
                  </a:lnTo>
                  <a:lnTo>
                    <a:pt x="269" y="314"/>
                  </a:lnTo>
                  <a:lnTo>
                    <a:pt x="279" y="321"/>
                  </a:lnTo>
                  <a:lnTo>
                    <a:pt x="279" y="321"/>
                  </a:lnTo>
                  <a:lnTo>
                    <a:pt x="283" y="310"/>
                  </a:lnTo>
                  <a:lnTo>
                    <a:pt x="285" y="307"/>
                  </a:lnTo>
                  <a:lnTo>
                    <a:pt x="288" y="304"/>
                  </a:lnTo>
                  <a:lnTo>
                    <a:pt x="288" y="304"/>
                  </a:lnTo>
                  <a:lnTo>
                    <a:pt x="290" y="304"/>
                  </a:lnTo>
                  <a:lnTo>
                    <a:pt x="293" y="306"/>
                  </a:lnTo>
                  <a:lnTo>
                    <a:pt x="297" y="308"/>
                  </a:lnTo>
                  <a:lnTo>
                    <a:pt x="302" y="310"/>
                  </a:lnTo>
                  <a:lnTo>
                    <a:pt x="306" y="314"/>
                  </a:lnTo>
                  <a:lnTo>
                    <a:pt x="311" y="320"/>
                  </a:lnTo>
                  <a:lnTo>
                    <a:pt x="315" y="325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20" y="337"/>
                  </a:lnTo>
                  <a:lnTo>
                    <a:pt x="321" y="342"/>
                  </a:lnTo>
                  <a:lnTo>
                    <a:pt x="321" y="347"/>
                  </a:lnTo>
                  <a:lnTo>
                    <a:pt x="320" y="354"/>
                  </a:lnTo>
                  <a:lnTo>
                    <a:pt x="319" y="359"/>
                  </a:lnTo>
                  <a:lnTo>
                    <a:pt x="317" y="364"/>
                  </a:lnTo>
                  <a:lnTo>
                    <a:pt x="313" y="367"/>
                  </a:lnTo>
                  <a:lnTo>
                    <a:pt x="310" y="369"/>
                  </a:lnTo>
                  <a:lnTo>
                    <a:pt x="310" y="369"/>
                  </a:lnTo>
                  <a:lnTo>
                    <a:pt x="307" y="369"/>
                  </a:lnTo>
                  <a:lnTo>
                    <a:pt x="304" y="368"/>
                  </a:lnTo>
                  <a:lnTo>
                    <a:pt x="297" y="365"/>
                  </a:lnTo>
                  <a:lnTo>
                    <a:pt x="291" y="361"/>
                  </a:lnTo>
                  <a:lnTo>
                    <a:pt x="289" y="361"/>
                  </a:lnTo>
                  <a:lnTo>
                    <a:pt x="286" y="364"/>
                  </a:lnTo>
                  <a:lnTo>
                    <a:pt x="286" y="364"/>
                  </a:lnTo>
                  <a:lnTo>
                    <a:pt x="285" y="366"/>
                  </a:lnTo>
                  <a:lnTo>
                    <a:pt x="282" y="367"/>
                  </a:lnTo>
                  <a:lnTo>
                    <a:pt x="277" y="370"/>
                  </a:lnTo>
                  <a:lnTo>
                    <a:pt x="274" y="372"/>
                  </a:lnTo>
                  <a:lnTo>
                    <a:pt x="272" y="375"/>
                  </a:lnTo>
                  <a:lnTo>
                    <a:pt x="272" y="380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8" y="380"/>
                  </a:lnTo>
                  <a:lnTo>
                    <a:pt x="281" y="378"/>
                  </a:lnTo>
                  <a:lnTo>
                    <a:pt x="283" y="378"/>
                  </a:lnTo>
                  <a:lnTo>
                    <a:pt x="283" y="378"/>
                  </a:lnTo>
                  <a:lnTo>
                    <a:pt x="284" y="379"/>
                  </a:lnTo>
                  <a:lnTo>
                    <a:pt x="284" y="380"/>
                  </a:lnTo>
                  <a:lnTo>
                    <a:pt x="286" y="383"/>
                  </a:lnTo>
                  <a:lnTo>
                    <a:pt x="286" y="383"/>
                  </a:lnTo>
                  <a:lnTo>
                    <a:pt x="288" y="383"/>
                  </a:lnTo>
                  <a:lnTo>
                    <a:pt x="290" y="383"/>
                  </a:lnTo>
                  <a:lnTo>
                    <a:pt x="296" y="383"/>
                  </a:lnTo>
                  <a:lnTo>
                    <a:pt x="302" y="382"/>
                  </a:lnTo>
                  <a:lnTo>
                    <a:pt x="304" y="382"/>
                  </a:lnTo>
                  <a:lnTo>
                    <a:pt x="305" y="383"/>
                  </a:lnTo>
                  <a:lnTo>
                    <a:pt x="305" y="383"/>
                  </a:lnTo>
                  <a:lnTo>
                    <a:pt x="305" y="384"/>
                  </a:lnTo>
                  <a:lnTo>
                    <a:pt x="304" y="384"/>
                  </a:lnTo>
                  <a:lnTo>
                    <a:pt x="300" y="384"/>
                  </a:lnTo>
                  <a:lnTo>
                    <a:pt x="300" y="384"/>
                  </a:lnTo>
                  <a:lnTo>
                    <a:pt x="290" y="386"/>
                  </a:lnTo>
                  <a:lnTo>
                    <a:pt x="284" y="388"/>
                  </a:lnTo>
                  <a:lnTo>
                    <a:pt x="282" y="390"/>
                  </a:lnTo>
                  <a:lnTo>
                    <a:pt x="282" y="390"/>
                  </a:lnTo>
                  <a:lnTo>
                    <a:pt x="282" y="393"/>
                  </a:lnTo>
                  <a:lnTo>
                    <a:pt x="282" y="395"/>
                  </a:lnTo>
                  <a:lnTo>
                    <a:pt x="282" y="395"/>
                  </a:lnTo>
                  <a:lnTo>
                    <a:pt x="280" y="397"/>
                  </a:lnTo>
                  <a:lnTo>
                    <a:pt x="277" y="399"/>
                  </a:lnTo>
                  <a:lnTo>
                    <a:pt x="275" y="403"/>
                  </a:lnTo>
                  <a:lnTo>
                    <a:pt x="274" y="406"/>
                  </a:lnTo>
                  <a:lnTo>
                    <a:pt x="274" y="409"/>
                  </a:lnTo>
                  <a:lnTo>
                    <a:pt x="274" y="409"/>
                  </a:lnTo>
                  <a:lnTo>
                    <a:pt x="275" y="413"/>
                  </a:lnTo>
                  <a:lnTo>
                    <a:pt x="277" y="415"/>
                  </a:lnTo>
                  <a:lnTo>
                    <a:pt x="280" y="418"/>
                  </a:lnTo>
                  <a:lnTo>
                    <a:pt x="280" y="418"/>
                  </a:lnTo>
                  <a:lnTo>
                    <a:pt x="280" y="416"/>
                  </a:lnTo>
                  <a:lnTo>
                    <a:pt x="280" y="413"/>
                  </a:lnTo>
                  <a:lnTo>
                    <a:pt x="281" y="409"/>
                  </a:lnTo>
                  <a:lnTo>
                    <a:pt x="282" y="407"/>
                  </a:lnTo>
                  <a:lnTo>
                    <a:pt x="284" y="407"/>
                  </a:lnTo>
                  <a:lnTo>
                    <a:pt x="284" y="407"/>
                  </a:lnTo>
                  <a:lnTo>
                    <a:pt x="285" y="407"/>
                  </a:lnTo>
                  <a:lnTo>
                    <a:pt x="286" y="408"/>
                  </a:lnTo>
                  <a:lnTo>
                    <a:pt x="289" y="410"/>
                  </a:lnTo>
                  <a:lnTo>
                    <a:pt x="291" y="410"/>
                  </a:lnTo>
                  <a:lnTo>
                    <a:pt x="291" y="410"/>
                  </a:lnTo>
                  <a:lnTo>
                    <a:pt x="293" y="410"/>
                  </a:lnTo>
                  <a:lnTo>
                    <a:pt x="296" y="408"/>
                  </a:lnTo>
                  <a:lnTo>
                    <a:pt x="303" y="401"/>
                  </a:lnTo>
                  <a:lnTo>
                    <a:pt x="309" y="396"/>
                  </a:lnTo>
                  <a:lnTo>
                    <a:pt x="311" y="394"/>
                  </a:lnTo>
                  <a:lnTo>
                    <a:pt x="313" y="394"/>
                  </a:lnTo>
                  <a:lnTo>
                    <a:pt x="313" y="394"/>
                  </a:lnTo>
                  <a:lnTo>
                    <a:pt x="313" y="395"/>
                  </a:lnTo>
                  <a:lnTo>
                    <a:pt x="312" y="396"/>
                  </a:lnTo>
                  <a:lnTo>
                    <a:pt x="309" y="399"/>
                  </a:lnTo>
                  <a:lnTo>
                    <a:pt x="305" y="403"/>
                  </a:lnTo>
                  <a:lnTo>
                    <a:pt x="303" y="406"/>
                  </a:lnTo>
                  <a:lnTo>
                    <a:pt x="302" y="409"/>
                  </a:lnTo>
                  <a:lnTo>
                    <a:pt x="302" y="409"/>
                  </a:lnTo>
                  <a:lnTo>
                    <a:pt x="303" y="412"/>
                  </a:lnTo>
                  <a:lnTo>
                    <a:pt x="304" y="414"/>
                  </a:lnTo>
                  <a:lnTo>
                    <a:pt x="306" y="416"/>
                  </a:lnTo>
                  <a:lnTo>
                    <a:pt x="307" y="418"/>
                  </a:lnTo>
                  <a:lnTo>
                    <a:pt x="307" y="418"/>
                  </a:lnTo>
                  <a:lnTo>
                    <a:pt x="308" y="422"/>
                  </a:lnTo>
                  <a:lnTo>
                    <a:pt x="309" y="424"/>
                  </a:lnTo>
                  <a:lnTo>
                    <a:pt x="312" y="426"/>
                  </a:lnTo>
                  <a:lnTo>
                    <a:pt x="315" y="427"/>
                  </a:lnTo>
                  <a:lnTo>
                    <a:pt x="322" y="429"/>
                  </a:lnTo>
                  <a:lnTo>
                    <a:pt x="325" y="429"/>
                  </a:lnTo>
                  <a:lnTo>
                    <a:pt x="325" y="429"/>
                  </a:lnTo>
                  <a:lnTo>
                    <a:pt x="324" y="427"/>
                  </a:lnTo>
                  <a:lnTo>
                    <a:pt x="321" y="424"/>
                  </a:lnTo>
                  <a:lnTo>
                    <a:pt x="318" y="419"/>
                  </a:lnTo>
                  <a:lnTo>
                    <a:pt x="317" y="418"/>
                  </a:lnTo>
                  <a:lnTo>
                    <a:pt x="318" y="416"/>
                  </a:lnTo>
                  <a:lnTo>
                    <a:pt x="318" y="416"/>
                  </a:lnTo>
                  <a:lnTo>
                    <a:pt x="319" y="416"/>
                  </a:lnTo>
                  <a:lnTo>
                    <a:pt x="321" y="416"/>
                  </a:lnTo>
                  <a:lnTo>
                    <a:pt x="323" y="416"/>
                  </a:lnTo>
                  <a:lnTo>
                    <a:pt x="325" y="416"/>
                  </a:lnTo>
                  <a:lnTo>
                    <a:pt x="325" y="416"/>
                  </a:lnTo>
                  <a:lnTo>
                    <a:pt x="325" y="413"/>
                  </a:lnTo>
                  <a:lnTo>
                    <a:pt x="325" y="408"/>
                  </a:lnTo>
                  <a:lnTo>
                    <a:pt x="325" y="403"/>
                  </a:lnTo>
                  <a:lnTo>
                    <a:pt x="326" y="399"/>
                  </a:lnTo>
                  <a:lnTo>
                    <a:pt x="329" y="395"/>
                  </a:lnTo>
                  <a:lnTo>
                    <a:pt x="334" y="389"/>
                  </a:lnTo>
                  <a:lnTo>
                    <a:pt x="334" y="389"/>
                  </a:lnTo>
                  <a:lnTo>
                    <a:pt x="336" y="393"/>
                  </a:lnTo>
                  <a:lnTo>
                    <a:pt x="338" y="394"/>
                  </a:lnTo>
                  <a:lnTo>
                    <a:pt x="342" y="396"/>
                  </a:lnTo>
                  <a:lnTo>
                    <a:pt x="342" y="396"/>
                  </a:lnTo>
                  <a:lnTo>
                    <a:pt x="343" y="396"/>
                  </a:lnTo>
                  <a:lnTo>
                    <a:pt x="345" y="397"/>
                  </a:lnTo>
                  <a:lnTo>
                    <a:pt x="345" y="401"/>
                  </a:lnTo>
                  <a:lnTo>
                    <a:pt x="345" y="407"/>
                  </a:lnTo>
                  <a:lnTo>
                    <a:pt x="345" y="407"/>
                  </a:lnTo>
                  <a:lnTo>
                    <a:pt x="346" y="406"/>
                  </a:lnTo>
                  <a:lnTo>
                    <a:pt x="348" y="402"/>
                  </a:lnTo>
                  <a:lnTo>
                    <a:pt x="350" y="397"/>
                  </a:lnTo>
                  <a:lnTo>
                    <a:pt x="350" y="392"/>
                  </a:lnTo>
                  <a:lnTo>
                    <a:pt x="350" y="392"/>
                  </a:lnTo>
                  <a:lnTo>
                    <a:pt x="352" y="389"/>
                  </a:lnTo>
                  <a:lnTo>
                    <a:pt x="354" y="386"/>
                  </a:lnTo>
                  <a:lnTo>
                    <a:pt x="354" y="386"/>
                  </a:lnTo>
                  <a:lnTo>
                    <a:pt x="354" y="383"/>
                  </a:lnTo>
                  <a:lnTo>
                    <a:pt x="354" y="382"/>
                  </a:lnTo>
                  <a:lnTo>
                    <a:pt x="351" y="379"/>
                  </a:lnTo>
                  <a:lnTo>
                    <a:pt x="350" y="376"/>
                  </a:lnTo>
                  <a:lnTo>
                    <a:pt x="348" y="373"/>
                  </a:lnTo>
                  <a:lnTo>
                    <a:pt x="348" y="369"/>
                  </a:lnTo>
                  <a:lnTo>
                    <a:pt x="348" y="361"/>
                  </a:lnTo>
                  <a:lnTo>
                    <a:pt x="348" y="361"/>
                  </a:lnTo>
                  <a:lnTo>
                    <a:pt x="347" y="359"/>
                  </a:lnTo>
                  <a:lnTo>
                    <a:pt x="347" y="358"/>
                  </a:lnTo>
                  <a:lnTo>
                    <a:pt x="343" y="356"/>
                  </a:lnTo>
                  <a:lnTo>
                    <a:pt x="343" y="356"/>
                  </a:lnTo>
                  <a:lnTo>
                    <a:pt x="341" y="353"/>
                  </a:lnTo>
                  <a:lnTo>
                    <a:pt x="341" y="352"/>
                  </a:lnTo>
                  <a:lnTo>
                    <a:pt x="342" y="352"/>
                  </a:lnTo>
                  <a:lnTo>
                    <a:pt x="342" y="352"/>
                  </a:lnTo>
                  <a:lnTo>
                    <a:pt x="347" y="353"/>
                  </a:lnTo>
                  <a:lnTo>
                    <a:pt x="350" y="353"/>
                  </a:lnTo>
                  <a:lnTo>
                    <a:pt x="354" y="352"/>
                  </a:lnTo>
                  <a:lnTo>
                    <a:pt x="354" y="352"/>
                  </a:lnTo>
                  <a:lnTo>
                    <a:pt x="355" y="340"/>
                  </a:lnTo>
                  <a:lnTo>
                    <a:pt x="355" y="332"/>
                  </a:lnTo>
                  <a:lnTo>
                    <a:pt x="355" y="329"/>
                  </a:lnTo>
                  <a:lnTo>
                    <a:pt x="355" y="329"/>
                  </a:lnTo>
                  <a:lnTo>
                    <a:pt x="350" y="329"/>
                  </a:lnTo>
                  <a:lnTo>
                    <a:pt x="347" y="328"/>
                  </a:lnTo>
                  <a:lnTo>
                    <a:pt x="343" y="327"/>
                  </a:lnTo>
                  <a:lnTo>
                    <a:pt x="342" y="325"/>
                  </a:lnTo>
                  <a:lnTo>
                    <a:pt x="342" y="325"/>
                  </a:lnTo>
                  <a:lnTo>
                    <a:pt x="346" y="325"/>
                  </a:lnTo>
                  <a:lnTo>
                    <a:pt x="350" y="325"/>
                  </a:lnTo>
                  <a:lnTo>
                    <a:pt x="353" y="325"/>
                  </a:lnTo>
                  <a:lnTo>
                    <a:pt x="355" y="324"/>
                  </a:lnTo>
                  <a:lnTo>
                    <a:pt x="355" y="324"/>
                  </a:lnTo>
                  <a:lnTo>
                    <a:pt x="355" y="312"/>
                  </a:lnTo>
                  <a:lnTo>
                    <a:pt x="354" y="304"/>
                  </a:lnTo>
                  <a:lnTo>
                    <a:pt x="353" y="302"/>
                  </a:lnTo>
                  <a:lnTo>
                    <a:pt x="353" y="301"/>
                  </a:lnTo>
                  <a:lnTo>
                    <a:pt x="353" y="301"/>
                  </a:lnTo>
                  <a:lnTo>
                    <a:pt x="349" y="302"/>
                  </a:lnTo>
                  <a:lnTo>
                    <a:pt x="346" y="302"/>
                  </a:lnTo>
                  <a:lnTo>
                    <a:pt x="342" y="301"/>
                  </a:lnTo>
                  <a:lnTo>
                    <a:pt x="339" y="300"/>
                  </a:lnTo>
                  <a:lnTo>
                    <a:pt x="339" y="300"/>
                  </a:lnTo>
                  <a:lnTo>
                    <a:pt x="337" y="299"/>
                  </a:lnTo>
                  <a:lnTo>
                    <a:pt x="337" y="297"/>
                  </a:lnTo>
                  <a:lnTo>
                    <a:pt x="337" y="294"/>
                  </a:lnTo>
                  <a:lnTo>
                    <a:pt x="336" y="292"/>
                  </a:lnTo>
                  <a:lnTo>
                    <a:pt x="336" y="291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27" y="287"/>
                  </a:lnTo>
                  <a:lnTo>
                    <a:pt x="322" y="284"/>
                  </a:lnTo>
                  <a:lnTo>
                    <a:pt x="318" y="281"/>
                  </a:lnTo>
                  <a:lnTo>
                    <a:pt x="315" y="279"/>
                  </a:lnTo>
                  <a:lnTo>
                    <a:pt x="315" y="279"/>
                  </a:lnTo>
                  <a:lnTo>
                    <a:pt x="313" y="275"/>
                  </a:lnTo>
                  <a:lnTo>
                    <a:pt x="313" y="272"/>
                  </a:lnTo>
                  <a:lnTo>
                    <a:pt x="313" y="270"/>
                  </a:lnTo>
                  <a:lnTo>
                    <a:pt x="313" y="270"/>
                  </a:lnTo>
                  <a:lnTo>
                    <a:pt x="319" y="272"/>
                  </a:lnTo>
                  <a:lnTo>
                    <a:pt x="321" y="272"/>
                  </a:lnTo>
                  <a:lnTo>
                    <a:pt x="324" y="272"/>
                  </a:lnTo>
                  <a:lnTo>
                    <a:pt x="325" y="254"/>
                  </a:lnTo>
                  <a:lnTo>
                    <a:pt x="325" y="254"/>
                  </a:lnTo>
                  <a:lnTo>
                    <a:pt x="323" y="254"/>
                  </a:lnTo>
                  <a:lnTo>
                    <a:pt x="319" y="253"/>
                  </a:lnTo>
                  <a:lnTo>
                    <a:pt x="319" y="253"/>
                  </a:lnTo>
                  <a:lnTo>
                    <a:pt x="317" y="251"/>
                  </a:lnTo>
                  <a:lnTo>
                    <a:pt x="314" y="249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4" y="248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24" y="249"/>
                  </a:lnTo>
                  <a:lnTo>
                    <a:pt x="326" y="248"/>
                  </a:lnTo>
                  <a:lnTo>
                    <a:pt x="328" y="228"/>
                  </a:lnTo>
                  <a:lnTo>
                    <a:pt x="328" y="228"/>
                  </a:lnTo>
                  <a:lnTo>
                    <a:pt x="325" y="228"/>
                  </a:lnTo>
                  <a:lnTo>
                    <a:pt x="322" y="228"/>
                  </a:lnTo>
                  <a:lnTo>
                    <a:pt x="319" y="226"/>
                  </a:lnTo>
                  <a:lnTo>
                    <a:pt x="318" y="223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25" y="220"/>
                  </a:lnTo>
                  <a:lnTo>
                    <a:pt x="332" y="216"/>
                  </a:lnTo>
                  <a:lnTo>
                    <a:pt x="337" y="212"/>
                  </a:lnTo>
                  <a:lnTo>
                    <a:pt x="341" y="208"/>
                  </a:lnTo>
                  <a:lnTo>
                    <a:pt x="346" y="202"/>
                  </a:lnTo>
                  <a:lnTo>
                    <a:pt x="349" y="196"/>
                  </a:lnTo>
                  <a:lnTo>
                    <a:pt x="352" y="191"/>
                  </a:lnTo>
                  <a:lnTo>
                    <a:pt x="353" y="184"/>
                  </a:lnTo>
                  <a:lnTo>
                    <a:pt x="353" y="184"/>
                  </a:lnTo>
                  <a:lnTo>
                    <a:pt x="359" y="186"/>
                  </a:lnTo>
                  <a:lnTo>
                    <a:pt x="361" y="186"/>
                  </a:lnTo>
                  <a:lnTo>
                    <a:pt x="364" y="186"/>
                  </a:lnTo>
                  <a:lnTo>
                    <a:pt x="364" y="186"/>
                  </a:lnTo>
                  <a:lnTo>
                    <a:pt x="365" y="179"/>
                  </a:lnTo>
                  <a:lnTo>
                    <a:pt x="365" y="170"/>
                  </a:lnTo>
                  <a:lnTo>
                    <a:pt x="365" y="170"/>
                  </a:lnTo>
                  <a:lnTo>
                    <a:pt x="360" y="169"/>
                  </a:lnTo>
                  <a:lnTo>
                    <a:pt x="357" y="168"/>
                  </a:lnTo>
                  <a:lnTo>
                    <a:pt x="355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428984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8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8701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95733" y="0"/>
            <a:ext cx="8504235" cy="685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 smtClean="0"/>
              <a:t>Muokkaa tekstin perustyylejä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 smtClean="0"/>
              <a:t>  </a:t>
            </a:r>
            <a:r>
              <a:rPr lang="fi-FI" b="0" dirty="0" smtClean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12192000" cy="68580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97" name="Group 65"/>
          <p:cNvGrpSpPr>
            <a:grpSpLocks noChangeAspect="1"/>
          </p:cNvGrpSpPr>
          <p:nvPr userDrawn="1"/>
        </p:nvGrpSpPr>
        <p:grpSpPr bwMode="auto">
          <a:xfrm>
            <a:off x="451584" y="5935523"/>
            <a:ext cx="2750293" cy="555717"/>
            <a:chOff x="40" y="784"/>
            <a:chExt cx="4568" cy="923"/>
          </a:xfrm>
        </p:grpSpPr>
        <p:sp>
          <p:nvSpPr>
            <p:cNvPr id="98" name="AutoShape 64"/>
            <p:cNvSpPr>
              <a:spLocks noChangeAspect="1" noChangeArrowheads="1" noTextEdit="1"/>
            </p:cNvSpPr>
            <p:nvPr userDrawn="1"/>
          </p:nvSpPr>
          <p:spPr bwMode="auto">
            <a:xfrm>
              <a:off x="40" y="784"/>
              <a:ext cx="456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66"/>
            <p:cNvSpPr>
              <a:spLocks/>
            </p:cNvSpPr>
            <p:nvPr userDrawn="1"/>
          </p:nvSpPr>
          <p:spPr bwMode="auto">
            <a:xfrm>
              <a:off x="889" y="1058"/>
              <a:ext cx="164" cy="146"/>
            </a:xfrm>
            <a:custGeom>
              <a:avLst/>
              <a:gdLst>
                <a:gd name="T0" fmla="*/ 134 w 164"/>
                <a:gd name="T1" fmla="*/ 28 h 146"/>
                <a:gd name="T2" fmla="*/ 84 w 164"/>
                <a:gd name="T3" fmla="*/ 146 h 146"/>
                <a:gd name="T4" fmla="*/ 78 w 164"/>
                <a:gd name="T5" fmla="*/ 146 h 146"/>
                <a:gd name="T6" fmla="*/ 28 w 164"/>
                <a:gd name="T7" fmla="*/ 28 h 146"/>
                <a:gd name="T8" fmla="*/ 28 w 164"/>
                <a:gd name="T9" fmla="*/ 28 h 146"/>
                <a:gd name="T10" fmla="*/ 24 w 164"/>
                <a:gd name="T11" fmla="*/ 18 h 146"/>
                <a:gd name="T12" fmla="*/ 18 w 164"/>
                <a:gd name="T13" fmla="*/ 12 h 146"/>
                <a:gd name="T14" fmla="*/ 10 w 164"/>
                <a:gd name="T15" fmla="*/ 8 h 146"/>
                <a:gd name="T16" fmla="*/ 0 w 164"/>
                <a:gd name="T17" fmla="*/ 8 h 146"/>
                <a:gd name="T18" fmla="*/ 0 w 164"/>
                <a:gd name="T19" fmla="*/ 0 h 146"/>
                <a:gd name="T20" fmla="*/ 76 w 164"/>
                <a:gd name="T21" fmla="*/ 0 h 146"/>
                <a:gd name="T22" fmla="*/ 76 w 164"/>
                <a:gd name="T23" fmla="*/ 8 h 146"/>
                <a:gd name="T24" fmla="*/ 76 w 164"/>
                <a:gd name="T25" fmla="*/ 8 h 146"/>
                <a:gd name="T26" fmla="*/ 64 w 164"/>
                <a:gd name="T27" fmla="*/ 8 h 146"/>
                <a:gd name="T28" fmla="*/ 58 w 164"/>
                <a:gd name="T29" fmla="*/ 12 h 146"/>
                <a:gd name="T30" fmla="*/ 56 w 164"/>
                <a:gd name="T31" fmla="*/ 14 h 146"/>
                <a:gd name="T32" fmla="*/ 56 w 164"/>
                <a:gd name="T33" fmla="*/ 16 h 146"/>
                <a:gd name="T34" fmla="*/ 58 w 164"/>
                <a:gd name="T35" fmla="*/ 24 h 146"/>
                <a:gd name="T36" fmla="*/ 92 w 164"/>
                <a:gd name="T37" fmla="*/ 102 h 146"/>
                <a:gd name="T38" fmla="*/ 124 w 164"/>
                <a:gd name="T39" fmla="*/ 24 h 146"/>
                <a:gd name="T40" fmla="*/ 124 w 164"/>
                <a:gd name="T41" fmla="*/ 24 h 146"/>
                <a:gd name="T42" fmla="*/ 126 w 164"/>
                <a:gd name="T43" fmla="*/ 16 h 146"/>
                <a:gd name="T44" fmla="*/ 126 w 164"/>
                <a:gd name="T45" fmla="*/ 14 h 146"/>
                <a:gd name="T46" fmla="*/ 126 w 164"/>
                <a:gd name="T47" fmla="*/ 12 h 146"/>
                <a:gd name="T48" fmla="*/ 118 w 164"/>
                <a:gd name="T49" fmla="*/ 8 h 146"/>
                <a:gd name="T50" fmla="*/ 106 w 164"/>
                <a:gd name="T51" fmla="*/ 8 h 146"/>
                <a:gd name="T52" fmla="*/ 106 w 164"/>
                <a:gd name="T53" fmla="*/ 0 h 146"/>
                <a:gd name="T54" fmla="*/ 164 w 164"/>
                <a:gd name="T55" fmla="*/ 0 h 146"/>
                <a:gd name="T56" fmla="*/ 164 w 164"/>
                <a:gd name="T57" fmla="*/ 8 h 146"/>
                <a:gd name="T58" fmla="*/ 164 w 164"/>
                <a:gd name="T59" fmla="*/ 8 h 146"/>
                <a:gd name="T60" fmla="*/ 154 w 164"/>
                <a:gd name="T61" fmla="*/ 8 h 146"/>
                <a:gd name="T62" fmla="*/ 146 w 164"/>
                <a:gd name="T63" fmla="*/ 12 h 146"/>
                <a:gd name="T64" fmla="*/ 140 w 164"/>
                <a:gd name="T65" fmla="*/ 18 h 146"/>
                <a:gd name="T66" fmla="*/ 134 w 164"/>
                <a:gd name="T67" fmla="*/ 28 h 146"/>
                <a:gd name="T68" fmla="*/ 134 w 164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46">
                  <a:moveTo>
                    <a:pt x="134" y="28"/>
                  </a:moveTo>
                  <a:lnTo>
                    <a:pt x="84" y="146"/>
                  </a:lnTo>
                  <a:lnTo>
                    <a:pt x="78" y="14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24"/>
                  </a:lnTo>
                  <a:lnTo>
                    <a:pt x="92" y="102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18" y="8"/>
                  </a:lnTo>
                  <a:lnTo>
                    <a:pt x="106" y="8"/>
                  </a:lnTo>
                  <a:lnTo>
                    <a:pt x="106" y="0"/>
                  </a:lnTo>
                  <a:lnTo>
                    <a:pt x="164" y="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54" y="8"/>
                  </a:lnTo>
                  <a:lnTo>
                    <a:pt x="146" y="12"/>
                  </a:lnTo>
                  <a:lnTo>
                    <a:pt x="140" y="18"/>
                  </a:lnTo>
                  <a:lnTo>
                    <a:pt x="134" y="28"/>
                  </a:lnTo>
                  <a:lnTo>
                    <a:pt x="13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0" name="Freeform 67"/>
            <p:cNvSpPr>
              <a:spLocks noEditPoints="1"/>
            </p:cNvSpPr>
            <p:nvPr userDrawn="1"/>
          </p:nvSpPr>
          <p:spPr bwMode="auto">
            <a:xfrm>
              <a:off x="1035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68"/>
            <p:cNvSpPr>
              <a:spLocks/>
            </p:cNvSpPr>
            <p:nvPr userDrawn="1"/>
          </p:nvSpPr>
          <p:spPr bwMode="auto">
            <a:xfrm>
              <a:off x="1217" y="1058"/>
              <a:ext cx="138" cy="142"/>
            </a:xfrm>
            <a:custGeom>
              <a:avLst/>
              <a:gdLst>
                <a:gd name="T0" fmla="*/ 0 w 138"/>
                <a:gd name="T1" fmla="*/ 8 h 142"/>
                <a:gd name="T2" fmla="*/ 0 w 138"/>
                <a:gd name="T3" fmla="*/ 0 h 142"/>
                <a:gd name="T4" fmla="*/ 76 w 138"/>
                <a:gd name="T5" fmla="*/ 0 h 142"/>
                <a:gd name="T6" fmla="*/ 76 w 138"/>
                <a:gd name="T7" fmla="*/ 8 h 142"/>
                <a:gd name="T8" fmla="*/ 76 w 138"/>
                <a:gd name="T9" fmla="*/ 8 h 142"/>
                <a:gd name="T10" fmla="*/ 64 w 138"/>
                <a:gd name="T11" fmla="*/ 8 h 142"/>
                <a:gd name="T12" fmla="*/ 60 w 138"/>
                <a:gd name="T13" fmla="*/ 10 h 142"/>
                <a:gd name="T14" fmla="*/ 56 w 138"/>
                <a:gd name="T15" fmla="*/ 12 h 142"/>
                <a:gd name="T16" fmla="*/ 54 w 138"/>
                <a:gd name="T17" fmla="*/ 20 h 142"/>
                <a:gd name="T18" fmla="*/ 52 w 138"/>
                <a:gd name="T19" fmla="*/ 34 h 142"/>
                <a:gd name="T20" fmla="*/ 52 w 138"/>
                <a:gd name="T21" fmla="*/ 104 h 142"/>
                <a:gd name="T22" fmla="*/ 52 w 138"/>
                <a:gd name="T23" fmla="*/ 104 h 142"/>
                <a:gd name="T24" fmla="*/ 54 w 138"/>
                <a:gd name="T25" fmla="*/ 118 h 142"/>
                <a:gd name="T26" fmla="*/ 56 w 138"/>
                <a:gd name="T27" fmla="*/ 126 h 142"/>
                <a:gd name="T28" fmla="*/ 60 w 138"/>
                <a:gd name="T29" fmla="*/ 128 h 142"/>
                <a:gd name="T30" fmla="*/ 64 w 138"/>
                <a:gd name="T31" fmla="*/ 130 h 142"/>
                <a:gd name="T32" fmla="*/ 76 w 138"/>
                <a:gd name="T33" fmla="*/ 130 h 142"/>
                <a:gd name="T34" fmla="*/ 102 w 138"/>
                <a:gd name="T35" fmla="*/ 130 h 142"/>
                <a:gd name="T36" fmla="*/ 102 w 138"/>
                <a:gd name="T37" fmla="*/ 130 h 142"/>
                <a:gd name="T38" fmla="*/ 116 w 138"/>
                <a:gd name="T39" fmla="*/ 130 h 142"/>
                <a:gd name="T40" fmla="*/ 122 w 138"/>
                <a:gd name="T41" fmla="*/ 126 h 142"/>
                <a:gd name="T42" fmla="*/ 126 w 138"/>
                <a:gd name="T43" fmla="*/ 120 h 142"/>
                <a:gd name="T44" fmla="*/ 130 w 138"/>
                <a:gd name="T45" fmla="*/ 112 h 142"/>
                <a:gd name="T46" fmla="*/ 130 w 138"/>
                <a:gd name="T47" fmla="*/ 108 h 142"/>
                <a:gd name="T48" fmla="*/ 138 w 138"/>
                <a:gd name="T49" fmla="*/ 108 h 142"/>
                <a:gd name="T50" fmla="*/ 136 w 138"/>
                <a:gd name="T51" fmla="*/ 142 h 142"/>
                <a:gd name="T52" fmla="*/ 0 w 138"/>
                <a:gd name="T53" fmla="*/ 142 h 142"/>
                <a:gd name="T54" fmla="*/ 0 w 138"/>
                <a:gd name="T55" fmla="*/ 134 h 142"/>
                <a:gd name="T56" fmla="*/ 0 w 138"/>
                <a:gd name="T57" fmla="*/ 134 h 142"/>
                <a:gd name="T58" fmla="*/ 12 w 138"/>
                <a:gd name="T59" fmla="*/ 134 h 142"/>
                <a:gd name="T60" fmla="*/ 16 w 138"/>
                <a:gd name="T61" fmla="*/ 132 h 142"/>
                <a:gd name="T62" fmla="*/ 20 w 138"/>
                <a:gd name="T63" fmla="*/ 130 h 142"/>
                <a:gd name="T64" fmla="*/ 22 w 138"/>
                <a:gd name="T65" fmla="*/ 122 h 142"/>
                <a:gd name="T66" fmla="*/ 24 w 138"/>
                <a:gd name="T67" fmla="*/ 106 h 142"/>
                <a:gd name="T68" fmla="*/ 24 w 138"/>
                <a:gd name="T69" fmla="*/ 34 h 142"/>
                <a:gd name="T70" fmla="*/ 24 w 138"/>
                <a:gd name="T71" fmla="*/ 34 h 142"/>
                <a:gd name="T72" fmla="*/ 22 w 138"/>
                <a:gd name="T73" fmla="*/ 20 h 142"/>
                <a:gd name="T74" fmla="*/ 20 w 138"/>
                <a:gd name="T75" fmla="*/ 12 h 142"/>
                <a:gd name="T76" fmla="*/ 16 w 138"/>
                <a:gd name="T77" fmla="*/ 10 h 142"/>
                <a:gd name="T78" fmla="*/ 12 w 138"/>
                <a:gd name="T79" fmla="*/ 8 h 142"/>
                <a:gd name="T80" fmla="*/ 0 w 138"/>
                <a:gd name="T81" fmla="*/ 8 h 142"/>
                <a:gd name="T82" fmla="*/ 0 w 138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42">
                  <a:moveTo>
                    <a:pt x="0" y="8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4" y="118"/>
                  </a:lnTo>
                  <a:lnTo>
                    <a:pt x="56" y="126"/>
                  </a:lnTo>
                  <a:lnTo>
                    <a:pt x="60" y="128"/>
                  </a:lnTo>
                  <a:lnTo>
                    <a:pt x="64" y="130"/>
                  </a:lnTo>
                  <a:lnTo>
                    <a:pt x="76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6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8" y="108"/>
                  </a:lnTo>
                  <a:lnTo>
                    <a:pt x="13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4" y="10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69"/>
            <p:cNvSpPr>
              <a:spLocks/>
            </p:cNvSpPr>
            <p:nvPr userDrawn="1"/>
          </p:nvSpPr>
          <p:spPr bwMode="auto">
            <a:xfrm>
              <a:off x="1355" y="1058"/>
              <a:ext cx="148" cy="142"/>
            </a:xfrm>
            <a:custGeom>
              <a:avLst/>
              <a:gdLst>
                <a:gd name="T0" fmla="*/ 148 w 148"/>
                <a:gd name="T1" fmla="*/ 34 h 142"/>
                <a:gd name="T2" fmla="*/ 140 w 148"/>
                <a:gd name="T3" fmla="*/ 34 h 142"/>
                <a:gd name="T4" fmla="*/ 140 w 148"/>
                <a:gd name="T5" fmla="*/ 28 h 142"/>
                <a:gd name="T6" fmla="*/ 140 w 148"/>
                <a:gd name="T7" fmla="*/ 28 h 142"/>
                <a:gd name="T8" fmla="*/ 136 w 148"/>
                <a:gd name="T9" fmla="*/ 20 h 142"/>
                <a:gd name="T10" fmla="*/ 132 w 148"/>
                <a:gd name="T11" fmla="*/ 16 h 142"/>
                <a:gd name="T12" fmla="*/ 126 w 148"/>
                <a:gd name="T13" fmla="*/ 12 h 142"/>
                <a:gd name="T14" fmla="*/ 112 w 148"/>
                <a:gd name="T15" fmla="*/ 10 h 142"/>
                <a:gd name="T16" fmla="*/ 88 w 148"/>
                <a:gd name="T17" fmla="*/ 10 h 142"/>
                <a:gd name="T18" fmla="*/ 88 w 148"/>
                <a:gd name="T19" fmla="*/ 106 h 142"/>
                <a:gd name="T20" fmla="*/ 88 w 148"/>
                <a:gd name="T21" fmla="*/ 106 h 142"/>
                <a:gd name="T22" fmla="*/ 90 w 148"/>
                <a:gd name="T23" fmla="*/ 122 h 142"/>
                <a:gd name="T24" fmla="*/ 92 w 148"/>
                <a:gd name="T25" fmla="*/ 130 h 142"/>
                <a:gd name="T26" fmla="*/ 96 w 148"/>
                <a:gd name="T27" fmla="*/ 132 h 142"/>
                <a:gd name="T28" fmla="*/ 100 w 148"/>
                <a:gd name="T29" fmla="*/ 134 h 142"/>
                <a:gd name="T30" fmla="*/ 112 w 148"/>
                <a:gd name="T31" fmla="*/ 134 h 142"/>
                <a:gd name="T32" fmla="*/ 112 w 148"/>
                <a:gd name="T33" fmla="*/ 142 h 142"/>
                <a:gd name="T34" fmla="*/ 36 w 148"/>
                <a:gd name="T35" fmla="*/ 142 h 142"/>
                <a:gd name="T36" fmla="*/ 36 w 148"/>
                <a:gd name="T37" fmla="*/ 134 h 142"/>
                <a:gd name="T38" fmla="*/ 36 w 148"/>
                <a:gd name="T39" fmla="*/ 134 h 142"/>
                <a:gd name="T40" fmla="*/ 48 w 148"/>
                <a:gd name="T41" fmla="*/ 134 h 142"/>
                <a:gd name="T42" fmla="*/ 52 w 148"/>
                <a:gd name="T43" fmla="*/ 132 h 142"/>
                <a:gd name="T44" fmla="*/ 56 w 148"/>
                <a:gd name="T45" fmla="*/ 130 h 142"/>
                <a:gd name="T46" fmla="*/ 58 w 148"/>
                <a:gd name="T47" fmla="*/ 122 h 142"/>
                <a:gd name="T48" fmla="*/ 60 w 148"/>
                <a:gd name="T49" fmla="*/ 106 h 142"/>
                <a:gd name="T50" fmla="*/ 60 w 148"/>
                <a:gd name="T51" fmla="*/ 10 h 142"/>
                <a:gd name="T52" fmla="*/ 36 w 148"/>
                <a:gd name="T53" fmla="*/ 10 h 142"/>
                <a:gd name="T54" fmla="*/ 36 w 148"/>
                <a:gd name="T55" fmla="*/ 10 h 142"/>
                <a:gd name="T56" fmla="*/ 22 w 148"/>
                <a:gd name="T57" fmla="*/ 12 h 142"/>
                <a:gd name="T58" fmla="*/ 16 w 148"/>
                <a:gd name="T59" fmla="*/ 16 h 142"/>
                <a:gd name="T60" fmla="*/ 12 w 148"/>
                <a:gd name="T61" fmla="*/ 20 h 142"/>
                <a:gd name="T62" fmla="*/ 8 w 148"/>
                <a:gd name="T63" fmla="*/ 28 h 142"/>
                <a:gd name="T64" fmla="*/ 8 w 148"/>
                <a:gd name="T65" fmla="*/ 34 h 142"/>
                <a:gd name="T66" fmla="*/ 0 w 148"/>
                <a:gd name="T67" fmla="*/ 34 h 142"/>
                <a:gd name="T68" fmla="*/ 2 w 148"/>
                <a:gd name="T69" fmla="*/ 0 h 142"/>
                <a:gd name="T70" fmla="*/ 146 w 148"/>
                <a:gd name="T71" fmla="*/ 0 h 142"/>
                <a:gd name="T72" fmla="*/ 148 w 148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148" y="34"/>
                  </a:moveTo>
                  <a:lnTo>
                    <a:pt x="140" y="34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32" y="16"/>
                  </a:lnTo>
                  <a:lnTo>
                    <a:pt x="126" y="12"/>
                  </a:lnTo>
                  <a:lnTo>
                    <a:pt x="112" y="10"/>
                  </a:lnTo>
                  <a:lnTo>
                    <a:pt x="88" y="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0" y="122"/>
                  </a:lnTo>
                  <a:lnTo>
                    <a:pt x="92" y="130"/>
                  </a:lnTo>
                  <a:lnTo>
                    <a:pt x="96" y="132"/>
                  </a:lnTo>
                  <a:lnTo>
                    <a:pt x="100" y="134"/>
                  </a:lnTo>
                  <a:lnTo>
                    <a:pt x="112" y="134"/>
                  </a:lnTo>
                  <a:lnTo>
                    <a:pt x="112" y="142"/>
                  </a:lnTo>
                  <a:lnTo>
                    <a:pt x="36" y="14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8" y="134"/>
                  </a:lnTo>
                  <a:lnTo>
                    <a:pt x="52" y="132"/>
                  </a:lnTo>
                  <a:lnTo>
                    <a:pt x="56" y="130"/>
                  </a:lnTo>
                  <a:lnTo>
                    <a:pt x="58" y="122"/>
                  </a:lnTo>
                  <a:lnTo>
                    <a:pt x="60" y="106"/>
                  </a:lnTo>
                  <a:lnTo>
                    <a:pt x="60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2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70"/>
            <p:cNvSpPr>
              <a:spLocks/>
            </p:cNvSpPr>
            <p:nvPr userDrawn="1"/>
          </p:nvSpPr>
          <p:spPr bwMode="auto">
            <a:xfrm>
              <a:off x="1531" y="105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18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18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2 w 74"/>
                <a:gd name="T39" fmla="*/ 8 h 142"/>
                <a:gd name="T40" fmla="*/ 58 w 74"/>
                <a:gd name="T41" fmla="*/ 10 h 142"/>
                <a:gd name="T42" fmla="*/ 56 w 74"/>
                <a:gd name="T43" fmla="*/ 12 h 142"/>
                <a:gd name="T44" fmla="*/ 52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2 w 74"/>
                <a:gd name="T53" fmla="*/ 122 h 142"/>
                <a:gd name="T54" fmla="*/ 56 w 74"/>
                <a:gd name="T55" fmla="*/ 130 h 142"/>
                <a:gd name="T56" fmla="*/ 58 w 74"/>
                <a:gd name="T57" fmla="*/ 132 h 142"/>
                <a:gd name="T58" fmla="*/ 62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71"/>
            <p:cNvSpPr>
              <a:spLocks noEditPoints="1"/>
            </p:cNvSpPr>
            <p:nvPr userDrawn="1"/>
          </p:nvSpPr>
          <p:spPr bwMode="auto">
            <a:xfrm>
              <a:off x="1641" y="1054"/>
              <a:ext cx="157" cy="150"/>
            </a:xfrm>
            <a:custGeom>
              <a:avLst/>
              <a:gdLst>
                <a:gd name="T0" fmla="*/ 80 w 157"/>
                <a:gd name="T1" fmla="*/ 150 h 150"/>
                <a:gd name="T2" fmla="*/ 48 w 157"/>
                <a:gd name="T3" fmla="*/ 144 h 150"/>
                <a:gd name="T4" fmla="*/ 24 w 157"/>
                <a:gd name="T5" fmla="*/ 128 h 150"/>
                <a:gd name="T6" fmla="*/ 8 w 157"/>
                <a:gd name="T7" fmla="*/ 104 h 150"/>
                <a:gd name="T8" fmla="*/ 0 w 157"/>
                <a:gd name="T9" fmla="*/ 74 h 150"/>
                <a:gd name="T10" fmla="*/ 2 w 157"/>
                <a:gd name="T11" fmla="*/ 60 h 150"/>
                <a:gd name="T12" fmla="*/ 14 w 157"/>
                <a:gd name="T13" fmla="*/ 34 h 150"/>
                <a:gd name="T14" fmla="*/ 36 w 157"/>
                <a:gd name="T15" fmla="*/ 14 h 150"/>
                <a:gd name="T16" fmla="*/ 64 w 157"/>
                <a:gd name="T17" fmla="*/ 2 h 150"/>
                <a:gd name="T18" fmla="*/ 80 w 157"/>
                <a:gd name="T19" fmla="*/ 0 h 150"/>
                <a:gd name="T20" fmla="*/ 110 w 157"/>
                <a:gd name="T21" fmla="*/ 6 h 150"/>
                <a:gd name="T22" fmla="*/ 133 w 157"/>
                <a:gd name="T23" fmla="*/ 22 h 150"/>
                <a:gd name="T24" fmla="*/ 151 w 157"/>
                <a:gd name="T25" fmla="*/ 46 h 150"/>
                <a:gd name="T26" fmla="*/ 157 w 157"/>
                <a:gd name="T27" fmla="*/ 74 h 150"/>
                <a:gd name="T28" fmla="*/ 155 w 157"/>
                <a:gd name="T29" fmla="*/ 90 h 150"/>
                <a:gd name="T30" fmla="*/ 143 w 157"/>
                <a:gd name="T31" fmla="*/ 116 h 150"/>
                <a:gd name="T32" fmla="*/ 123 w 157"/>
                <a:gd name="T33" fmla="*/ 136 h 150"/>
                <a:gd name="T34" fmla="*/ 96 w 157"/>
                <a:gd name="T35" fmla="*/ 148 h 150"/>
                <a:gd name="T36" fmla="*/ 80 w 157"/>
                <a:gd name="T37" fmla="*/ 150 h 150"/>
                <a:gd name="T38" fmla="*/ 80 w 157"/>
                <a:gd name="T39" fmla="*/ 12 h 150"/>
                <a:gd name="T40" fmla="*/ 58 w 157"/>
                <a:gd name="T41" fmla="*/ 18 h 150"/>
                <a:gd name="T42" fmla="*/ 44 w 157"/>
                <a:gd name="T43" fmla="*/ 32 h 150"/>
                <a:gd name="T44" fmla="*/ 36 w 157"/>
                <a:gd name="T45" fmla="*/ 52 h 150"/>
                <a:gd name="T46" fmla="*/ 32 w 157"/>
                <a:gd name="T47" fmla="*/ 74 h 150"/>
                <a:gd name="T48" fmla="*/ 34 w 157"/>
                <a:gd name="T49" fmla="*/ 86 h 150"/>
                <a:gd name="T50" fmla="*/ 38 w 157"/>
                <a:gd name="T51" fmla="*/ 108 h 150"/>
                <a:gd name="T52" fmla="*/ 50 w 157"/>
                <a:gd name="T53" fmla="*/ 126 h 150"/>
                <a:gd name="T54" fmla="*/ 68 w 157"/>
                <a:gd name="T55" fmla="*/ 136 h 150"/>
                <a:gd name="T56" fmla="*/ 80 w 157"/>
                <a:gd name="T57" fmla="*/ 138 h 150"/>
                <a:gd name="T58" fmla="*/ 100 w 157"/>
                <a:gd name="T59" fmla="*/ 132 h 150"/>
                <a:gd name="T60" fmla="*/ 115 w 157"/>
                <a:gd name="T61" fmla="*/ 116 h 150"/>
                <a:gd name="T62" fmla="*/ 123 w 157"/>
                <a:gd name="T63" fmla="*/ 96 h 150"/>
                <a:gd name="T64" fmla="*/ 125 w 157"/>
                <a:gd name="T65" fmla="*/ 74 h 150"/>
                <a:gd name="T66" fmla="*/ 125 w 157"/>
                <a:gd name="T67" fmla="*/ 64 h 150"/>
                <a:gd name="T68" fmla="*/ 119 w 157"/>
                <a:gd name="T69" fmla="*/ 42 h 150"/>
                <a:gd name="T70" fmla="*/ 108 w 157"/>
                <a:gd name="T71" fmla="*/ 24 h 150"/>
                <a:gd name="T72" fmla="*/ 90 w 157"/>
                <a:gd name="T73" fmla="*/ 14 h 150"/>
                <a:gd name="T74" fmla="*/ 80 w 157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80" y="150"/>
                  </a:moveTo>
                  <a:lnTo>
                    <a:pt x="80" y="150"/>
                  </a:lnTo>
                  <a:lnTo>
                    <a:pt x="64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48" y="6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6"/>
                  </a:lnTo>
                  <a:lnTo>
                    <a:pt x="123" y="14"/>
                  </a:lnTo>
                  <a:lnTo>
                    <a:pt x="133" y="22"/>
                  </a:lnTo>
                  <a:lnTo>
                    <a:pt x="143" y="34"/>
                  </a:lnTo>
                  <a:lnTo>
                    <a:pt x="151" y="46"/>
                  </a:lnTo>
                  <a:lnTo>
                    <a:pt x="155" y="60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55" y="90"/>
                  </a:lnTo>
                  <a:lnTo>
                    <a:pt x="151" y="104"/>
                  </a:lnTo>
                  <a:lnTo>
                    <a:pt x="143" y="116"/>
                  </a:lnTo>
                  <a:lnTo>
                    <a:pt x="133" y="128"/>
                  </a:lnTo>
                  <a:lnTo>
                    <a:pt x="123" y="136"/>
                  </a:lnTo>
                  <a:lnTo>
                    <a:pt x="110" y="144"/>
                  </a:lnTo>
                  <a:lnTo>
                    <a:pt x="96" y="148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80" y="12"/>
                  </a:moveTo>
                  <a:lnTo>
                    <a:pt x="80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4" y="32"/>
                  </a:lnTo>
                  <a:lnTo>
                    <a:pt x="38" y="42"/>
                  </a:lnTo>
                  <a:lnTo>
                    <a:pt x="36" y="52"/>
                  </a:lnTo>
                  <a:lnTo>
                    <a:pt x="34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4" y="86"/>
                  </a:lnTo>
                  <a:lnTo>
                    <a:pt x="36" y="96"/>
                  </a:lnTo>
                  <a:lnTo>
                    <a:pt x="38" y="108"/>
                  </a:lnTo>
                  <a:lnTo>
                    <a:pt x="44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5" y="116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5" y="8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64"/>
                  </a:lnTo>
                  <a:lnTo>
                    <a:pt x="123" y="52"/>
                  </a:lnTo>
                  <a:lnTo>
                    <a:pt x="119" y="42"/>
                  </a:lnTo>
                  <a:lnTo>
                    <a:pt x="115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5" name="Freeform 72"/>
            <p:cNvSpPr>
              <a:spLocks/>
            </p:cNvSpPr>
            <p:nvPr userDrawn="1"/>
          </p:nvSpPr>
          <p:spPr bwMode="auto">
            <a:xfrm>
              <a:off x="1834" y="105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6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4 w 158"/>
                <a:gd name="T13" fmla="*/ 8 h 146"/>
                <a:gd name="T14" fmla="*/ 104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8 w 158"/>
                <a:gd name="T23" fmla="*/ 8 h 146"/>
                <a:gd name="T24" fmla="*/ 144 w 158"/>
                <a:gd name="T25" fmla="*/ 10 h 146"/>
                <a:gd name="T26" fmla="*/ 140 w 158"/>
                <a:gd name="T27" fmla="*/ 12 h 146"/>
                <a:gd name="T28" fmla="*/ 138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4 w 158"/>
                <a:gd name="T37" fmla="*/ 30 h 146"/>
                <a:gd name="T38" fmla="*/ 34 w 158"/>
                <a:gd name="T39" fmla="*/ 106 h 146"/>
                <a:gd name="T40" fmla="*/ 34 w 158"/>
                <a:gd name="T41" fmla="*/ 106 h 146"/>
                <a:gd name="T42" fmla="*/ 34 w 158"/>
                <a:gd name="T43" fmla="*/ 122 h 146"/>
                <a:gd name="T44" fmla="*/ 38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8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6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2"/>
                  </a:lnTo>
                  <a:lnTo>
                    <a:pt x="138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4" y="30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4" y="122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6" name="Freeform 73"/>
            <p:cNvSpPr>
              <a:spLocks/>
            </p:cNvSpPr>
            <p:nvPr userDrawn="1"/>
          </p:nvSpPr>
          <p:spPr bwMode="auto">
            <a:xfrm>
              <a:off x="2028" y="1058"/>
              <a:ext cx="130" cy="142"/>
            </a:xfrm>
            <a:custGeom>
              <a:avLst/>
              <a:gdLst>
                <a:gd name="T0" fmla="*/ 0 w 130"/>
                <a:gd name="T1" fmla="*/ 134 h 142"/>
                <a:gd name="T2" fmla="*/ 0 w 130"/>
                <a:gd name="T3" fmla="*/ 134 h 142"/>
                <a:gd name="T4" fmla="*/ 12 w 130"/>
                <a:gd name="T5" fmla="*/ 134 h 142"/>
                <a:gd name="T6" fmla="*/ 16 w 130"/>
                <a:gd name="T7" fmla="*/ 132 h 142"/>
                <a:gd name="T8" fmla="*/ 18 w 130"/>
                <a:gd name="T9" fmla="*/ 130 h 142"/>
                <a:gd name="T10" fmla="*/ 22 w 130"/>
                <a:gd name="T11" fmla="*/ 122 h 142"/>
                <a:gd name="T12" fmla="*/ 22 w 130"/>
                <a:gd name="T13" fmla="*/ 106 h 142"/>
                <a:gd name="T14" fmla="*/ 22 w 130"/>
                <a:gd name="T15" fmla="*/ 34 h 142"/>
                <a:gd name="T16" fmla="*/ 22 w 130"/>
                <a:gd name="T17" fmla="*/ 34 h 142"/>
                <a:gd name="T18" fmla="*/ 22 w 130"/>
                <a:gd name="T19" fmla="*/ 20 h 142"/>
                <a:gd name="T20" fmla="*/ 18 w 130"/>
                <a:gd name="T21" fmla="*/ 12 h 142"/>
                <a:gd name="T22" fmla="*/ 16 w 130"/>
                <a:gd name="T23" fmla="*/ 10 h 142"/>
                <a:gd name="T24" fmla="*/ 12 w 130"/>
                <a:gd name="T25" fmla="*/ 8 h 142"/>
                <a:gd name="T26" fmla="*/ 0 w 130"/>
                <a:gd name="T27" fmla="*/ 8 h 142"/>
                <a:gd name="T28" fmla="*/ 0 w 130"/>
                <a:gd name="T29" fmla="*/ 0 h 142"/>
                <a:gd name="T30" fmla="*/ 120 w 130"/>
                <a:gd name="T31" fmla="*/ 0 h 142"/>
                <a:gd name="T32" fmla="*/ 122 w 130"/>
                <a:gd name="T33" fmla="*/ 34 h 142"/>
                <a:gd name="T34" fmla="*/ 116 w 130"/>
                <a:gd name="T35" fmla="*/ 34 h 142"/>
                <a:gd name="T36" fmla="*/ 114 w 130"/>
                <a:gd name="T37" fmla="*/ 28 h 142"/>
                <a:gd name="T38" fmla="*/ 114 w 130"/>
                <a:gd name="T39" fmla="*/ 28 h 142"/>
                <a:gd name="T40" fmla="*/ 112 w 130"/>
                <a:gd name="T41" fmla="*/ 20 h 142"/>
                <a:gd name="T42" fmla="*/ 108 w 130"/>
                <a:gd name="T43" fmla="*/ 16 h 142"/>
                <a:gd name="T44" fmla="*/ 100 w 130"/>
                <a:gd name="T45" fmla="*/ 12 h 142"/>
                <a:gd name="T46" fmla="*/ 88 w 130"/>
                <a:gd name="T47" fmla="*/ 10 h 142"/>
                <a:gd name="T48" fmla="*/ 52 w 130"/>
                <a:gd name="T49" fmla="*/ 10 h 142"/>
                <a:gd name="T50" fmla="*/ 52 w 130"/>
                <a:gd name="T51" fmla="*/ 62 h 142"/>
                <a:gd name="T52" fmla="*/ 64 w 130"/>
                <a:gd name="T53" fmla="*/ 62 h 142"/>
                <a:gd name="T54" fmla="*/ 64 w 130"/>
                <a:gd name="T55" fmla="*/ 62 h 142"/>
                <a:gd name="T56" fmla="*/ 78 w 130"/>
                <a:gd name="T57" fmla="*/ 60 h 142"/>
                <a:gd name="T58" fmla="*/ 88 w 130"/>
                <a:gd name="T59" fmla="*/ 58 h 142"/>
                <a:gd name="T60" fmla="*/ 90 w 130"/>
                <a:gd name="T61" fmla="*/ 54 h 142"/>
                <a:gd name="T62" fmla="*/ 90 w 130"/>
                <a:gd name="T63" fmla="*/ 50 h 142"/>
                <a:gd name="T64" fmla="*/ 92 w 130"/>
                <a:gd name="T65" fmla="*/ 38 h 142"/>
                <a:gd name="T66" fmla="*/ 98 w 130"/>
                <a:gd name="T67" fmla="*/ 38 h 142"/>
                <a:gd name="T68" fmla="*/ 98 w 130"/>
                <a:gd name="T69" fmla="*/ 94 h 142"/>
                <a:gd name="T70" fmla="*/ 92 w 130"/>
                <a:gd name="T71" fmla="*/ 94 h 142"/>
                <a:gd name="T72" fmla="*/ 92 w 130"/>
                <a:gd name="T73" fmla="*/ 94 h 142"/>
                <a:gd name="T74" fmla="*/ 90 w 130"/>
                <a:gd name="T75" fmla="*/ 82 h 142"/>
                <a:gd name="T76" fmla="*/ 90 w 130"/>
                <a:gd name="T77" fmla="*/ 78 h 142"/>
                <a:gd name="T78" fmla="*/ 88 w 130"/>
                <a:gd name="T79" fmla="*/ 76 h 142"/>
                <a:gd name="T80" fmla="*/ 78 w 130"/>
                <a:gd name="T81" fmla="*/ 72 h 142"/>
                <a:gd name="T82" fmla="*/ 64 w 130"/>
                <a:gd name="T83" fmla="*/ 72 h 142"/>
                <a:gd name="T84" fmla="*/ 52 w 130"/>
                <a:gd name="T85" fmla="*/ 72 h 142"/>
                <a:gd name="T86" fmla="*/ 52 w 130"/>
                <a:gd name="T87" fmla="*/ 104 h 142"/>
                <a:gd name="T88" fmla="*/ 52 w 130"/>
                <a:gd name="T89" fmla="*/ 104 h 142"/>
                <a:gd name="T90" fmla="*/ 52 w 130"/>
                <a:gd name="T91" fmla="*/ 118 h 142"/>
                <a:gd name="T92" fmla="*/ 56 w 130"/>
                <a:gd name="T93" fmla="*/ 126 h 142"/>
                <a:gd name="T94" fmla="*/ 58 w 130"/>
                <a:gd name="T95" fmla="*/ 128 h 142"/>
                <a:gd name="T96" fmla="*/ 62 w 130"/>
                <a:gd name="T97" fmla="*/ 130 h 142"/>
                <a:gd name="T98" fmla="*/ 74 w 130"/>
                <a:gd name="T99" fmla="*/ 130 h 142"/>
                <a:gd name="T100" fmla="*/ 96 w 130"/>
                <a:gd name="T101" fmla="*/ 130 h 142"/>
                <a:gd name="T102" fmla="*/ 96 w 130"/>
                <a:gd name="T103" fmla="*/ 130 h 142"/>
                <a:gd name="T104" fmla="*/ 108 w 130"/>
                <a:gd name="T105" fmla="*/ 130 h 142"/>
                <a:gd name="T106" fmla="*/ 116 w 130"/>
                <a:gd name="T107" fmla="*/ 126 h 142"/>
                <a:gd name="T108" fmla="*/ 120 w 130"/>
                <a:gd name="T109" fmla="*/ 120 h 142"/>
                <a:gd name="T110" fmla="*/ 122 w 130"/>
                <a:gd name="T111" fmla="*/ 112 h 142"/>
                <a:gd name="T112" fmla="*/ 124 w 130"/>
                <a:gd name="T113" fmla="*/ 108 h 142"/>
                <a:gd name="T114" fmla="*/ 130 w 130"/>
                <a:gd name="T115" fmla="*/ 108 h 142"/>
                <a:gd name="T116" fmla="*/ 128 w 130"/>
                <a:gd name="T117" fmla="*/ 142 h 142"/>
                <a:gd name="T118" fmla="*/ 0 w 130"/>
                <a:gd name="T119" fmla="*/ 142 h 142"/>
                <a:gd name="T120" fmla="*/ 0 w 130"/>
                <a:gd name="T1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0" y="134"/>
                  </a:move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2" y="34"/>
                  </a:lnTo>
                  <a:lnTo>
                    <a:pt x="116" y="3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20"/>
                  </a:lnTo>
                  <a:lnTo>
                    <a:pt x="108" y="16"/>
                  </a:lnTo>
                  <a:lnTo>
                    <a:pt x="100" y="12"/>
                  </a:lnTo>
                  <a:lnTo>
                    <a:pt x="88" y="10"/>
                  </a:lnTo>
                  <a:lnTo>
                    <a:pt x="52" y="10"/>
                  </a:lnTo>
                  <a:lnTo>
                    <a:pt x="52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8" y="60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2" y="38"/>
                  </a:lnTo>
                  <a:lnTo>
                    <a:pt x="98" y="38"/>
                  </a:lnTo>
                  <a:lnTo>
                    <a:pt x="98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0" y="82"/>
                  </a:lnTo>
                  <a:lnTo>
                    <a:pt x="90" y="78"/>
                  </a:lnTo>
                  <a:lnTo>
                    <a:pt x="88" y="76"/>
                  </a:lnTo>
                  <a:lnTo>
                    <a:pt x="78" y="72"/>
                  </a:lnTo>
                  <a:lnTo>
                    <a:pt x="64" y="72"/>
                  </a:lnTo>
                  <a:lnTo>
                    <a:pt x="52" y="72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108" y="130"/>
                  </a:lnTo>
                  <a:lnTo>
                    <a:pt x="116" y="126"/>
                  </a:lnTo>
                  <a:lnTo>
                    <a:pt x="120" y="120"/>
                  </a:lnTo>
                  <a:lnTo>
                    <a:pt x="122" y="112"/>
                  </a:lnTo>
                  <a:lnTo>
                    <a:pt x="124" y="108"/>
                  </a:lnTo>
                  <a:lnTo>
                    <a:pt x="130" y="108"/>
                  </a:lnTo>
                  <a:lnTo>
                    <a:pt x="128" y="142"/>
                  </a:lnTo>
                  <a:lnTo>
                    <a:pt x="0" y="142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7" name="Freeform 74"/>
            <p:cNvSpPr>
              <a:spLocks/>
            </p:cNvSpPr>
            <p:nvPr userDrawn="1"/>
          </p:nvSpPr>
          <p:spPr bwMode="auto">
            <a:xfrm>
              <a:off x="2194" y="1058"/>
              <a:ext cx="158" cy="146"/>
            </a:xfrm>
            <a:custGeom>
              <a:avLst/>
              <a:gdLst>
                <a:gd name="T0" fmla="*/ 100 w 158"/>
                <a:gd name="T1" fmla="*/ 0 h 146"/>
                <a:gd name="T2" fmla="*/ 158 w 158"/>
                <a:gd name="T3" fmla="*/ 8 h 146"/>
                <a:gd name="T4" fmla="*/ 146 w 158"/>
                <a:gd name="T5" fmla="*/ 8 h 146"/>
                <a:gd name="T6" fmla="*/ 140 w 158"/>
                <a:gd name="T7" fmla="*/ 12 h 146"/>
                <a:gd name="T8" fmla="*/ 136 w 158"/>
                <a:gd name="T9" fmla="*/ 34 h 146"/>
                <a:gd name="T10" fmla="*/ 136 w 158"/>
                <a:gd name="T11" fmla="*/ 88 h 146"/>
                <a:gd name="T12" fmla="*/ 132 w 158"/>
                <a:gd name="T13" fmla="*/ 114 h 146"/>
                <a:gd name="T14" fmla="*/ 120 w 158"/>
                <a:gd name="T15" fmla="*/ 130 h 146"/>
                <a:gd name="T16" fmla="*/ 102 w 158"/>
                <a:gd name="T17" fmla="*/ 142 h 146"/>
                <a:gd name="T18" fmla="*/ 80 w 158"/>
                <a:gd name="T19" fmla="*/ 146 h 146"/>
                <a:gd name="T20" fmla="*/ 68 w 158"/>
                <a:gd name="T21" fmla="*/ 144 h 146"/>
                <a:gd name="T22" fmla="*/ 48 w 158"/>
                <a:gd name="T23" fmla="*/ 138 h 146"/>
                <a:gd name="T24" fmla="*/ 32 w 158"/>
                <a:gd name="T25" fmla="*/ 122 h 146"/>
                <a:gd name="T26" fmla="*/ 24 w 158"/>
                <a:gd name="T27" fmla="*/ 102 h 146"/>
                <a:gd name="T28" fmla="*/ 24 w 158"/>
                <a:gd name="T29" fmla="*/ 34 h 146"/>
                <a:gd name="T30" fmla="*/ 22 w 158"/>
                <a:gd name="T31" fmla="*/ 20 h 146"/>
                <a:gd name="T32" fmla="*/ 16 w 158"/>
                <a:gd name="T33" fmla="*/ 10 h 146"/>
                <a:gd name="T34" fmla="*/ 0 w 158"/>
                <a:gd name="T35" fmla="*/ 8 h 146"/>
                <a:gd name="T36" fmla="*/ 76 w 158"/>
                <a:gd name="T37" fmla="*/ 0 h 146"/>
                <a:gd name="T38" fmla="*/ 76 w 158"/>
                <a:gd name="T39" fmla="*/ 8 h 146"/>
                <a:gd name="T40" fmla="*/ 60 w 158"/>
                <a:gd name="T41" fmla="*/ 10 h 146"/>
                <a:gd name="T42" fmla="*/ 54 w 158"/>
                <a:gd name="T43" fmla="*/ 20 h 146"/>
                <a:gd name="T44" fmla="*/ 52 w 158"/>
                <a:gd name="T45" fmla="*/ 86 h 146"/>
                <a:gd name="T46" fmla="*/ 54 w 158"/>
                <a:gd name="T47" fmla="*/ 96 h 146"/>
                <a:gd name="T48" fmla="*/ 58 w 158"/>
                <a:gd name="T49" fmla="*/ 114 h 146"/>
                <a:gd name="T50" fmla="*/ 68 w 158"/>
                <a:gd name="T51" fmla="*/ 124 h 146"/>
                <a:gd name="T52" fmla="*/ 82 w 158"/>
                <a:gd name="T53" fmla="*/ 130 h 146"/>
                <a:gd name="T54" fmla="*/ 88 w 158"/>
                <a:gd name="T55" fmla="*/ 130 h 146"/>
                <a:gd name="T56" fmla="*/ 102 w 158"/>
                <a:gd name="T57" fmla="*/ 128 h 146"/>
                <a:gd name="T58" fmla="*/ 114 w 158"/>
                <a:gd name="T59" fmla="*/ 120 h 146"/>
                <a:gd name="T60" fmla="*/ 120 w 158"/>
                <a:gd name="T61" fmla="*/ 106 h 146"/>
                <a:gd name="T62" fmla="*/ 124 w 158"/>
                <a:gd name="T63" fmla="*/ 86 h 146"/>
                <a:gd name="T64" fmla="*/ 124 w 158"/>
                <a:gd name="T65" fmla="*/ 34 h 146"/>
                <a:gd name="T66" fmla="*/ 120 w 158"/>
                <a:gd name="T67" fmla="*/ 12 h 146"/>
                <a:gd name="T68" fmla="*/ 112 w 158"/>
                <a:gd name="T69" fmla="*/ 8 h 146"/>
                <a:gd name="T70" fmla="*/ 100 w 158"/>
                <a:gd name="T71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46">
                  <a:moveTo>
                    <a:pt x="100" y="8"/>
                  </a:moveTo>
                  <a:lnTo>
                    <a:pt x="100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4" y="102"/>
                  </a:lnTo>
                  <a:lnTo>
                    <a:pt x="132" y="114"/>
                  </a:lnTo>
                  <a:lnTo>
                    <a:pt x="126" y="122"/>
                  </a:lnTo>
                  <a:lnTo>
                    <a:pt x="120" y="130"/>
                  </a:lnTo>
                  <a:lnTo>
                    <a:pt x="112" y="138"/>
                  </a:lnTo>
                  <a:lnTo>
                    <a:pt x="102" y="142"/>
                  </a:lnTo>
                  <a:lnTo>
                    <a:pt x="90" y="144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4"/>
                  </a:lnTo>
                  <a:lnTo>
                    <a:pt x="58" y="142"/>
                  </a:lnTo>
                  <a:lnTo>
                    <a:pt x="48" y="138"/>
                  </a:lnTo>
                  <a:lnTo>
                    <a:pt x="40" y="130"/>
                  </a:lnTo>
                  <a:lnTo>
                    <a:pt x="32" y="122"/>
                  </a:lnTo>
                  <a:lnTo>
                    <a:pt x="28" y="114"/>
                  </a:lnTo>
                  <a:lnTo>
                    <a:pt x="24" y="102"/>
                  </a:lnTo>
                  <a:lnTo>
                    <a:pt x="24" y="8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4" y="96"/>
                  </a:lnTo>
                  <a:lnTo>
                    <a:pt x="56" y="106"/>
                  </a:lnTo>
                  <a:lnTo>
                    <a:pt x="58" y="114"/>
                  </a:lnTo>
                  <a:lnTo>
                    <a:pt x="64" y="120"/>
                  </a:lnTo>
                  <a:lnTo>
                    <a:pt x="68" y="124"/>
                  </a:lnTo>
                  <a:lnTo>
                    <a:pt x="74" y="128"/>
                  </a:lnTo>
                  <a:lnTo>
                    <a:pt x="82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6" y="130"/>
                  </a:lnTo>
                  <a:lnTo>
                    <a:pt x="102" y="128"/>
                  </a:lnTo>
                  <a:lnTo>
                    <a:pt x="108" y="124"/>
                  </a:lnTo>
                  <a:lnTo>
                    <a:pt x="114" y="120"/>
                  </a:lnTo>
                  <a:lnTo>
                    <a:pt x="118" y="114"/>
                  </a:lnTo>
                  <a:lnTo>
                    <a:pt x="120" y="106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20"/>
                  </a:lnTo>
                  <a:lnTo>
                    <a:pt x="120" y="12"/>
                  </a:lnTo>
                  <a:lnTo>
                    <a:pt x="116" y="10"/>
                  </a:lnTo>
                  <a:lnTo>
                    <a:pt x="112" y="8"/>
                  </a:lnTo>
                  <a:lnTo>
                    <a:pt x="100" y="8"/>
                  </a:lnTo>
                  <a:lnTo>
                    <a:pt x="10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8" name="Freeform 75"/>
            <p:cNvSpPr>
              <a:spLocks/>
            </p:cNvSpPr>
            <p:nvPr userDrawn="1"/>
          </p:nvSpPr>
          <p:spPr bwMode="auto">
            <a:xfrm>
              <a:off x="2362" y="1058"/>
              <a:ext cx="166" cy="146"/>
            </a:xfrm>
            <a:custGeom>
              <a:avLst/>
              <a:gdLst>
                <a:gd name="T0" fmla="*/ 136 w 166"/>
                <a:gd name="T1" fmla="*/ 28 h 146"/>
                <a:gd name="T2" fmla="*/ 86 w 166"/>
                <a:gd name="T3" fmla="*/ 146 h 146"/>
                <a:gd name="T4" fmla="*/ 80 w 166"/>
                <a:gd name="T5" fmla="*/ 146 h 146"/>
                <a:gd name="T6" fmla="*/ 30 w 166"/>
                <a:gd name="T7" fmla="*/ 28 h 146"/>
                <a:gd name="T8" fmla="*/ 30 w 166"/>
                <a:gd name="T9" fmla="*/ 28 h 146"/>
                <a:gd name="T10" fmla="*/ 24 w 166"/>
                <a:gd name="T11" fmla="*/ 18 h 146"/>
                <a:gd name="T12" fmla="*/ 20 w 166"/>
                <a:gd name="T13" fmla="*/ 12 h 146"/>
                <a:gd name="T14" fmla="*/ 12 w 166"/>
                <a:gd name="T15" fmla="*/ 8 h 146"/>
                <a:gd name="T16" fmla="*/ 0 w 166"/>
                <a:gd name="T17" fmla="*/ 8 h 146"/>
                <a:gd name="T18" fmla="*/ 0 w 166"/>
                <a:gd name="T19" fmla="*/ 0 h 146"/>
                <a:gd name="T20" fmla="*/ 78 w 166"/>
                <a:gd name="T21" fmla="*/ 0 h 146"/>
                <a:gd name="T22" fmla="*/ 78 w 166"/>
                <a:gd name="T23" fmla="*/ 8 h 146"/>
                <a:gd name="T24" fmla="*/ 78 w 166"/>
                <a:gd name="T25" fmla="*/ 8 h 146"/>
                <a:gd name="T26" fmla="*/ 66 w 166"/>
                <a:gd name="T27" fmla="*/ 8 h 146"/>
                <a:gd name="T28" fmla="*/ 60 w 166"/>
                <a:gd name="T29" fmla="*/ 12 h 146"/>
                <a:gd name="T30" fmla="*/ 58 w 166"/>
                <a:gd name="T31" fmla="*/ 14 h 146"/>
                <a:gd name="T32" fmla="*/ 58 w 166"/>
                <a:gd name="T33" fmla="*/ 16 h 146"/>
                <a:gd name="T34" fmla="*/ 60 w 166"/>
                <a:gd name="T35" fmla="*/ 24 h 146"/>
                <a:gd name="T36" fmla="*/ 94 w 166"/>
                <a:gd name="T37" fmla="*/ 102 h 146"/>
                <a:gd name="T38" fmla="*/ 126 w 166"/>
                <a:gd name="T39" fmla="*/ 24 h 146"/>
                <a:gd name="T40" fmla="*/ 126 w 166"/>
                <a:gd name="T41" fmla="*/ 24 h 146"/>
                <a:gd name="T42" fmla="*/ 128 w 166"/>
                <a:gd name="T43" fmla="*/ 16 h 146"/>
                <a:gd name="T44" fmla="*/ 128 w 166"/>
                <a:gd name="T45" fmla="*/ 14 h 146"/>
                <a:gd name="T46" fmla="*/ 126 w 166"/>
                <a:gd name="T47" fmla="*/ 12 h 146"/>
                <a:gd name="T48" fmla="*/ 120 w 166"/>
                <a:gd name="T49" fmla="*/ 8 h 146"/>
                <a:gd name="T50" fmla="*/ 108 w 166"/>
                <a:gd name="T51" fmla="*/ 8 h 146"/>
                <a:gd name="T52" fmla="*/ 108 w 166"/>
                <a:gd name="T53" fmla="*/ 0 h 146"/>
                <a:gd name="T54" fmla="*/ 166 w 166"/>
                <a:gd name="T55" fmla="*/ 0 h 146"/>
                <a:gd name="T56" fmla="*/ 166 w 166"/>
                <a:gd name="T57" fmla="*/ 8 h 146"/>
                <a:gd name="T58" fmla="*/ 166 w 166"/>
                <a:gd name="T59" fmla="*/ 8 h 146"/>
                <a:gd name="T60" fmla="*/ 156 w 166"/>
                <a:gd name="T61" fmla="*/ 8 h 146"/>
                <a:gd name="T62" fmla="*/ 148 w 166"/>
                <a:gd name="T63" fmla="*/ 12 h 146"/>
                <a:gd name="T64" fmla="*/ 142 w 166"/>
                <a:gd name="T65" fmla="*/ 18 h 146"/>
                <a:gd name="T66" fmla="*/ 136 w 166"/>
                <a:gd name="T67" fmla="*/ 28 h 146"/>
                <a:gd name="T68" fmla="*/ 136 w 166"/>
                <a:gd name="T69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46">
                  <a:moveTo>
                    <a:pt x="136" y="28"/>
                  </a:moveTo>
                  <a:lnTo>
                    <a:pt x="86" y="146"/>
                  </a:lnTo>
                  <a:lnTo>
                    <a:pt x="80" y="14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4" y="18"/>
                  </a:lnTo>
                  <a:lnTo>
                    <a:pt x="20" y="12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4"/>
                  </a:lnTo>
                  <a:lnTo>
                    <a:pt x="94" y="102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0" y="8"/>
                  </a:lnTo>
                  <a:lnTo>
                    <a:pt x="108" y="8"/>
                  </a:lnTo>
                  <a:lnTo>
                    <a:pt x="108" y="0"/>
                  </a:lnTo>
                  <a:lnTo>
                    <a:pt x="166" y="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48" y="12"/>
                  </a:lnTo>
                  <a:lnTo>
                    <a:pt x="142" y="18"/>
                  </a:lnTo>
                  <a:lnTo>
                    <a:pt x="136" y="28"/>
                  </a:lnTo>
                  <a:lnTo>
                    <a:pt x="13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9" name="Freeform 76"/>
            <p:cNvSpPr>
              <a:spLocks noEditPoints="1"/>
            </p:cNvSpPr>
            <p:nvPr userDrawn="1"/>
          </p:nvSpPr>
          <p:spPr bwMode="auto">
            <a:xfrm>
              <a:off x="2542" y="105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08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6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6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6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0" name="Freeform 77"/>
            <p:cNvSpPr>
              <a:spLocks/>
            </p:cNvSpPr>
            <p:nvPr userDrawn="1"/>
          </p:nvSpPr>
          <p:spPr bwMode="auto">
            <a:xfrm>
              <a:off x="2744" y="105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10 w 96"/>
                <a:gd name="T5" fmla="*/ 106 h 150"/>
                <a:gd name="T6" fmla="*/ 18 w 96"/>
                <a:gd name="T7" fmla="*/ 122 h 150"/>
                <a:gd name="T8" fmla="*/ 30 w 96"/>
                <a:gd name="T9" fmla="*/ 132 h 150"/>
                <a:gd name="T10" fmla="*/ 44 w 96"/>
                <a:gd name="T11" fmla="*/ 138 h 150"/>
                <a:gd name="T12" fmla="*/ 50 w 96"/>
                <a:gd name="T13" fmla="*/ 138 h 150"/>
                <a:gd name="T14" fmla="*/ 68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6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2 w 96"/>
                <a:gd name="T59" fmla="*/ 16 h 150"/>
                <a:gd name="T60" fmla="*/ 26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60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4" y="128"/>
                  </a:lnTo>
                  <a:lnTo>
                    <a:pt x="30" y="132"/>
                  </a:lnTo>
                  <a:lnTo>
                    <a:pt x="36" y="136"/>
                  </a:lnTo>
                  <a:lnTo>
                    <a:pt x="44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8" y="12"/>
                  </a:lnTo>
                  <a:lnTo>
                    <a:pt x="32" y="16"/>
                  </a:lnTo>
                  <a:lnTo>
                    <a:pt x="26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4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60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1" name="Freeform 78"/>
            <p:cNvSpPr>
              <a:spLocks/>
            </p:cNvSpPr>
            <p:nvPr userDrawn="1"/>
          </p:nvSpPr>
          <p:spPr bwMode="auto">
            <a:xfrm>
              <a:off x="2872" y="1058"/>
              <a:ext cx="145" cy="142"/>
            </a:xfrm>
            <a:custGeom>
              <a:avLst/>
              <a:gdLst>
                <a:gd name="T0" fmla="*/ 145 w 145"/>
                <a:gd name="T1" fmla="*/ 34 h 142"/>
                <a:gd name="T2" fmla="*/ 139 w 145"/>
                <a:gd name="T3" fmla="*/ 34 h 142"/>
                <a:gd name="T4" fmla="*/ 137 w 145"/>
                <a:gd name="T5" fmla="*/ 28 h 142"/>
                <a:gd name="T6" fmla="*/ 137 w 145"/>
                <a:gd name="T7" fmla="*/ 28 h 142"/>
                <a:gd name="T8" fmla="*/ 135 w 145"/>
                <a:gd name="T9" fmla="*/ 20 h 142"/>
                <a:gd name="T10" fmla="*/ 131 w 145"/>
                <a:gd name="T11" fmla="*/ 16 h 142"/>
                <a:gd name="T12" fmla="*/ 123 w 145"/>
                <a:gd name="T13" fmla="*/ 12 h 142"/>
                <a:gd name="T14" fmla="*/ 111 w 145"/>
                <a:gd name="T15" fmla="*/ 10 h 142"/>
                <a:gd name="T16" fmla="*/ 87 w 145"/>
                <a:gd name="T17" fmla="*/ 10 h 142"/>
                <a:gd name="T18" fmla="*/ 87 w 145"/>
                <a:gd name="T19" fmla="*/ 106 h 142"/>
                <a:gd name="T20" fmla="*/ 87 w 145"/>
                <a:gd name="T21" fmla="*/ 106 h 142"/>
                <a:gd name="T22" fmla="*/ 87 w 145"/>
                <a:gd name="T23" fmla="*/ 122 h 142"/>
                <a:gd name="T24" fmla="*/ 91 w 145"/>
                <a:gd name="T25" fmla="*/ 130 h 142"/>
                <a:gd name="T26" fmla="*/ 93 w 145"/>
                <a:gd name="T27" fmla="*/ 132 h 142"/>
                <a:gd name="T28" fmla="*/ 97 w 145"/>
                <a:gd name="T29" fmla="*/ 134 h 142"/>
                <a:gd name="T30" fmla="*/ 109 w 145"/>
                <a:gd name="T31" fmla="*/ 134 h 142"/>
                <a:gd name="T32" fmla="*/ 109 w 145"/>
                <a:gd name="T33" fmla="*/ 142 h 142"/>
                <a:gd name="T34" fmla="*/ 35 w 145"/>
                <a:gd name="T35" fmla="*/ 142 h 142"/>
                <a:gd name="T36" fmla="*/ 35 w 145"/>
                <a:gd name="T37" fmla="*/ 134 h 142"/>
                <a:gd name="T38" fmla="*/ 35 w 145"/>
                <a:gd name="T39" fmla="*/ 134 h 142"/>
                <a:gd name="T40" fmla="*/ 47 w 145"/>
                <a:gd name="T41" fmla="*/ 134 h 142"/>
                <a:gd name="T42" fmla="*/ 51 w 145"/>
                <a:gd name="T43" fmla="*/ 132 h 142"/>
                <a:gd name="T44" fmla="*/ 53 w 145"/>
                <a:gd name="T45" fmla="*/ 130 h 142"/>
                <a:gd name="T46" fmla="*/ 57 w 145"/>
                <a:gd name="T47" fmla="*/ 122 h 142"/>
                <a:gd name="T48" fmla="*/ 57 w 145"/>
                <a:gd name="T49" fmla="*/ 106 h 142"/>
                <a:gd name="T50" fmla="*/ 57 w 145"/>
                <a:gd name="T51" fmla="*/ 10 h 142"/>
                <a:gd name="T52" fmla="*/ 33 w 145"/>
                <a:gd name="T53" fmla="*/ 10 h 142"/>
                <a:gd name="T54" fmla="*/ 33 w 145"/>
                <a:gd name="T55" fmla="*/ 10 h 142"/>
                <a:gd name="T56" fmla="*/ 22 w 145"/>
                <a:gd name="T57" fmla="*/ 12 h 142"/>
                <a:gd name="T58" fmla="*/ 14 w 145"/>
                <a:gd name="T59" fmla="*/ 16 h 142"/>
                <a:gd name="T60" fmla="*/ 10 w 145"/>
                <a:gd name="T61" fmla="*/ 20 h 142"/>
                <a:gd name="T62" fmla="*/ 8 w 145"/>
                <a:gd name="T63" fmla="*/ 28 h 142"/>
                <a:gd name="T64" fmla="*/ 6 w 145"/>
                <a:gd name="T65" fmla="*/ 34 h 142"/>
                <a:gd name="T66" fmla="*/ 0 w 145"/>
                <a:gd name="T67" fmla="*/ 34 h 142"/>
                <a:gd name="T68" fmla="*/ 2 w 145"/>
                <a:gd name="T69" fmla="*/ 0 h 142"/>
                <a:gd name="T70" fmla="*/ 143 w 145"/>
                <a:gd name="T71" fmla="*/ 0 h 142"/>
                <a:gd name="T72" fmla="*/ 145 w 145"/>
                <a:gd name="T73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42">
                  <a:moveTo>
                    <a:pt x="145" y="34"/>
                  </a:moveTo>
                  <a:lnTo>
                    <a:pt x="139" y="34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5" y="20"/>
                  </a:lnTo>
                  <a:lnTo>
                    <a:pt x="131" y="16"/>
                  </a:lnTo>
                  <a:lnTo>
                    <a:pt x="123" y="12"/>
                  </a:lnTo>
                  <a:lnTo>
                    <a:pt x="111" y="10"/>
                  </a:lnTo>
                  <a:lnTo>
                    <a:pt x="87" y="10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22"/>
                  </a:lnTo>
                  <a:lnTo>
                    <a:pt x="91" y="130"/>
                  </a:lnTo>
                  <a:lnTo>
                    <a:pt x="93" y="132"/>
                  </a:lnTo>
                  <a:lnTo>
                    <a:pt x="97" y="134"/>
                  </a:lnTo>
                  <a:lnTo>
                    <a:pt x="109" y="134"/>
                  </a:lnTo>
                  <a:lnTo>
                    <a:pt x="109" y="142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35" y="134"/>
                  </a:lnTo>
                  <a:lnTo>
                    <a:pt x="47" y="134"/>
                  </a:lnTo>
                  <a:lnTo>
                    <a:pt x="51" y="132"/>
                  </a:lnTo>
                  <a:lnTo>
                    <a:pt x="53" y="130"/>
                  </a:lnTo>
                  <a:lnTo>
                    <a:pt x="57" y="122"/>
                  </a:lnTo>
                  <a:lnTo>
                    <a:pt x="57" y="106"/>
                  </a:lnTo>
                  <a:lnTo>
                    <a:pt x="5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43" y="0"/>
                  </a:lnTo>
                  <a:lnTo>
                    <a:pt x="14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2" name="Freeform 79"/>
            <p:cNvSpPr>
              <a:spLocks noEditPoints="1"/>
            </p:cNvSpPr>
            <p:nvPr userDrawn="1"/>
          </p:nvSpPr>
          <p:spPr bwMode="auto">
            <a:xfrm>
              <a:off x="3047" y="1054"/>
              <a:ext cx="156" cy="150"/>
            </a:xfrm>
            <a:custGeom>
              <a:avLst/>
              <a:gdLst>
                <a:gd name="T0" fmla="*/ 78 w 156"/>
                <a:gd name="T1" fmla="*/ 150 h 150"/>
                <a:gd name="T2" fmla="*/ 48 w 156"/>
                <a:gd name="T3" fmla="*/ 144 h 150"/>
                <a:gd name="T4" fmla="*/ 24 w 156"/>
                <a:gd name="T5" fmla="*/ 128 h 150"/>
                <a:gd name="T6" fmla="*/ 6 w 156"/>
                <a:gd name="T7" fmla="*/ 104 h 150"/>
                <a:gd name="T8" fmla="*/ 0 w 156"/>
                <a:gd name="T9" fmla="*/ 74 h 150"/>
                <a:gd name="T10" fmla="*/ 2 w 156"/>
                <a:gd name="T11" fmla="*/ 60 h 150"/>
                <a:gd name="T12" fmla="*/ 14 w 156"/>
                <a:gd name="T13" fmla="*/ 34 h 150"/>
                <a:gd name="T14" fmla="*/ 34 w 156"/>
                <a:gd name="T15" fmla="*/ 14 h 150"/>
                <a:gd name="T16" fmla="*/ 62 w 156"/>
                <a:gd name="T17" fmla="*/ 2 h 150"/>
                <a:gd name="T18" fmla="*/ 78 w 156"/>
                <a:gd name="T19" fmla="*/ 0 h 150"/>
                <a:gd name="T20" fmla="*/ 110 w 156"/>
                <a:gd name="T21" fmla="*/ 6 h 150"/>
                <a:gd name="T22" fmla="*/ 134 w 156"/>
                <a:gd name="T23" fmla="*/ 22 h 150"/>
                <a:gd name="T24" fmla="*/ 150 w 156"/>
                <a:gd name="T25" fmla="*/ 46 h 150"/>
                <a:gd name="T26" fmla="*/ 156 w 156"/>
                <a:gd name="T27" fmla="*/ 74 h 150"/>
                <a:gd name="T28" fmla="*/ 156 w 156"/>
                <a:gd name="T29" fmla="*/ 90 h 150"/>
                <a:gd name="T30" fmla="*/ 144 w 156"/>
                <a:gd name="T31" fmla="*/ 116 h 150"/>
                <a:gd name="T32" fmla="*/ 122 w 156"/>
                <a:gd name="T33" fmla="*/ 136 h 150"/>
                <a:gd name="T34" fmla="*/ 94 w 156"/>
                <a:gd name="T35" fmla="*/ 148 h 150"/>
                <a:gd name="T36" fmla="*/ 78 w 156"/>
                <a:gd name="T37" fmla="*/ 150 h 150"/>
                <a:gd name="T38" fmla="*/ 78 w 156"/>
                <a:gd name="T39" fmla="*/ 12 h 150"/>
                <a:gd name="T40" fmla="*/ 58 w 156"/>
                <a:gd name="T41" fmla="*/ 18 h 150"/>
                <a:gd name="T42" fmla="*/ 42 w 156"/>
                <a:gd name="T43" fmla="*/ 32 h 150"/>
                <a:gd name="T44" fmla="*/ 34 w 156"/>
                <a:gd name="T45" fmla="*/ 52 h 150"/>
                <a:gd name="T46" fmla="*/ 32 w 156"/>
                <a:gd name="T47" fmla="*/ 74 h 150"/>
                <a:gd name="T48" fmla="*/ 32 w 156"/>
                <a:gd name="T49" fmla="*/ 86 h 150"/>
                <a:gd name="T50" fmla="*/ 38 w 156"/>
                <a:gd name="T51" fmla="*/ 108 h 150"/>
                <a:gd name="T52" fmla="*/ 50 w 156"/>
                <a:gd name="T53" fmla="*/ 126 h 150"/>
                <a:gd name="T54" fmla="*/ 68 w 156"/>
                <a:gd name="T55" fmla="*/ 136 h 150"/>
                <a:gd name="T56" fmla="*/ 78 w 156"/>
                <a:gd name="T57" fmla="*/ 138 h 150"/>
                <a:gd name="T58" fmla="*/ 100 w 156"/>
                <a:gd name="T59" fmla="*/ 132 h 150"/>
                <a:gd name="T60" fmla="*/ 114 w 156"/>
                <a:gd name="T61" fmla="*/ 116 h 150"/>
                <a:gd name="T62" fmla="*/ 122 w 156"/>
                <a:gd name="T63" fmla="*/ 96 h 150"/>
                <a:gd name="T64" fmla="*/ 126 w 156"/>
                <a:gd name="T65" fmla="*/ 74 h 150"/>
                <a:gd name="T66" fmla="*/ 124 w 156"/>
                <a:gd name="T67" fmla="*/ 64 h 150"/>
                <a:gd name="T68" fmla="*/ 120 w 156"/>
                <a:gd name="T69" fmla="*/ 42 h 150"/>
                <a:gd name="T70" fmla="*/ 108 w 156"/>
                <a:gd name="T71" fmla="*/ 24 h 150"/>
                <a:gd name="T72" fmla="*/ 90 w 156"/>
                <a:gd name="T73" fmla="*/ 14 h 150"/>
                <a:gd name="T74" fmla="*/ 78 w 156"/>
                <a:gd name="T75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0">
                  <a:moveTo>
                    <a:pt x="78" y="150"/>
                  </a:move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22" y="14"/>
                  </a:lnTo>
                  <a:lnTo>
                    <a:pt x="134" y="22"/>
                  </a:lnTo>
                  <a:lnTo>
                    <a:pt x="144" y="34"/>
                  </a:lnTo>
                  <a:lnTo>
                    <a:pt x="150" y="46"/>
                  </a:lnTo>
                  <a:lnTo>
                    <a:pt x="156" y="60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6" y="90"/>
                  </a:lnTo>
                  <a:lnTo>
                    <a:pt x="150" y="104"/>
                  </a:lnTo>
                  <a:lnTo>
                    <a:pt x="144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10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78" y="12"/>
                  </a:moveTo>
                  <a:lnTo>
                    <a:pt x="78" y="12"/>
                  </a:lnTo>
                  <a:lnTo>
                    <a:pt x="68" y="14"/>
                  </a:lnTo>
                  <a:lnTo>
                    <a:pt x="58" y="18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38" y="42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86"/>
                  </a:lnTo>
                  <a:lnTo>
                    <a:pt x="34" y="96"/>
                  </a:lnTo>
                  <a:lnTo>
                    <a:pt x="38" y="108"/>
                  </a:lnTo>
                  <a:lnTo>
                    <a:pt x="42" y="116"/>
                  </a:lnTo>
                  <a:lnTo>
                    <a:pt x="50" y="126"/>
                  </a:lnTo>
                  <a:lnTo>
                    <a:pt x="58" y="132"/>
                  </a:lnTo>
                  <a:lnTo>
                    <a:pt x="68" y="136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36"/>
                  </a:lnTo>
                  <a:lnTo>
                    <a:pt x="100" y="132"/>
                  </a:lnTo>
                  <a:lnTo>
                    <a:pt x="108" y="126"/>
                  </a:lnTo>
                  <a:lnTo>
                    <a:pt x="114" y="116"/>
                  </a:lnTo>
                  <a:lnTo>
                    <a:pt x="120" y="108"/>
                  </a:lnTo>
                  <a:lnTo>
                    <a:pt x="122" y="96"/>
                  </a:lnTo>
                  <a:lnTo>
                    <a:pt x="124" y="86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4" y="64"/>
                  </a:lnTo>
                  <a:lnTo>
                    <a:pt x="122" y="52"/>
                  </a:lnTo>
                  <a:lnTo>
                    <a:pt x="120" y="42"/>
                  </a:lnTo>
                  <a:lnTo>
                    <a:pt x="114" y="32"/>
                  </a:lnTo>
                  <a:lnTo>
                    <a:pt x="108" y="24"/>
                  </a:lnTo>
                  <a:lnTo>
                    <a:pt x="100" y="18"/>
                  </a:lnTo>
                  <a:lnTo>
                    <a:pt x="90" y="14"/>
                  </a:lnTo>
                  <a:lnTo>
                    <a:pt x="78" y="12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3" name="Freeform 80"/>
            <p:cNvSpPr>
              <a:spLocks/>
            </p:cNvSpPr>
            <p:nvPr userDrawn="1"/>
          </p:nvSpPr>
          <p:spPr bwMode="auto">
            <a:xfrm>
              <a:off x="3241" y="1058"/>
              <a:ext cx="158" cy="146"/>
            </a:xfrm>
            <a:custGeom>
              <a:avLst/>
              <a:gdLst>
                <a:gd name="T0" fmla="*/ 126 w 158"/>
                <a:gd name="T1" fmla="*/ 34 h 146"/>
                <a:gd name="T2" fmla="*/ 126 w 158"/>
                <a:gd name="T3" fmla="*/ 34 h 146"/>
                <a:gd name="T4" fmla="*/ 124 w 158"/>
                <a:gd name="T5" fmla="*/ 20 h 146"/>
                <a:gd name="T6" fmla="*/ 122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40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4 w 158"/>
                <a:gd name="T43" fmla="*/ 122 h 146"/>
                <a:gd name="T44" fmla="*/ 36 w 158"/>
                <a:gd name="T45" fmla="*/ 130 h 146"/>
                <a:gd name="T46" fmla="*/ 40 w 158"/>
                <a:gd name="T47" fmla="*/ 132 h 146"/>
                <a:gd name="T48" fmla="*/ 44 w 158"/>
                <a:gd name="T49" fmla="*/ 134 h 146"/>
                <a:gd name="T50" fmla="*/ 56 w 158"/>
                <a:gd name="T51" fmla="*/ 134 h 146"/>
                <a:gd name="T52" fmla="*/ 56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2 w 158"/>
                <a:gd name="T61" fmla="*/ 134 h 146"/>
                <a:gd name="T62" fmla="*/ 16 w 158"/>
                <a:gd name="T63" fmla="*/ 132 h 146"/>
                <a:gd name="T64" fmla="*/ 18 w 158"/>
                <a:gd name="T65" fmla="*/ 130 h 146"/>
                <a:gd name="T66" fmla="*/ 22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2 w 158"/>
                <a:gd name="T75" fmla="*/ 20 h 146"/>
                <a:gd name="T76" fmla="*/ 18 w 158"/>
                <a:gd name="T77" fmla="*/ 12 h 146"/>
                <a:gd name="T78" fmla="*/ 16 w 158"/>
                <a:gd name="T79" fmla="*/ 10 h 146"/>
                <a:gd name="T80" fmla="*/ 12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6 w 158"/>
                <a:gd name="T89" fmla="*/ 94 h 146"/>
                <a:gd name="T90" fmla="*/ 126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6" y="34"/>
                  </a:moveTo>
                  <a:lnTo>
                    <a:pt x="126" y="34"/>
                  </a:lnTo>
                  <a:lnTo>
                    <a:pt x="124" y="20"/>
                  </a:lnTo>
                  <a:lnTo>
                    <a:pt x="122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4" y="122"/>
                  </a:lnTo>
                  <a:lnTo>
                    <a:pt x="36" y="130"/>
                  </a:lnTo>
                  <a:lnTo>
                    <a:pt x="40" y="132"/>
                  </a:lnTo>
                  <a:lnTo>
                    <a:pt x="44" y="134"/>
                  </a:lnTo>
                  <a:lnTo>
                    <a:pt x="56" y="134"/>
                  </a:lnTo>
                  <a:lnTo>
                    <a:pt x="56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6" y="94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4" name="Freeform 81"/>
            <p:cNvSpPr>
              <a:spLocks/>
            </p:cNvSpPr>
            <p:nvPr userDrawn="1"/>
          </p:nvSpPr>
          <p:spPr bwMode="auto">
            <a:xfrm>
              <a:off x="3485" y="1058"/>
              <a:ext cx="178" cy="142"/>
            </a:xfrm>
            <a:custGeom>
              <a:avLst/>
              <a:gdLst>
                <a:gd name="T0" fmla="*/ 146 w 178"/>
                <a:gd name="T1" fmla="*/ 120 h 142"/>
                <a:gd name="T2" fmla="*/ 162 w 178"/>
                <a:gd name="T3" fmla="*/ 130 h 142"/>
                <a:gd name="T4" fmla="*/ 178 w 178"/>
                <a:gd name="T5" fmla="*/ 134 h 142"/>
                <a:gd name="T6" fmla="*/ 100 w 178"/>
                <a:gd name="T7" fmla="*/ 142 h 142"/>
                <a:gd name="T8" fmla="*/ 100 w 178"/>
                <a:gd name="T9" fmla="*/ 134 h 142"/>
                <a:gd name="T10" fmla="*/ 112 w 178"/>
                <a:gd name="T11" fmla="*/ 132 h 142"/>
                <a:gd name="T12" fmla="*/ 108 w 178"/>
                <a:gd name="T13" fmla="*/ 120 h 142"/>
                <a:gd name="T14" fmla="*/ 52 w 178"/>
                <a:gd name="T15" fmla="*/ 78 h 142"/>
                <a:gd name="T16" fmla="*/ 52 w 178"/>
                <a:gd name="T17" fmla="*/ 106 h 142"/>
                <a:gd name="T18" fmla="*/ 56 w 178"/>
                <a:gd name="T19" fmla="*/ 130 h 142"/>
                <a:gd name="T20" fmla="*/ 62 w 178"/>
                <a:gd name="T21" fmla="*/ 134 h 142"/>
                <a:gd name="T22" fmla="*/ 74 w 178"/>
                <a:gd name="T23" fmla="*/ 142 h 142"/>
                <a:gd name="T24" fmla="*/ 0 w 178"/>
                <a:gd name="T25" fmla="*/ 134 h 142"/>
                <a:gd name="T26" fmla="*/ 12 w 178"/>
                <a:gd name="T27" fmla="*/ 134 h 142"/>
                <a:gd name="T28" fmla="*/ 18 w 178"/>
                <a:gd name="T29" fmla="*/ 130 h 142"/>
                <a:gd name="T30" fmla="*/ 22 w 178"/>
                <a:gd name="T31" fmla="*/ 106 h 142"/>
                <a:gd name="T32" fmla="*/ 22 w 178"/>
                <a:gd name="T33" fmla="*/ 34 h 142"/>
                <a:gd name="T34" fmla="*/ 18 w 178"/>
                <a:gd name="T35" fmla="*/ 12 h 142"/>
                <a:gd name="T36" fmla="*/ 12 w 178"/>
                <a:gd name="T37" fmla="*/ 8 h 142"/>
                <a:gd name="T38" fmla="*/ 0 w 178"/>
                <a:gd name="T39" fmla="*/ 0 h 142"/>
                <a:gd name="T40" fmla="*/ 74 w 178"/>
                <a:gd name="T41" fmla="*/ 8 h 142"/>
                <a:gd name="T42" fmla="*/ 62 w 178"/>
                <a:gd name="T43" fmla="*/ 8 h 142"/>
                <a:gd name="T44" fmla="*/ 56 w 178"/>
                <a:gd name="T45" fmla="*/ 12 h 142"/>
                <a:gd name="T46" fmla="*/ 52 w 178"/>
                <a:gd name="T47" fmla="*/ 34 h 142"/>
                <a:gd name="T48" fmla="*/ 100 w 178"/>
                <a:gd name="T49" fmla="*/ 26 h 142"/>
                <a:gd name="T50" fmla="*/ 106 w 178"/>
                <a:gd name="T51" fmla="*/ 22 h 142"/>
                <a:gd name="T52" fmla="*/ 112 w 178"/>
                <a:gd name="T53" fmla="*/ 12 h 142"/>
                <a:gd name="T54" fmla="*/ 108 w 178"/>
                <a:gd name="T55" fmla="*/ 8 h 142"/>
                <a:gd name="T56" fmla="*/ 102 w 178"/>
                <a:gd name="T57" fmla="*/ 0 h 142"/>
                <a:gd name="T58" fmla="*/ 158 w 178"/>
                <a:gd name="T59" fmla="*/ 8 h 142"/>
                <a:gd name="T60" fmla="*/ 146 w 178"/>
                <a:gd name="T61" fmla="*/ 8 h 142"/>
                <a:gd name="T62" fmla="*/ 126 w 178"/>
                <a:gd name="T63" fmla="*/ 18 h 142"/>
                <a:gd name="T64" fmla="*/ 82 w 178"/>
                <a:gd name="T65" fmla="*/ 5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142">
                  <a:moveTo>
                    <a:pt x="146" y="120"/>
                  </a:moveTo>
                  <a:lnTo>
                    <a:pt x="146" y="120"/>
                  </a:lnTo>
                  <a:lnTo>
                    <a:pt x="154" y="126"/>
                  </a:lnTo>
                  <a:lnTo>
                    <a:pt x="162" y="130"/>
                  </a:lnTo>
                  <a:lnTo>
                    <a:pt x="170" y="134"/>
                  </a:lnTo>
                  <a:lnTo>
                    <a:pt x="178" y="134"/>
                  </a:lnTo>
                  <a:lnTo>
                    <a:pt x="178" y="142"/>
                  </a:lnTo>
                  <a:lnTo>
                    <a:pt x="100" y="142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12" y="132"/>
                  </a:lnTo>
                  <a:lnTo>
                    <a:pt x="112" y="126"/>
                  </a:lnTo>
                  <a:lnTo>
                    <a:pt x="108" y="120"/>
                  </a:lnTo>
                  <a:lnTo>
                    <a:pt x="62" y="70"/>
                  </a:lnTo>
                  <a:lnTo>
                    <a:pt x="52" y="7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22"/>
                  </a:lnTo>
                  <a:lnTo>
                    <a:pt x="56" y="130"/>
                  </a:lnTo>
                  <a:lnTo>
                    <a:pt x="58" y="132"/>
                  </a:lnTo>
                  <a:lnTo>
                    <a:pt x="62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6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6" y="22"/>
                  </a:lnTo>
                  <a:lnTo>
                    <a:pt x="110" y="14"/>
                  </a:lnTo>
                  <a:lnTo>
                    <a:pt x="112" y="12"/>
                  </a:lnTo>
                  <a:lnTo>
                    <a:pt x="110" y="10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36" y="12"/>
                  </a:lnTo>
                  <a:lnTo>
                    <a:pt x="126" y="18"/>
                  </a:lnTo>
                  <a:lnTo>
                    <a:pt x="116" y="26"/>
                  </a:lnTo>
                  <a:lnTo>
                    <a:pt x="82" y="54"/>
                  </a:lnTo>
                  <a:lnTo>
                    <a:pt x="146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5" name="Freeform 82"/>
            <p:cNvSpPr>
              <a:spLocks noEditPoints="1"/>
            </p:cNvSpPr>
            <p:nvPr userDrawn="1"/>
          </p:nvSpPr>
          <p:spPr bwMode="auto">
            <a:xfrm>
              <a:off x="3669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2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2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2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2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6" name="Freeform 83"/>
            <p:cNvSpPr>
              <a:spLocks/>
            </p:cNvSpPr>
            <p:nvPr userDrawn="1"/>
          </p:nvSpPr>
          <p:spPr bwMode="auto">
            <a:xfrm>
              <a:off x="3853" y="1058"/>
              <a:ext cx="158" cy="146"/>
            </a:xfrm>
            <a:custGeom>
              <a:avLst/>
              <a:gdLst>
                <a:gd name="T0" fmla="*/ 124 w 158"/>
                <a:gd name="T1" fmla="*/ 34 h 146"/>
                <a:gd name="T2" fmla="*/ 124 w 158"/>
                <a:gd name="T3" fmla="*/ 34 h 146"/>
                <a:gd name="T4" fmla="*/ 124 w 158"/>
                <a:gd name="T5" fmla="*/ 20 h 146"/>
                <a:gd name="T6" fmla="*/ 120 w 158"/>
                <a:gd name="T7" fmla="*/ 12 h 146"/>
                <a:gd name="T8" fmla="*/ 118 w 158"/>
                <a:gd name="T9" fmla="*/ 10 h 146"/>
                <a:gd name="T10" fmla="*/ 114 w 158"/>
                <a:gd name="T11" fmla="*/ 8 h 146"/>
                <a:gd name="T12" fmla="*/ 102 w 158"/>
                <a:gd name="T13" fmla="*/ 8 h 146"/>
                <a:gd name="T14" fmla="*/ 102 w 158"/>
                <a:gd name="T15" fmla="*/ 0 h 146"/>
                <a:gd name="T16" fmla="*/ 158 w 158"/>
                <a:gd name="T17" fmla="*/ 0 h 146"/>
                <a:gd name="T18" fmla="*/ 158 w 158"/>
                <a:gd name="T19" fmla="*/ 8 h 146"/>
                <a:gd name="T20" fmla="*/ 158 w 158"/>
                <a:gd name="T21" fmla="*/ 8 h 146"/>
                <a:gd name="T22" fmla="*/ 146 w 158"/>
                <a:gd name="T23" fmla="*/ 8 h 146"/>
                <a:gd name="T24" fmla="*/ 142 w 158"/>
                <a:gd name="T25" fmla="*/ 10 h 146"/>
                <a:gd name="T26" fmla="*/ 138 w 158"/>
                <a:gd name="T27" fmla="*/ 12 h 146"/>
                <a:gd name="T28" fmla="*/ 136 w 158"/>
                <a:gd name="T29" fmla="*/ 20 h 146"/>
                <a:gd name="T30" fmla="*/ 136 w 158"/>
                <a:gd name="T31" fmla="*/ 34 h 146"/>
                <a:gd name="T32" fmla="*/ 136 w 158"/>
                <a:gd name="T33" fmla="*/ 146 h 146"/>
                <a:gd name="T34" fmla="*/ 130 w 158"/>
                <a:gd name="T35" fmla="*/ 146 h 146"/>
                <a:gd name="T36" fmla="*/ 32 w 158"/>
                <a:gd name="T37" fmla="*/ 30 h 146"/>
                <a:gd name="T38" fmla="*/ 32 w 158"/>
                <a:gd name="T39" fmla="*/ 106 h 146"/>
                <a:gd name="T40" fmla="*/ 32 w 158"/>
                <a:gd name="T41" fmla="*/ 106 h 146"/>
                <a:gd name="T42" fmla="*/ 32 w 158"/>
                <a:gd name="T43" fmla="*/ 122 h 146"/>
                <a:gd name="T44" fmla="*/ 36 w 158"/>
                <a:gd name="T45" fmla="*/ 130 h 146"/>
                <a:gd name="T46" fmla="*/ 38 w 158"/>
                <a:gd name="T47" fmla="*/ 132 h 146"/>
                <a:gd name="T48" fmla="*/ 42 w 158"/>
                <a:gd name="T49" fmla="*/ 134 h 146"/>
                <a:gd name="T50" fmla="*/ 54 w 158"/>
                <a:gd name="T51" fmla="*/ 134 h 146"/>
                <a:gd name="T52" fmla="*/ 54 w 158"/>
                <a:gd name="T53" fmla="*/ 142 h 146"/>
                <a:gd name="T54" fmla="*/ 0 w 158"/>
                <a:gd name="T55" fmla="*/ 142 h 146"/>
                <a:gd name="T56" fmla="*/ 0 w 158"/>
                <a:gd name="T57" fmla="*/ 134 h 146"/>
                <a:gd name="T58" fmla="*/ 0 w 158"/>
                <a:gd name="T59" fmla="*/ 134 h 146"/>
                <a:gd name="T60" fmla="*/ 10 w 158"/>
                <a:gd name="T61" fmla="*/ 134 h 146"/>
                <a:gd name="T62" fmla="*/ 14 w 158"/>
                <a:gd name="T63" fmla="*/ 132 h 146"/>
                <a:gd name="T64" fmla="*/ 18 w 158"/>
                <a:gd name="T65" fmla="*/ 130 h 146"/>
                <a:gd name="T66" fmla="*/ 20 w 158"/>
                <a:gd name="T67" fmla="*/ 122 h 146"/>
                <a:gd name="T68" fmla="*/ 22 w 158"/>
                <a:gd name="T69" fmla="*/ 106 h 146"/>
                <a:gd name="T70" fmla="*/ 22 w 158"/>
                <a:gd name="T71" fmla="*/ 34 h 146"/>
                <a:gd name="T72" fmla="*/ 22 w 158"/>
                <a:gd name="T73" fmla="*/ 34 h 146"/>
                <a:gd name="T74" fmla="*/ 20 w 158"/>
                <a:gd name="T75" fmla="*/ 20 h 146"/>
                <a:gd name="T76" fmla="*/ 18 w 158"/>
                <a:gd name="T77" fmla="*/ 12 h 146"/>
                <a:gd name="T78" fmla="*/ 14 w 158"/>
                <a:gd name="T79" fmla="*/ 10 h 146"/>
                <a:gd name="T80" fmla="*/ 10 w 158"/>
                <a:gd name="T81" fmla="*/ 8 h 146"/>
                <a:gd name="T82" fmla="*/ 0 w 158"/>
                <a:gd name="T83" fmla="*/ 8 h 146"/>
                <a:gd name="T84" fmla="*/ 0 w 158"/>
                <a:gd name="T85" fmla="*/ 0 h 146"/>
                <a:gd name="T86" fmla="*/ 46 w 158"/>
                <a:gd name="T87" fmla="*/ 0 h 146"/>
                <a:gd name="T88" fmla="*/ 124 w 158"/>
                <a:gd name="T89" fmla="*/ 94 h 146"/>
                <a:gd name="T90" fmla="*/ 124 w 158"/>
                <a:gd name="T9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46">
                  <a:moveTo>
                    <a:pt x="124" y="34"/>
                  </a:moveTo>
                  <a:lnTo>
                    <a:pt x="124" y="34"/>
                  </a:lnTo>
                  <a:lnTo>
                    <a:pt x="124" y="20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58" y="8"/>
                  </a:lnTo>
                  <a:lnTo>
                    <a:pt x="146" y="8"/>
                  </a:lnTo>
                  <a:lnTo>
                    <a:pt x="142" y="10"/>
                  </a:lnTo>
                  <a:lnTo>
                    <a:pt x="138" y="12"/>
                  </a:lnTo>
                  <a:lnTo>
                    <a:pt x="136" y="20"/>
                  </a:lnTo>
                  <a:lnTo>
                    <a:pt x="136" y="34"/>
                  </a:lnTo>
                  <a:lnTo>
                    <a:pt x="136" y="146"/>
                  </a:lnTo>
                  <a:lnTo>
                    <a:pt x="130" y="146"/>
                  </a:lnTo>
                  <a:lnTo>
                    <a:pt x="32" y="30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22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42" y="134"/>
                  </a:lnTo>
                  <a:lnTo>
                    <a:pt x="54" y="134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0" y="134"/>
                  </a:lnTo>
                  <a:lnTo>
                    <a:pt x="14" y="132"/>
                  </a:lnTo>
                  <a:lnTo>
                    <a:pt x="18" y="130"/>
                  </a:lnTo>
                  <a:lnTo>
                    <a:pt x="20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0" y="20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24" y="9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7" name="Freeform 84"/>
            <p:cNvSpPr>
              <a:spLocks/>
            </p:cNvSpPr>
            <p:nvPr userDrawn="1"/>
          </p:nvSpPr>
          <p:spPr bwMode="auto">
            <a:xfrm>
              <a:off x="4050" y="1054"/>
              <a:ext cx="96" cy="150"/>
            </a:xfrm>
            <a:custGeom>
              <a:avLst/>
              <a:gdLst>
                <a:gd name="T0" fmla="*/ 0 w 96"/>
                <a:gd name="T1" fmla="*/ 150 h 150"/>
                <a:gd name="T2" fmla="*/ 6 w 96"/>
                <a:gd name="T3" fmla="*/ 98 h 150"/>
                <a:gd name="T4" fmla="*/ 8 w 96"/>
                <a:gd name="T5" fmla="*/ 106 h 150"/>
                <a:gd name="T6" fmla="*/ 18 w 96"/>
                <a:gd name="T7" fmla="*/ 122 h 150"/>
                <a:gd name="T8" fmla="*/ 28 w 96"/>
                <a:gd name="T9" fmla="*/ 132 h 150"/>
                <a:gd name="T10" fmla="*/ 42 w 96"/>
                <a:gd name="T11" fmla="*/ 138 h 150"/>
                <a:gd name="T12" fmla="*/ 50 w 96"/>
                <a:gd name="T13" fmla="*/ 138 h 150"/>
                <a:gd name="T14" fmla="*/ 66 w 96"/>
                <a:gd name="T15" fmla="*/ 132 h 150"/>
                <a:gd name="T16" fmla="*/ 74 w 96"/>
                <a:gd name="T17" fmla="*/ 116 h 150"/>
                <a:gd name="T18" fmla="*/ 72 w 96"/>
                <a:gd name="T19" fmla="*/ 108 h 150"/>
                <a:gd name="T20" fmla="*/ 64 w 96"/>
                <a:gd name="T21" fmla="*/ 96 h 150"/>
                <a:gd name="T22" fmla="*/ 34 w 96"/>
                <a:gd name="T23" fmla="*/ 80 h 150"/>
                <a:gd name="T24" fmla="*/ 20 w 96"/>
                <a:gd name="T25" fmla="*/ 72 h 150"/>
                <a:gd name="T26" fmla="*/ 6 w 96"/>
                <a:gd name="T27" fmla="*/ 58 h 150"/>
                <a:gd name="T28" fmla="*/ 2 w 96"/>
                <a:gd name="T29" fmla="*/ 44 h 150"/>
                <a:gd name="T30" fmla="*/ 2 w 96"/>
                <a:gd name="T31" fmla="*/ 36 h 150"/>
                <a:gd name="T32" fmla="*/ 4 w 96"/>
                <a:gd name="T33" fmla="*/ 22 h 150"/>
                <a:gd name="T34" fmla="*/ 14 w 96"/>
                <a:gd name="T35" fmla="*/ 10 h 150"/>
                <a:gd name="T36" fmla="*/ 26 w 96"/>
                <a:gd name="T37" fmla="*/ 4 h 150"/>
                <a:gd name="T38" fmla="*/ 42 w 96"/>
                <a:gd name="T39" fmla="*/ 0 h 150"/>
                <a:gd name="T40" fmla="*/ 52 w 96"/>
                <a:gd name="T41" fmla="*/ 2 h 150"/>
                <a:gd name="T42" fmla="*/ 72 w 96"/>
                <a:gd name="T43" fmla="*/ 10 h 150"/>
                <a:gd name="T44" fmla="*/ 76 w 96"/>
                <a:gd name="T45" fmla="*/ 6 h 150"/>
                <a:gd name="T46" fmla="*/ 84 w 96"/>
                <a:gd name="T47" fmla="*/ 0 h 150"/>
                <a:gd name="T48" fmla="*/ 78 w 96"/>
                <a:gd name="T49" fmla="*/ 50 h 150"/>
                <a:gd name="T50" fmla="*/ 76 w 96"/>
                <a:gd name="T51" fmla="*/ 36 h 150"/>
                <a:gd name="T52" fmla="*/ 66 w 96"/>
                <a:gd name="T53" fmla="*/ 18 h 150"/>
                <a:gd name="T54" fmla="*/ 52 w 96"/>
                <a:gd name="T55" fmla="*/ 12 h 150"/>
                <a:gd name="T56" fmla="*/ 44 w 96"/>
                <a:gd name="T57" fmla="*/ 10 h 150"/>
                <a:gd name="T58" fmla="*/ 30 w 96"/>
                <a:gd name="T59" fmla="*/ 16 h 150"/>
                <a:gd name="T60" fmla="*/ 24 w 96"/>
                <a:gd name="T61" fmla="*/ 30 h 150"/>
                <a:gd name="T62" fmla="*/ 26 w 96"/>
                <a:gd name="T63" fmla="*/ 36 h 150"/>
                <a:gd name="T64" fmla="*/ 36 w 96"/>
                <a:gd name="T65" fmla="*/ 48 h 150"/>
                <a:gd name="T66" fmla="*/ 66 w 96"/>
                <a:gd name="T67" fmla="*/ 64 h 150"/>
                <a:gd name="T68" fmla="*/ 78 w 96"/>
                <a:gd name="T69" fmla="*/ 72 h 150"/>
                <a:gd name="T70" fmla="*/ 94 w 96"/>
                <a:gd name="T71" fmla="*/ 94 h 150"/>
                <a:gd name="T72" fmla="*/ 96 w 96"/>
                <a:gd name="T73" fmla="*/ 106 h 150"/>
                <a:gd name="T74" fmla="*/ 96 w 96"/>
                <a:gd name="T75" fmla="*/ 116 h 150"/>
                <a:gd name="T76" fmla="*/ 88 w 96"/>
                <a:gd name="T77" fmla="*/ 132 h 150"/>
                <a:gd name="T78" fmla="*/ 76 w 96"/>
                <a:gd name="T79" fmla="*/ 142 h 150"/>
                <a:gd name="T80" fmla="*/ 58 w 96"/>
                <a:gd name="T81" fmla="*/ 148 h 150"/>
                <a:gd name="T82" fmla="*/ 50 w 96"/>
                <a:gd name="T83" fmla="*/ 150 h 150"/>
                <a:gd name="T84" fmla="*/ 28 w 96"/>
                <a:gd name="T85" fmla="*/ 144 h 150"/>
                <a:gd name="T86" fmla="*/ 14 w 96"/>
                <a:gd name="T87" fmla="*/ 138 h 150"/>
                <a:gd name="T88" fmla="*/ 6 w 96"/>
                <a:gd name="T8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150">
                  <a:moveTo>
                    <a:pt x="6" y="150"/>
                  </a:moveTo>
                  <a:lnTo>
                    <a:pt x="0" y="150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22" y="128"/>
                  </a:lnTo>
                  <a:lnTo>
                    <a:pt x="28" y="132"/>
                  </a:lnTo>
                  <a:lnTo>
                    <a:pt x="36" y="136"/>
                  </a:lnTo>
                  <a:lnTo>
                    <a:pt x="42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60" y="138"/>
                  </a:lnTo>
                  <a:lnTo>
                    <a:pt x="66" y="132"/>
                  </a:lnTo>
                  <a:lnTo>
                    <a:pt x="72" y="12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08"/>
                  </a:lnTo>
                  <a:lnTo>
                    <a:pt x="68" y="102"/>
                  </a:lnTo>
                  <a:lnTo>
                    <a:pt x="64" y="96"/>
                  </a:lnTo>
                  <a:lnTo>
                    <a:pt x="56" y="9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0" y="72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6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36"/>
                  </a:lnTo>
                  <a:lnTo>
                    <a:pt x="70" y="24"/>
                  </a:lnTo>
                  <a:lnTo>
                    <a:pt x="66" y="18"/>
                  </a:lnTo>
                  <a:lnTo>
                    <a:pt x="60" y="14"/>
                  </a:lnTo>
                  <a:lnTo>
                    <a:pt x="52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30" y="16"/>
                  </a:lnTo>
                  <a:lnTo>
                    <a:pt x="26" y="2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4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72"/>
                  </a:lnTo>
                  <a:lnTo>
                    <a:pt x="88" y="82"/>
                  </a:lnTo>
                  <a:lnTo>
                    <a:pt x="94" y="94"/>
                  </a:lnTo>
                  <a:lnTo>
                    <a:pt x="96" y="100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16"/>
                  </a:lnTo>
                  <a:lnTo>
                    <a:pt x="92" y="124"/>
                  </a:lnTo>
                  <a:lnTo>
                    <a:pt x="88" y="132"/>
                  </a:lnTo>
                  <a:lnTo>
                    <a:pt x="82" y="138"/>
                  </a:lnTo>
                  <a:lnTo>
                    <a:pt x="76" y="142"/>
                  </a:lnTo>
                  <a:lnTo>
                    <a:pt x="68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8" y="148"/>
                  </a:lnTo>
                  <a:lnTo>
                    <a:pt x="28" y="144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0" y="142"/>
                  </a:lnTo>
                  <a:lnTo>
                    <a:pt x="6" y="150"/>
                  </a:lnTo>
                  <a:lnTo>
                    <a:pt x="6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8" name="Freeform 85"/>
            <p:cNvSpPr>
              <a:spLocks/>
            </p:cNvSpPr>
            <p:nvPr userDrawn="1"/>
          </p:nvSpPr>
          <p:spPr bwMode="auto">
            <a:xfrm>
              <a:off x="4184" y="1058"/>
              <a:ext cx="136" cy="142"/>
            </a:xfrm>
            <a:custGeom>
              <a:avLst/>
              <a:gdLst>
                <a:gd name="T0" fmla="*/ 0 w 136"/>
                <a:gd name="T1" fmla="*/ 8 h 142"/>
                <a:gd name="T2" fmla="*/ 0 w 136"/>
                <a:gd name="T3" fmla="*/ 0 h 142"/>
                <a:gd name="T4" fmla="*/ 74 w 136"/>
                <a:gd name="T5" fmla="*/ 0 h 142"/>
                <a:gd name="T6" fmla="*/ 74 w 136"/>
                <a:gd name="T7" fmla="*/ 8 h 142"/>
                <a:gd name="T8" fmla="*/ 74 w 136"/>
                <a:gd name="T9" fmla="*/ 8 h 142"/>
                <a:gd name="T10" fmla="*/ 62 w 136"/>
                <a:gd name="T11" fmla="*/ 8 h 142"/>
                <a:gd name="T12" fmla="*/ 58 w 136"/>
                <a:gd name="T13" fmla="*/ 10 h 142"/>
                <a:gd name="T14" fmla="*/ 56 w 136"/>
                <a:gd name="T15" fmla="*/ 12 h 142"/>
                <a:gd name="T16" fmla="*/ 52 w 136"/>
                <a:gd name="T17" fmla="*/ 20 h 142"/>
                <a:gd name="T18" fmla="*/ 52 w 136"/>
                <a:gd name="T19" fmla="*/ 34 h 142"/>
                <a:gd name="T20" fmla="*/ 52 w 136"/>
                <a:gd name="T21" fmla="*/ 104 h 142"/>
                <a:gd name="T22" fmla="*/ 52 w 136"/>
                <a:gd name="T23" fmla="*/ 104 h 142"/>
                <a:gd name="T24" fmla="*/ 52 w 136"/>
                <a:gd name="T25" fmla="*/ 118 h 142"/>
                <a:gd name="T26" fmla="*/ 56 w 136"/>
                <a:gd name="T27" fmla="*/ 126 h 142"/>
                <a:gd name="T28" fmla="*/ 58 w 136"/>
                <a:gd name="T29" fmla="*/ 128 h 142"/>
                <a:gd name="T30" fmla="*/ 62 w 136"/>
                <a:gd name="T31" fmla="*/ 130 h 142"/>
                <a:gd name="T32" fmla="*/ 74 w 136"/>
                <a:gd name="T33" fmla="*/ 130 h 142"/>
                <a:gd name="T34" fmla="*/ 102 w 136"/>
                <a:gd name="T35" fmla="*/ 130 h 142"/>
                <a:gd name="T36" fmla="*/ 102 w 136"/>
                <a:gd name="T37" fmla="*/ 130 h 142"/>
                <a:gd name="T38" fmla="*/ 114 w 136"/>
                <a:gd name="T39" fmla="*/ 130 h 142"/>
                <a:gd name="T40" fmla="*/ 122 w 136"/>
                <a:gd name="T41" fmla="*/ 126 h 142"/>
                <a:gd name="T42" fmla="*/ 126 w 136"/>
                <a:gd name="T43" fmla="*/ 120 h 142"/>
                <a:gd name="T44" fmla="*/ 128 w 136"/>
                <a:gd name="T45" fmla="*/ 112 h 142"/>
                <a:gd name="T46" fmla="*/ 130 w 136"/>
                <a:gd name="T47" fmla="*/ 108 h 142"/>
                <a:gd name="T48" fmla="*/ 136 w 136"/>
                <a:gd name="T49" fmla="*/ 108 h 142"/>
                <a:gd name="T50" fmla="*/ 134 w 136"/>
                <a:gd name="T51" fmla="*/ 142 h 142"/>
                <a:gd name="T52" fmla="*/ 0 w 136"/>
                <a:gd name="T53" fmla="*/ 142 h 142"/>
                <a:gd name="T54" fmla="*/ 0 w 136"/>
                <a:gd name="T55" fmla="*/ 134 h 142"/>
                <a:gd name="T56" fmla="*/ 0 w 136"/>
                <a:gd name="T57" fmla="*/ 134 h 142"/>
                <a:gd name="T58" fmla="*/ 12 w 136"/>
                <a:gd name="T59" fmla="*/ 134 h 142"/>
                <a:gd name="T60" fmla="*/ 16 w 136"/>
                <a:gd name="T61" fmla="*/ 132 h 142"/>
                <a:gd name="T62" fmla="*/ 18 w 136"/>
                <a:gd name="T63" fmla="*/ 130 h 142"/>
                <a:gd name="T64" fmla="*/ 22 w 136"/>
                <a:gd name="T65" fmla="*/ 122 h 142"/>
                <a:gd name="T66" fmla="*/ 22 w 136"/>
                <a:gd name="T67" fmla="*/ 106 h 142"/>
                <a:gd name="T68" fmla="*/ 22 w 136"/>
                <a:gd name="T69" fmla="*/ 34 h 142"/>
                <a:gd name="T70" fmla="*/ 22 w 136"/>
                <a:gd name="T71" fmla="*/ 34 h 142"/>
                <a:gd name="T72" fmla="*/ 22 w 136"/>
                <a:gd name="T73" fmla="*/ 20 h 142"/>
                <a:gd name="T74" fmla="*/ 18 w 136"/>
                <a:gd name="T75" fmla="*/ 12 h 142"/>
                <a:gd name="T76" fmla="*/ 16 w 136"/>
                <a:gd name="T77" fmla="*/ 10 h 142"/>
                <a:gd name="T78" fmla="*/ 12 w 136"/>
                <a:gd name="T79" fmla="*/ 8 h 142"/>
                <a:gd name="T80" fmla="*/ 0 w 136"/>
                <a:gd name="T81" fmla="*/ 8 h 142"/>
                <a:gd name="T82" fmla="*/ 0 w 136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42">
                  <a:moveTo>
                    <a:pt x="0" y="8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2" y="20"/>
                  </a:lnTo>
                  <a:lnTo>
                    <a:pt x="52" y="3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56" y="126"/>
                  </a:lnTo>
                  <a:lnTo>
                    <a:pt x="58" y="128"/>
                  </a:lnTo>
                  <a:lnTo>
                    <a:pt x="62" y="130"/>
                  </a:lnTo>
                  <a:lnTo>
                    <a:pt x="74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14" y="130"/>
                  </a:lnTo>
                  <a:lnTo>
                    <a:pt x="122" y="126"/>
                  </a:lnTo>
                  <a:lnTo>
                    <a:pt x="126" y="120"/>
                  </a:lnTo>
                  <a:lnTo>
                    <a:pt x="128" y="112"/>
                  </a:lnTo>
                  <a:lnTo>
                    <a:pt x="130" y="108"/>
                  </a:lnTo>
                  <a:lnTo>
                    <a:pt x="136" y="108"/>
                  </a:lnTo>
                  <a:lnTo>
                    <a:pt x="134" y="142"/>
                  </a:lnTo>
                  <a:lnTo>
                    <a:pt x="0" y="14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18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19" name="Freeform 86"/>
            <p:cNvSpPr>
              <a:spLocks/>
            </p:cNvSpPr>
            <p:nvPr userDrawn="1"/>
          </p:nvSpPr>
          <p:spPr bwMode="auto">
            <a:xfrm>
              <a:off x="4350" y="1058"/>
              <a:ext cx="74" cy="142"/>
            </a:xfrm>
            <a:custGeom>
              <a:avLst/>
              <a:gdLst>
                <a:gd name="T0" fmla="*/ 0 w 74"/>
                <a:gd name="T1" fmla="*/ 142 h 142"/>
                <a:gd name="T2" fmla="*/ 0 w 74"/>
                <a:gd name="T3" fmla="*/ 134 h 142"/>
                <a:gd name="T4" fmla="*/ 0 w 74"/>
                <a:gd name="T5" fmla="*/ 134 h 142"/>
                <a:gd name="T6" fmla="*/ 12 w 74"/>
                <a:gd name="T7" fmla="*/ 134 h 142"/>
                <a:gd name="T8" fmla="*/ 16 w 74"/>
                <a:gd name="T9" fmla="*/ 132 h 142"/>
                <a:gd name="T10" fmla="*/ 20 w 74"/>
                <a:gd name="T11" fmla="*/ 130 h 142"/>
                <a:gd name="T12" fmla="*/ 22 w 74"/>
                <a:gd name="T13" fmla="*/ 122 h 142"/>
                <a:gd name="T14" fmla="*/ 22 w 74"/>
                <a:gd name="T15" fmla="*/ 106 h 142"/>
                <a:gd name="T16" fmla="*/ 22 w 74"/>
                <a:gd name="T17" fmla="*/ 34 h 142"/>
                <a:gd name="T18" fmla="*/ 22 w 74"/>
                <a:gd name="T19" fmla="*/ 34 h 142"/>
                <a:gd name="T20" fmla="*/ 22 w 74"/>
                <a:gd name="T21" fmla="*/ 20 h 142"/>
                <a:gd name="T22" fmla="*/ 20 w 74"/>
                <a:gd name="T23" fmla="*/ 12 h 142"/>
                <a:gd name="T24" fmla="*/ 16 w 74"/>
                <a:gd name="T25" fmla="*/ 10 h 142"/>
                <a:gd name="T26" fmla="*/ 12 w 74"/>
                <a:gd name="T27" fmla="*/ 8 h 142"/>
                <a:gd name="T28" fmla="*/ 0 w 74"/>
                <a:gd name="T29" fmla="*/ 8 h 142"/>
                <a:gd name="T30" fmla="*/ 0 w 74"/>
                <a:gd name="T31" fmla="*/ 0 h 142"/>
                <a:gd name="T32" fmla="*/ 74 w 74"/>
                <a:gd name="T33" fmla="*/ 0 h 142"/>
                <a:gd name="T34" fmla="*/ 74 w 74"/>
                <a:gd name="T35" fmla="*/ 8 h 142"/>
                <a:gd name="T36" fmla="*/ 74 w 74"/>
                <a:gd name="T37" fmla="*/ 8 h 142"/>
                <a:gd name="T38" fmla="*/ 64 w 74"/>
                <a:gd name="T39" fmla="*/ 8 h 142"/>
                <a:gd name="T40" fmla="*/ 60 w 74"/>
                <a:gd name="T41" fmla="*/ 10 h 142"/>
                <a:gd name="T42" fmla="*/ 56 w 74"/>
                <a:gd name="T43" fmla="*/ 12 h 142"/>
                <a:gd name="T44" fmla="*/ 54 w 74"/>
                <a:gd name="T45" fmla="*/ 20 h 142"/>
                <a:gd name="T46" fmla="*/ 52 w 74"/>
                <a:gd name="T47" fmla="*/ 34 h 142"/>
                <a:gd name="T48" fmla="*/ 52 w 74"/>
                <a:gd name="T49" fmla="*/ 106 h 142"/>
                <a:gd name="T50" fmla="*/ 52 w 74"/>
                <a:gd name="T51" fmla="*/ 106 h 142"/>
                <a:gd name="T52" fmla="*/ 54 w 74"/>
                <a:gd name="T53" fmla="*/ 122 h 142"/>
                <a:gd name="T54" fmla="*/ 56 w 74"/>
                <a:gd name="T55" fmla="*/ 130 h 142"/>
                <a:gd name="T56" fmla="*/ 60 w 74"/>
                <a:gd name="T57" fmla="*/ 132 h 142"/>
                <a:gd name="T58" fmla="*/ 64 w 74"/>
                <a:gd name="T59" fmla="*/ 134 h 142"/>
                <a:gd name="T60" fmla="*/ 74 w 74"/>
                <a:gd name="T61" fmla="*/ 134 h 142"/>
                <a:gd name="T62" fmla="*/ 74 w 74"/>
                <a:gd name="T63" fmla="*/ 142 h 142"/>
                <a:gd name="T64" fmla="*/ 0 w 74"/>
                <a:gd name="T6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42">
                  <a:moveTo>
                    <a:pt x="0" y="142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6" y="132"/>
                  </a:lnTo>
                  <a:lnTo>
                    <a:pt x="20" y="130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64" y="8"/>
                  </a:lnTo>
                  <a:lnTo>
                    <a:pt x="60" y="10"/>
                  </a:lnTo>
                  <a:lnTo>
                    <a:pt x="56" y="12"/>
                  </a:lnTo>
                  <a:lnTo>
                    <a:pt x="54" y="20"/>
                  </a:lnTo>
                  <a:lnTo>
                    <a:pt x="52" y="3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22"/>
                  </a:lnTo>
                  <a:lnTo>
                    <a:pt x="56" y="130"/>
                  </a:lnTo>
                  <a:lnTo>
                    <a:pt x="60" y="132"/>
                  </a:lnTo>
                  <a:lnTo>
                    <a:pt x="64" y="134"/>
                  </a:lnTo>
                  <a:lnTo>
                    <a:pt x="74" y="134"/>
                  </a:lnTo>
                  <a:lnTo>
                    <a:pt x="74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0" name="Freeform 87"/>
            <p:cNvSpPr>
              <a:spLocks noEditPoints="1"/>
            </p:cNvSpPr>
            <p:nvPr userDrawn="1"/>
          </p:nvSpPr>
          <p:spPr bwMode="auto">
            <a:xfrm>
              <a:off x="4442" y="1054"/>
              <a:ext cx="166" cy="146"/>
            </a:xfrm>
            <a:custGeom>
              <a:avLst/>
              <a:gdLst>
                <a:gd name="T0" fmla="*/ 40 w 166"/>
                <a:gd name="T1" fmla="*/ 120 h 146"/>
                <a:gd name="T2" fmla="*/ 40 w 166"/>
                <a:gd name="T3" fmla="*/ 120 h 146"/>
                <a:gd name="T4" fmla="*/ 38 w 166"/>
                <a:gd name="T5" fmla="*/ 128 h 146"/>
                <a:gd name="T6" fmla="*/ 38 w 166"/>
                <a:gd name="T7" fmla="*/ 132 h 146"/>
                <a:gd name="T8" fmla="*/ 40 w 166"/>
                <a:gd name="T9" fmla="*/ 134 h 146"/>
                <a:gd name="T10" fmla="*/ 46 w 166"/>
                <a:gd name="T11" fmla="*/ 138 h 146"/>
                <a:gd name="T12" fmla="*/ 58 w 166"/>
                <a:gd name="T13" fmla="*/ 138 h 146"/>
                <a:gd name="T14" fmla="*/ 58 w 166"/>
                <a:gd name="T15" fmla="*/ 146 h 146"/>
                <a:gd name="T16" fmla="*/ 0 w 166"/>
                <a:gd name="T17" fmla="*/ 146 h 146"/>
                <a:gd name="T18" fmla="*/ 0 w 166"/>
                <a:gd name="T19" fmla="*/ 138 h 146"/>
                <a:gd name="T20" fmla="*/ 0 w 166"/>
                <a:gd name="T21" fmla="*/ 138 h 146"/>
                <a:gd name="T22" fmla="*/ 10 w 166"/>
                <a:gd name="T23" fmla="*/ 138 h 146"/>
                <a:gd name="T24" fmla="*/ 18 w 166"/>
                <a:gd name="T25" fmla="*/ 134 h 146"/>
                <a:gd name="T26" fmla="*/ 24 w 166"/>
                <a:gd name="T27" fmla="*/ 128 h 146"/>
                <a:gd name="T28" fmla="*/ 30 w 166"/>
                <a:gd name="T29" fmla="*/ 118 h 146"/>
                <a:gd name="T30" fmla="*/ 80 w 166"/>
                <a:gd name="T31" fmla="*/ 0 h 146"/>
                <a:gd name="T32" fmla="*/ 86 w 166"/>
                <a:gd name="T33" fmla="*/ 0 h 146"/>
                <a:gd name="T34" fmla="*/ 136 w 166"/>
                <a:gd name="T35" fmla="*/ 118 h 146"/>
                <a:gd name="T36" fmla="*/ 136 w 166"/>
                <a:gd name="T37" fmla="*/ 118 h 146"/>
                <a:gd name="T38" fmla="*/ 142 w 166"/>
                <a:gd name="T39" fmla="*/ 128 h 146"/>
                <a:gd name="T40" fmla="*/ 146 w 166"/>
                <a:gd name="T41" fmla="*/ 134 h 146"/>
                <a:gd name="T42" fmla="*/ 154 w 166"/>
                <a:gd name="T43" fmla="*/ 138 h 146"/>
                <a:gd name="T44" fmla="*/ 166 w 166"/>
                <a:gd name="T45" fmla="*/ 138 h 146"/>
                <a:gd name="T46" fmla="*/ 166 w 166"/>
                <a:gd name="T47" fmla="*/ 146 h 146"/>
                <a:gd name="T48" fmla="*/ 88 w 166"/>
                <a:gd name="T49" fmla="*/ 146 h 146"/>
                <a:gd name="T50" fmla="*/ 88 w 166"/>
                <a:gd name="T51" fmla="*/ 138 h 146"/>
                <a:gd name="T52" fmla="*/ 88 w 166"/>
                <a:gd name="T53" fmla="*/ 138 h 146"/>
                <a:gd name="T54" fmla="*/ 100 w 166"/>
                <a:gd name="T55" fmla="*/ 138 h 146"/>
                <a:gd name="T56" fmla="*/ 108 w 166"/>
                <a:gd name="T57" fmla="*/ 134 h 146"/>
                <a:gd name="T58" fmla="*/ 108 w 166"/>
                <a:gd name="T59" fmla="*/ 132 h 146"/>
                <a:gd name="T60" fmla="*/ 108 w 166"/>
                <a:gd name="T61" fmla="*/ 128 h 146"/>
                <a:gd name="T62" fmla="*/ 106 w 166"/>
                <a:gd name="T63" fmla="*/ 120 h 146"/>
                <a:gd name="T64" fmla="*/ 96 w 166"/>
                <a:gd name="T65" fmla="*/ 98 h 146"/>
                <a:gd name="T66" fmla="*/ 50 w 166"/>
                <a:gd name="T67" fmla="*/ 98 h 146"/>
                <a:gd name="T68" fmla="*/ 40 w 166"/>
                <a:gd name="T69" fmla="*/ 120 h 146"/>
                <a:gd name="T70" fmla="*/ 74 w 166"/>
                <a:gd name="T71" fmla="*/ 44 h 146"/>
                <a:gd name="T72" fmla="*/ 54 w 166"/>
                <a:gd name="T73" fmla="*/ 88 h 146"/>
                <a:gd name="T74" fmla="*/ 92 w 166"/>
                <a:gd name="T75" fmla="*/ 88 h 146"/>
                <a:gd name="T76" fmla="*/ 74 w 166"/>
                <a:gd name="T77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46">
                  <a:moveTo>
                    <a:pt x="40" y="120"/>
                  </a:moveTo>
                  <a:lnTo>
                    <a:pt x="40" y="120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46" y="138"/>
                  </a:lnTo>
                  <a:lnTo>
                    <a:pt x="58" y="138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8" y="134"/>
                  </a:lnTo>
                  <a:lnTo>
                    <a:pt x="24" y="128"/>
                  </a:lnTo>
                  <a:lnTo>
                    <a:pt x="30" y="118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34"/>
                  </a:lnTo>
                  <a:lnTo>
                    <a:pt x="154" y="138"/>
                  </a:lnTo>
                  <a:lnTo>
                    <a:pt x="166" y="138"/>
                  </a:lnTo>
                  <a:lnTo>
                    <a:pt x="166" y="146"/>
                  </a:lnTo>
                  <a:lnTo>
                    <a:pt x="88" y="14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100" y="138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6" y="120"/>
                  </a:lnTo>
                  <a:lnTo>
                    <a:pt x="96" y="98"/>
                  </a:lnTo>
                  <a:lnTo>
                    <a:pt x="50" y="98"/>
                  </a:lnTo>
                  <a:lnTo>
                    <a:pt x="40" y="120"/>
                  </a:lnTo>
                  <a:close/>
                  <a:moveTo>
                    <a:pt x="74" y="44"/>
                  </a:moveTo>
                  <a:lnTo>
                    <a:pt x="54" y="88"/>
                  </a:lnTo>
                  <a:lnTo>
                    <a:pt x="92" y="88"/>
                  </a:lnTo>
                  <a:lnTo>
                    <a:pt x="7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1" name="Freeform 88"/>
            <p:cNvSpPr>
              <a:spLocks/>
            </p:cNvSpPr>
            <p:nvPr userDrawn="1"/>
          </p:nvSpPr>
          <p:spPr bwMode="auto">
            <a:xfrm>
              <a:off x="913" y="1325"/>
              <a:ext cx="94" cy="150"/>
            </a:xfrm>
            <a:custGeom>
              <a:avLst/>
              <a:gdLst>
                <a:gd name="T0" fmla="*/ 4 w 94"/>
                <a:gd name="T1" fmla="*/ 98 h 150"/>
                <a:gd name="T2" fmla="*/ 6 w 94"/>
                <a:gd name="T3" fmla="*/ 104 h 150"/>
                <a:gd name="T4" fmla="*/ 10 w 94"/>
                <a:gd name="T5" fmla="*/ 118 h 150"/>
                <a:gd name="T6" fmla="*/ 24 w 94"/>
                <a:gd name="T7" fmla="*/ 134 h 150"/>
                <a:gd name="T8" fmla="*/ 48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0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2 w 94"/>
                <a:gd name="T27" fmla="*/ 28 h 150"/>
                <a:gd name="T28" fmla="*/ 8 w 94"/>
                <a:gd name="T29" fmla="*/ 16 h 150"/>
                <a:gd name="T30" fmla="*/ 18 w 94"/>
                <a:gd name="T31" fmla="*/ 6 h 150"/>
                <a:gd name="T32" fmla="*/ 32 w 94"/>
                <a:gd name="T33" fmla="*/ 2 h 150"/>
                <a:gd name="T34" fmla="*/ 40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6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0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2 w 94"/>
                <a:gd name="T61" fmla="*/ 52 h 150"/>
                <a:gd name="T62" fmla="*/ 68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48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2" name="Freeform 89"/>
            <p:cNvSpPr>
              <a:spLocks/>
            </p:cNvSpPr>
            <p:nvPr userDrawn="1"/>
          </p:nvSpPr>
          <p:spPr bwMode="auto">
            <a:xfrm>
              <a:off x="1035" y="1329"/>
              <a:ext cx="146" cy="142"/>
            </a:xfrm>
            <a:custGeom>
              <a:avLst/>
              <a:gdLst>
                <a:gd name="T0" fmla="*/ 40 w 146"/>
                <a:gd name="T1" fmla="*/ 136 h 142"/>
                <a:gd name="T2" fmla="*/ 40 w 146"/>
                <a:gd name="T3" fmla="*/ 136 h 142"/>
                <a:gd name="T4" fmla="*/ 52 w 146"/>
                <a:gd name="T5" fmla="*/ 136 h 142"/>
                <a:gd name="T6" fmla="*/ 56 w 146"/>
                <a:gd name="T7" fmla="*/ 134 h 142"/>
                <a:gd name="T8" fmla="*/ 60 w 146"/>
                <a:gd name="T9" fmla="*/ 132 h 142"/>
                <a:gd name="T10" fmla="*/ 62 w 146"/>
                <a:gd name="T11" fmla="*/ 124 h 142"/>
                <a:gd name="T12" fmla="*/ 64 w 146"/>
                <a:gd name="T13" fmla="*/ 108 h 142"/>
                <a:gd name="T14" fmla="*/ 64 w 146"/>
                <a:gd name="T15" fmla="*/ 10 h 142"/>
                <a:gd name="T16" fmla="*/ 32 w 146"/>
                <a:gd name="T17" fmla="*/ 10 h 142"/>
                <a:gd name="T18" fmla="*/ 32 w 146"/>
                <a:gd name="T19" fmla="*/ 10 h 142"/>
                <a:gd name="T20" fmla="*/ 20 w 146"/>
                <a:gd name="T21" fmla="*/ 10 h 142"/>
                <a:gd name="T22" fmla="*/ 12 w 146"/>
                <a:gd name="T23" fmla="*/ 14 h 142"/>
                <a:gd name="T24" fmla="*/ 8 w 146"/>
                <a:gd name="T25" fmla="*/ 20 h 142"/>
                <a:gd name="T26" fmla="*/ 6 w 146"/>
                <a:gd name="T27" fmla="*/ 28 h 142"/>
                <a:gd name="T28" fmla="*/ 4 w 146"/>
                <a:gd name="T29" fmla="*/ 32 h 142"/>
                <a:gd name="T30" fmla="*/ 0 w 146"/>
                <a:gd name="T31" fmla="*/ 32 h 142"/>
                <a:gd name="T32" fmla="*/ 2 w 146"/>
                <a:gd name="T33" fmla="*/ 0 h 142"/>
                <a:gd name="T34" fmla="*/ 144 w 146"/>
                <a:gd name="T35" fmla="*/ 0 h 142"/>
                <a:gd name="T36" fmla="*/ 146 w 146"/>
                <a:gd name="T37" fmla="*/ 32 h 142"/>
                <a:gd name="T38" fmla="*/ 142 w 146"/>
                <a:gd name="T39" fmla="*/ 32 h 142"/>
                <a:gd name="T40" fmla="*/ 140 w 146"/>
                <a:gd name="T41" fmla="*/ 28 h 142"/>
                <a:gd name="T42" fmla="*/ 140 w 146"/>
                <a:gd name="T43" fmla="*/ 28 h 142"/>
                <a:gd name="T44" fmla="*/ 138 w 146"/>
                <a:gd name="T45" fmla="*/ 20 h 142"/>
                <a:gd name="T46" fmla="*/ 134 w 146"/>
                <a:gd name="T47" fmla="*/ 14 h 142"/>
                <a:gd name="T48" fmla="*/ 126 w 146"/>
                <a:gd name="T49" fmla="*/ 10 h 142"/>
                <a:gd name="T50" fmla="*/ 112 w 146"/>
                <a:gd name="T51" fmla="*/ 10 h 142"/>
                <a:gd name="T52" fmla="*/ 82 w 146"/>
                <a:gd name="T53" fmla="*/ 10 h 142"/>
                <a:gd name="T54" fmla="*/ 82 w 146"/>
                <a:gd name="T55" fmla="*/ 108 h 142"/>
                <a:gd name="T56" fmla="*/ 82 w 146"/>
                <a:gd name="T57" fmla="*/ 108 h 142"/>
                <a:gd name="T58" fmla="*/ 82 w 146"/>
                <a:gd name="T59" fmla="*/ 124 h 142"/>
                <a:gd name="T60" fmla="*/ 86 w 146"/>
                <a:gd name="T61" fmla="*/ 132 h 142"/>
                <a:gd name="T62" fmla="*/ 90 w 146"/>
                <a:gd name="T63" fmla="*/ 134 h 142"/>
                <a:gd name="T64" fmla="*/ 94 w 146"/>
                <a:gd name="T65" fmla="*/ 136 h 142"/>
                <a:gd name="T66" fmla="*/ 104 w 146"/>
                <a:gd name="T67" fmla="*/ 136 h 142"/>
                <a:gd name="T68" fmla="*/ 104 w 146"/>
                <a:gd name="T69" fmla="*/ 142 h 142"/>
                <a:gd name="T70" fmla="*/ 40 w 146"/>
                <a:gd name="T71" fmla="*/ 142 h 142"/>
                <a:gd name="T72" fmla="*/ 40 w 146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142">
                  <a:moveTo>
                    <a:pt x="40" y="136"/>
                  </a:moveTo>
                  <a:lnTo>
                    <a:pt x="40" y="136"/>
                  </a:lnTo>
                  <a:lnTo>
                    <a:pt x="52" y="136"/>
                  </a:lnTo>
                  <a:lnTo>
                    <a:pt x="56" y="134"/>
                  </a:lnTo>
                  <a:lnTo>
                    <a:pt x="60" y="132"/>
                  </a:lnTo>
                  <a:lnTo>
                    <a:pt x="62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4" y="0"/>
                  </a:lnTo>
                  <a:lnTo>
                    <a:pt x="146" y="32"/>
                  </a:lnTo>
                  <a:lnTo>
                    <a:pt x="142" y="32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2" y="10"/>
                  </a:lnTo>
                  <a:lnTo>
                    <a:pt x="82" y="10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24"/>
                  </a:lnTo>
                  <a:lnTo>
                    <a:pt x="86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4" y="136"/>
                  </a:lnTo>
                  <a:lnTo>
                    <a:pt x="104" y="142"/>
                  </a:lnTo>
                  <a:lnTo>
                    <a:pt x="40" y="142"/>
                  </a:lnTo>
                  <a:lnTo>
                    <a:pt x="4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3" name="Freeform 90"/>
            <p:cNvSpPr>
              <a:spLocks noEditPoints="1"/>
            </p:cNvSpPr>
            <p:nvPr userDrawn="1"/>
          </p:nvSpPr>
          <p:spPr bwMode="auto">
            <a:xfrm>
              <a:off x="1179" y="1325"/>
              <a:ext cx="162" cy="146"/>
            </a:xfrm>
            <a:custGeom>
              <a:avLst/>
              <a:gdLst>
                <a:gd name="T0" fmla="*/ 0 w 162"/>
                <a:gd name="T1" fmla="*/ 140 h 146"/>
                <a:gd name="T2" fmla="*/ 0 w 162"/>
                <a:gd name="T3" fmla="*/ 140 h 146"/>
                <a:gd name="T4" fmla="*/ 12 w 162"/>
                <a:gd name="T5" fmla="*/ 140 h 146"/>
                <a:gd name="T6" fmla="*/ 18 w 162"/>
                <a:gd name="T7" fmla="*/ 136 h 146"/>
                <a:gd name="T8" fmla="*/ 22 w 162"/>
                <a:gd name="T9" fmla="*/ 130 h 146"/>
                <a:gd name="T10" fmla="*/ 28 w 162"/>
                <a:gd name="T11" fmla="*/ 120 h 146"/>
                <a:gd name="T12" fmla="*/ 80 w 162"/>
                <a:gd name="T13" fmla="*/ 0 h 146"/>
                <a:gd name="T14" fmla="*/ 82 w 162"/>
                <a:gd name="T15" fmla="*/ 0 h 146"/>
                <a:gd name="T16" fmla="*/ 134 w 162"/>
                <a:gd name="T17" fmla="*/ 120 h 146"/>
                <a:gd name="T18" fmla="*/ 134 w 162"/>
                <a:gd name="T19" fmla="*/ 120 h 146"/>
                <a:gd name="T20" fmla="*/ 138 w 162"/>
                <a:gd name="T21" fmla="*/ 130 h 146"/>
                <a:gd name="T22" fmla="*/ 144 w 162"/>
                <a:gd name="T23" fmla="*/ 136 h 146"/>
                <a:gd name="T24" fmla="*/ 150 w 162"/>
                <a:gd name="T25" fmla="*/ 140 h 146"/>
                <a:gd name="T26" fmla="*/ 162 w 162"/>
                <a:gd name="T27" fmla="*/ 140 h 146"/>
                <a:gd name="T28" fmla="*/ 162 w 162"/>
                <a:gd name="T29" fmla="*/ 146 h 146"/>
                <a:gd name="T30" fmla="*/ 98 w 162"/>
                <a:gd name="T31" fmla="*/ 146 h 146"/>
                <a:gd name="T32" fmla="*/ 98 w 162"/>
                <a:gd name="T33" fmla="*/ 140 h 146"/>
                <a:gd name="T34" fmla="*/ 98 w 162"/>
                <a:gd name="T35" fmla="*/ 140 h 146"/>
                <a:gd name="T36" fmla="*/ 108 w 162"/>
                <a:gd name="T37" fmla="*/ 140 h 146"/>
                <a:gd name="T38" fmla="*/ 116 w 162"/>
                <a:gd name="T39" fmla="*/ 136 h 146"/>
                <a:gd name="T40" fmla="*/ 118 w 162"/>
                <a:gd name="T41" fmla="*/ 134 h 146"/>
                <a:gd name="T42" fmla="*/ 118 w 162"/>
                <a:gd name="T43" fmla="*/ 130 h 146"/>
                <a:gd name="T44" fmla="*/ 116 w 162"/>
                <a:gd name="T45" fmla="*/ 122 h 146"/>
                <a:gd name="T46" fmla="*/ 104 w 162"/>
                <a:gd name="T47" fmla="*/ 96 h 146"/>
                <a:gd name="T48" fmla="*/ 48 w 162"/>
                <a:gd name="T49" fmla="*/ 96 h 146"/>
                <a:gd name="T50" fmla="*/ 36 w 162"/>
                <a:gd name="T51" fmla="*/ 122 h 146"/>
                <a:gd name="T52" fmla="*/ 36 w 162"/>
                <a:gd name="T53" fmla="*/ 122 h 146"/>
                <a:gd name="T54" fmla="*/ 34 w 162"/>
                <a:gd name="T55" fmla="*/ 130 h 146"/>
                <a:gd name="T56" fmla="*/ 34 w 162"/>
                <a:gd name="T57" fmla="*/ 134 h 146"/>
                <a:gd name="T58" fmla="*/ 36 w 162"/>
                <a:gd name="T59" fmla="*/ 136 h 146"/>
                <a:gd name="T60" fmla="*/ 42 w 162"/>
                <a:gd name="T61" fmla="*/ 140 h 146"/>
                <a:gd name="T62" fmla="*/ 54 w 162"/>
                <a:gd name="T63" fmla="*/ 140 h 146"/>
                <a:gd name="T64" fmla="*/ 54 w 162"/>
                <a:gd name="T65" fmla="*/ 146 h 146"/>
                <a:gd name="T66" fmla="*/ 0 w 162"/>
                <a:gd name="T67" fmla="*/ 146 h 146"/>
                <a:gd name="T68" fmla="*/ 0 w 162"/>
                <a:gd name="T69" fmla="*/ 140 h 146"/>
                <a:gd name="T70" fmla="*/ 100 w 162"/>
                <a:gd name="T71" fmla="*/ 88 h 146"/>
                <a:gd name="T72" fmla="*/ 76 w 162"/>
                <a:gd name="T73" fmla="*/ 32 h 146"/>
                <a:gd name="T74" fmla="*/ 50 w 162"/>
                <a:gd name="T75" fmla="*/ 88 h 146"/>
                <a:gd name="T76" fmla="*/ 100 w 162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8" y="130"/>
                  </a:lnTo>
                  <a:lnTo>
                    <a:pt x="144" y="136"/>
                  </a:lnTo>
                  <a:lnTo>
                    <a:pt x="150" y="140"/>
                  </a:lnTo>
                  <a:lnTo>
                    <a:pt x="162" y="140"/>
                  </a:lnTo>
                  <a:lnTo>
                    <a:pt x="162" y="146"/>
                  </a:lnTo>
                  <a:lnTo>
                    <a:pt x="98" y="146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108" y="140"/>
                  </a:lnTo>
                  <a:lnTo>
                    <a:pt x="116" y="136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6" y="122"/>
                  </a:lnTo>
                  <a:lnTo>
                    <a:pt x="104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4" y="140"/>
                  </a:lnTo>
                  <a:lnTo>
                    <a:pt x="54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100" y="88"/>
                  </a:moveTo>
                  <a:lnTo>
                    <a:pt x="76" y="32"/>
                  </a:lnTo>
                  <a:lnTo>
                    <a:pt x="50" y="88"/>
                  </a:lnTo>
                  <a:lnTo>
                    <a:pt x="10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4" name="Freeform 91"/>
            <p:cNvSpPr>
              <a:spLocks/>
            </p:cNvSpPr>
            <p:nvPr userDrawn="1"/>
          </p:nvSpPr>
          <p:spPr bwMode="auto">
            <a:xfrm>
              <a:off x="1339" y="132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8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4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8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4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8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5" name="Freeform 92"/>
            <p:cNvSpPr>
              <a:spLocks/>
            </p:cNvSpPr>
            <p:nvPr userDrawn="1"/>
          </p:nvSpPr>
          <p:spPr bwMode="auto">
            <a:xfrm>
              <a:off x="1519" y="1325"/>
              <a:ext cx="92" cy="150"/>
            </a:xfrm>
            <a:custGeom>
              <a:avLst/>
              <a:gdLst>
                <a:gd name="T0" fmla="*/ 4 w 92"/>
                <a:gd name="T1" fmla="*/ 98 h 150"/>
                <a:gd name="T2" fmla="*/ 4 w 92"/>
                <a:gd name="T3" fmla="*/ 104 h 150"/>
                <a:gd name="T4" fmla="*/ 10 w 92"/>
                <a:gd name="T5" fmla="*/ 118 h 150"/>
                <a:gd name="T6" fmla="*/ 22 w 92"/>
                <a:gd name="T7" fmla="*/ 134 h 150"/>
                <a:gd name="T8" fmla="*/ 48 w 92"/>
                <a:gd name="T9" fmla="*/ 140 h 150"/>
                <a:gd name="T10" fmla="*/ 60 w 92"/>
                <a:gd name="T11" fmla="*/ 138 h 150"/>
                <a:gd name="T12" fmla="*/ 74 w 92"/>
                <a:gd name="T13" fmla="*/ 124 h 150"/>
                <a:gd name="T14" fmla="*/ 76 w 92"/>
                <a:gd name="T15" fmla="*/ 114 h 150"/>
                <a:gd name="T16" fmla="*/ 70 w 92"/>
                <a:gd name="T17" fmla="*/ 98 h 150"/>
                <a:gd name="T18" fmla="*/ 50 w 92"/>
                <a:gd name="T19" fmla="*/ 86 h 150"/>
                <a:gd name="T20" fmla="*/ 28 w 92"/>
                <a:gd name="T21" fmla="*/ 74 h 150"/>
                <a:gd name="T22" fmla="*/ 10 w 92"/>
                <a:gd name="T23" fmla="*/ 58 h 150"/>
                <a:gd name="T24" fmla="*/ 2 w 92"/>
                <a:gd name="T25" fmla="*/ 36 h 150"/>
                <a:gd name="T26" fmla="*/ 2 w 92"/>
                <a:gd name="T27" fmla="*/ 28 h 150"/>
                <a:gd name="T28" fmla="*/ 8 w 92"/>
                <a:gd name="T29" fmla="*/ 16 h 150"/>
                <a:gd name="T30" fmla="*/ 18 w 92"/>
                <a:gd name="T31" fmla="*/ 6 h 150"/>
                <a:gd name="T32" fmla="*/ 32 w 92"/>
                <a:gd name="T33" fmla="*/ 2 h 150"/>
                <a:gd name="T34" fmla="*/ 40 w 92"/>
                <a:gd name="T35" fmla="*/ 0 h 150"/>
                <a:gd name="T36" fmla="*/ 58 w 92"/>
                <a:gd name="T37" fmla="*/ 4 h 150"/>
                <a:gd name="T38" fmla="*/ 68 w 92"/>
                <a:gd name="T39" fmla="*/ 10 h 150"/>
                <a:gd name="T40" fmla="*/ 76 w 92"/>
                <a:gd name="T41" fmla="*/ 0 h 150"/>
                <a:gd name="T42" fmla="*/ 80 w 92"/>
                <a:gd name="T43" fmla="*/ 50 h 150"/>
                <a:gd name="T44" fmla="*/ 76 w 92"/>
                <a:gd name="T45" fmla="*/ 50 h 150"/>
                <a:gd name="T46" fmla="*/ 70 w 92"/>
                <a:gd name="T47" fmla="*/ 30 h 150"/>
                <a:gd name="T48" fmla="*/ 62 w 92"/>
                <a:gd name="T49" fmla="*/ 18 h 150"/>
                <a:gd name="T50" fmla="*/ 48 w 92"/>
                <a:gd name="T51" fmla="*/ 10 h 150"/>
                <a:gd name="T52" fmla="*/ 40 w 92"/>
                <a:gd name="T53" fmla="*/ 10 h 150"/>
                <a:gd name="T54" fmla="*/ 24 w 92"/>
                <a:gd name="T55" fmla="*/ 16 h 150"/>
                <a:gd name="T56" fmla="*/ 16 w 92"/>
                <a:gd name="T57" fmla="*/ 30 h 150"/>
                <a:gd name="T58" fmla="*/ 18 w 92"/>
                <a:gd name="T59" fmla="*/ 38 h 150"/>
                <a:gd name="T60" fmla="*/ 32 w 92"/>
                <a:gd name="T61" fmla="*/ 52 h 150"/>
                <a:gd name="T62" fmla="*/ 68 w 92"/>
                <a:gd name="T63" fmla="*/ 72 h 150"/>
                <a:gd name="T64" fmla="*/ 80 w 92"/>
                <a:gd name="T65" fmla="*/ 78 h 150"/>
                <a:gd name="T66" fmla="*/ 92 w 92"/>
                <a:gd name="T67" fmla="*/ 98 h 150"/>
                <a:gd name="T68" fmla="*/ 92 w 92"/>
                <a:gd name="T69" fmla="*/ 108 h 150"/>
                <a:gd name="T70" fmla="*/ 88 w 92"/>
                <a:gd name="T71" fmla="*/ 124 h 150"/>
                <a:gd name="T72" fmla="*/ 80 w 92"/>
                <a:gd name="T73" fmla="*/ 138 h 150"/>
                <a:gd name="T74" fmla="*/ 64 w 92"/>
                <a:gd name="T75" fmla="*/ 146 h 150"/>
                <a:gd name="T76" fmla="*/ 48 w 92"/>
                <a:gd name="T77" fmla="*/ 150 h 150"/>
                <a:gd name="T78" fmla="*/ 36 w 92"/>
                <a:gd name="T79" fmla="*/ 148 h 150"/>
                <a:gd name="T80" fmla="*/ 10 w 92"/>
                <a:gd name="T81" fmla="*/ 138 h 150"/>
                <a:gd name="T82" fmla="*/ 6 w 92"/>
                <a:gd name="T83" fmla="*/ 142 h 150"/>
                <a:gd name="T84" fmla="*/ 0 w 92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50">
                  <a:moveTo>
                    <a:pt x="0" y="98"/>
                  </a:moveTo>
                  <a:lnTo>
                    <a:pt x="4" y="98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0" y="118"/>
                  </a:lnTo>
                  <a:lnTo>
                    <a:pt x="14" y="126"/>
                  </a:lnTo>
                  <a:lnTo>
                    <a:pt x="22" y="134"/>
                  </a:lnTo>
                  <a:lnTo>
                    <a:pt x="34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60" y="138"/>
                  </a:lnTo>
                  <a:lnTo>
                    <a:pt x="68" y="132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6"/>
                  </a:lnTo>
                  <a:lnTo>
                    <a:pt x="70" y="98"/>
                  </a:lnTo>
                  <a:lnTo>
                    <a:pt x="60" y="92"/>
                  </a:lnTo>
                  <a:lnTo>
                    <a:pt x="50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2" y="6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2" y="36"/>
                  </a:lnTo>
                  <a:lnTo>
                    <a:pt x="70" y="30"/>
                  </a:lnTo>
                  <a:lnTo>
                    <a:pt x="68" y="24"/>
                  </a:lnTo>
                  <a:lnTo>
                    <a:pt x="62" y="18"/>
                  </a:lnTo>
                  <a:lnTo>
                    <a:pt x="56" y="14"/>
                  </a:lnTo>
                  <a:lnTo>
                    <a:pt x="4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8"/>
                  </a:lnTo>
                  <a:lnTo>
                    <a:pt x="24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80" y="78"/>
                  </a:lnTo>
                  <a:lnTo>
                    <a:pt x="86" y="88"/>
                  </a:lnTo>
                  <a:lnTo>
                    <a:pt x="92" y="9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16"/>
                  </a:lnTo>
                  <a:lnTo>
                    <a:pt x="88" y="124"/>
                  </a:lnTo>
                  <a:lnTo>
                    <a:pt x="84" y="132"/>
                  </a:lnTo>
                  <a:lnTo>
                    <a:pt x="80" y="138"/>
                  </a:lnTo>
                  <a:lnTo>
                    <a:pt x="72" y="142"/>
                  </a:lnTo>
                  <a:lnTo>
                    <a:pt x="64" y="146"/>
                  </a:lnTo>
                  <a:lnTo>
                    <a:pt x="56" y="148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6" y="142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6" name="Freeform 93"/>
            <p:cNvSpPr>
              <a:spLocks noEditPoints="1"/>
            </p:cNvSpPr>
            <p:nvPr userDrawn="1"/>
          </p:nvSpPr>
          <p:spPr bwMode="auto">
            <a:xfrm>
              <a:off x="1651" y="1329"/>
              <a:ext cx="137" cy="142"/>
            </a:xfrm>
            <a:custGeom>
              <a:avLst/>
              <a:gdLst>
                <a:gd name="T0" fmla="*/ 0 w 137"/>
                <a:gd name="T1" fmla="*/ 136 h 142"/>
                <a:gd name="T2" fmla="*/ 16 w 137"/>
                <a:gd name="T3" fmla="*/ 134 h 142"/>
                <a:gd name="T4" fmla="*/ 22 w 137"/>
                <a:gd name="T5" fmla="*/ 124 h 142"/>
                <a:gd name="T6" fmla="*/ 22 w 137"/>
                <a:gd name="T7" fmla="*/ 32 h 142"/>
                <a:gd name="T8" fmla="*/ 22 w 137"/>
                <a:gd name="T9" fmla="*/ 18 h 142"/>
                <a:gd name="T10" fmla="*/ 16 w 137"/>
                <a:gd name="T11" fmla="*/ 8 h 142"/>
                <a:gd name="T12" fmla="*/ 0 w 137"/>
                <a:gd name="T13" fmla="*/ 6 h 142"/>
                <a:gd name="T14" fmla="*/ 62 w 137"/>
                <a:gd name="T15" fmla="*/ 0 h 142"/>
                <a:gd name="T16" fmla="*/ 74 w 137"/>
                <a:gd name="T17" fmla="*/ 2 h 142"/>
                <a:gd name="T18" fmla="*/ 92 w 137"/>
                <a:gd name="T19" fmla="*/ 8 h 142"/>
                <a:gd name="T20" fmla="*/ 105 w 137"/>
                <a:gd name="T21" fmla="*/ 18 h 142"/>
                <a:gd name="T22" fmla="*/ 111 w 137"/>
                <a:gd name="T23" fmla="*/ 32 h 142"/>
                <a:gd name="T24" fmla="*/ 111 w 137"/>
                <a:gd name="T25" fmla="*/ 40 h 142"/>
                <a:gd name="T26" fmla="*/ 109 w 137"/>
                <a:gd name="T27" fmla="*/ 54 h 142"/>
                <a:gd name="T28" fmla="*/ 102 w 137"/>
                <a:gd name="T29" fmla="*/ 66 h 142"/>
                <a:gd name="T30" fmla="*/ 88 w 137"/>
                <a:gd name="T31" fmla="*/ 76 h 142"/>
                <a:gd name="T32" fmla="*/ 70 w 137"/>
                <a:gd name="T33" fmla="*/ 80 h 142"/>
                <a:gd name="T34" fmla="*/ 94 w 137"/>
                <a:gd name="T35" fmla="*/ 106 h 142"/>
                <a:gd name="T36" fmla="*/ 115 w 137"/>
                <a:gd name="T37" fmla="*/ 128 h 142"/>
                <a:gd name="T38" fmla="*/ 137 w 137"/>
                <a:gd name="T39" fmla="*/ 136 h 142"/>
                <a:gd name="T40" fmla="*/ 98 w 137"/>
                <a:gd name="T41" fmla="*/ 142 h 142"/>
                <a:gd name="T42" fmla="*/ 40 w 137"/>
                <a:gd name="T43" fmla="*/ 80 h 142"/>
                <a:gd name="T44" fmla="*/ 40 w 137"/>
                <a:gd name="T45" fmla="*/ 108 h 142"/>
                <a:gd name="T46" fmla="*/ 44 w 137"/>
                <a:gd name="T47" fmla="*/ 132 h 142"/>
                <a:gd name="T48" fmla="*/ 52 w 137"/>
                <a:gd name="T49" fmla="*/ 136 h 142"/>
                <a:gd name="T50" fmla="*/ 64 w 137"/>
                <a:gd name="T51" fmla="*/ 142 h 142"/>
                <a:gd name="T52" fmla="*/ 0 w 137"/>
                <a:gd name="T53" fmla="*/ 136 h 142"/>
                <a:gd name="T54" fmla="*/ 62 w 137"/>
                <a:gd name="T55" fmla="*/ 72 h 142"/>
                <a:gd name="T56" fmla="*/ 74 w 137"/>
                <a:gd name="T57" fmla="*/ 68 h 142"/>
                <a:gd name="T58" fmla="*/ 84 w 137"/>
                <a:gd name="T59" fmla="*/ 62 h 142"/>
                <a:gd name="T60" fmla="*/ 92 w 137"/>
                <a:gd name="T61" fmla="*/ 40 h 142"/>
                <a:gd name="T62" fmla="*/ 90 w 137"/>
                <a:gd name="T63" fmla="*/ 28 h 142"/>
                <a:gd name="T64" fmla="*/ 80 w 137"/>
                <a:gd name="T65" fmla="*/ 14 h 142"/>
                <a:gd name="T66" fmla="*/ 68 w 137"/>
                <a:gd name="T67" fmla="*/ 10 h 142"/>
                <a:gd name="T68" fmla="*/ 40 w 137"/>
                <a:gd name="T69" fmla="*/ 10 h 142"/>
                <a:gd name="T70" fmla="*/ 62 w 137"/>
                <a:gd name="T7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2" y="8"/>
                  </a:lnTo>
                  <a:lnTo>
                    <a:pt x="100" y="12"/>
                  </a:lnTo>
                  <a:lnTo>
                    <a:pt x="105" y="18"/>
                  </a:lnTo>
                  <a:lnTo>
                    <a:pt x="109" y="24"/>
                  </a:lnTo>
                  <a:lnTo>
                    <a:pt x="111" y="32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8"/>
                  </a:lnTo>
                  <a:lnTo>
                    <a:pt x="109" y="54"/>
                  </a:lnTo>
                  <a:lnTo>
                    <a:pt x="105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88" y="76"/>
                  </a:lnTo>
                  <a:lnTo>
                    <a:pt x="80" y="78"/>
                  </a:lnTo>
                  <a:lnTo>
                    <a:pt x="70" y="80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03" y="118"/>
                  </a:lnTo>
                  <a:lnTo>
                    <a:pt x="115" y="128"/>
                  </a:lnTo>
                  <a:lnTo>
                    <a:pt x="125" y="134"/>
                  </a:lnTo>
                  <a:lnTo>
                    <a:pt x="137" y="136"/>
                  </a:lnTo>
                  <a:lnTo>
                    <a:pt x="137" y="142"/>
                  </a:lnTo>
                  <a:lnTo>
                    <a:pt x="98" y="142"/>
                  </a:lnTo>
                  <a:lnTo>
                    <a:pt x="52" y="80"/>
                  </a:lnTo>
                  <a:lnTo>
                    <a:pt x="40" y="8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24"/>
                  </a:lnTo>
                  <a:lnTo>
                    <a:pt x="44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2" y="72"/>
                  </a:moveTo>
                  <a:lnTo>
                    <a:pt x="62" y="72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4" y="62"/>
                  </a:lnTo>
                  <a:lnTo>
                    <a:pt x="90" y="5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28"/>
                  </a:lnTo>
                  <a:lnTo>
                    <a:pt x="84" y="18"/>
                  </a:lnTo>
                  <a:lnTo>
                    <a:pt x="80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40" y="10"/>
                  </a:lnTo>
                  <a:lnTo>
                    <a:pt x="40" y="72"/>
                  </a:lnTo>
                  <a:lnTo>
                    <a:pt x="62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7" name="Freeform 94"/>
            <p:cNvSpPr>
              <a:spLocks noEditPoints="1"/>
            </p:cNvSpPr>
            <p:nvPr userDrawn="1"/>
          </p:nvSpPr>
          <p:spPr bwMode="auto">
            <a:xfrm>
              <a:off x="1796" y="1273"/>
              <a:ext cx="162" cy="198"/>
            </a:xfrm>
            <a:custGeom>
              <a:avLst/>
              <a:gdLst>
                <a:gd name="T0" fmla="*/ 0 w 162"/>
                <a:gd name="T1" fmla="*/ 192 h 198"/>
                <a:gd name="T2" fmla="*/ 18 w 162"/>
                <a:gd name="T3" fmla="*/ 188 h 198"/>
                <a:gd name="T4" fmla="*/ 28 w 162"/>
                <a:gd name="T5" fmla="*/ 172 h 198"/>
                <a:gd name="T6" fmla="*/ 82 w 162"/>
                <a:gd name="T7" fmla="*/ 52 h 198"/>
                <a:gd name="T8" fmla="*/ 134 w 162"/>
                <a:gd name="T9" fmla="*/ 172 h 198"/>
                <a:gd name="T10" fmla="*/ 144 w 162"/>
                <a:gd name="T11" fmla="*/ 188 h 198"/>
                <a:gd name="T12" fmla="*/ 162 w 162"/>
                <a:gd name="T13" fmla="*/ 192 h 198"/>
                <a:gd name="T14" fmla="*/ 98 w 162"/>
                <a:gd name="T15" fmla="*/ 198 h 198"/>
                <a:gd name="T16" fmla="*/ 98 w 162"/>
                <a:gd name="T17" fmla="*/ 192 h 198"/>
                <a:gd name="T18" fmla="*/ 116 w 162"/>
                <a:gd name="T19" fmla="*/ 188 h 198"/>
                <a:gd name="T20" fmla="*/ 118 w 162"/>
                <a:gd name="T21" fmla="*/ 182 h 198"/>
                <a:gd name="T22" fmla="*/ 104 w 162"/>
                <a:gd name="T23" fmla="*/ 148 h 198"/>
                <a:gd name="T24" fmla="*/ 36 w 162"/>
                <a:gd name="T25" fmla="*/ 174 h 198"/>
                <a:gd name="T26" fmla="*/ 34 w 162"/>
                <a:gd name="T27" fmla="*/ 182 h 198"/>
                <a:gd name="T28" fmla="*/ 36 w 162"/>
                <a:gd name="T29" fmla="*/ 188 h 198"/>
                <a:gd name="T30" fmla="*/ 54 w 162"/>
                <a:gd name="T31" fmla="*/ 192 h 198"/>
                <a:gd name="T32" fmla="*/ 0 w 162"/>
                <a:gd name="T33" fmla="*/ 198 h 198"/>
                <a:gd name="T34" fmla="*/ 100 w 162"/>
                <a:gd name="T35" fmla="*/ 140 h 198"/>
                <a:gd name="T36" fmla="*/ 52 w 162"/>
                <a:gd name="T37" fmla="*/ 140 h 198"/>
                <a:gd name="T38" fmla="*/ 60 w 162"/>
                <a:gd name="T39" fmla="*/ 20 h 198"/>
                <a:gd name="T40" fmla="*/ 62 w 162"/>
                <a:gd name="T41" fmla="*/ 12 h 198"/>
                <a:gd name="T42" fmla="*/ 72 w 162"/>
                <a:gd name="T43" fmla="*/ 2 h 198"/>
                <a:gd name="T44" fmla="*/ 80 w 162"/>
                <a:gd name="T45" fmla="*/ 0 h 198"/>
                <a:gd name="T46" fmla="*/ 94 w 162"/>
                <a:gd name="T47" fmla="*/ 6 h 198"/>
                <a:gd name="T48" fmla="*/ 100 w 162"/>
                <a:gd name="T49" fmla="*/ 20 h 198"/>
                <a:gd name="T50" fmla="*/ 98 w 162"/>
                <a:gd name="T51" fmla="*/ 26 h 198"/>
                <a:gd name="T52" fmla="*/ 88 w 162"/>
                <a:gd name="T53" fmla="*/ 38 h 198"/>
                <a:gd name="T54" fmla="*/ 80 w 162"/>
                <a:gd name="T55" fmla="*/ 38 h 198"/>
                <a:gd name="T56" fmla="*/ 66 w 162"/>
                <a:gd name="T57" fmla="*/ 34 h 198"/>
                <a:gd name="T58" fmla="*/ 60 w 162"/>
                <a:gd name="T59" fmla="*/ 20 h 198"/>
                <a:gd name="T60" fmla="*/ 90 w 162"/>
                <a:gd name="T61" fmla="*/ 20 h 198"/>
                <a:gd name="T62" fmla="*/ 90 w 162"/>
                <a:gd name="T63" fmla="*/ 16 h 198"/>
                <a:gd name="T64" fmla="*/ 84 w 162"/>
                <a:gd name="T65" fmla="*/ 10 h 198"/>
                <a:gd name="T66" fmla="*/ 80 w 162"/>
                <a:gd name="T67" fmla="*/ 8 h 198"/>
                <a:gd name="T68" fmla="*/ 72 w 162"/>
                <a:gd name="T69" fmla="*/ 12 h 198"/>
                <a:gd name="T70" fmla="*/ 70 w 162"/>
                <a:gd name="T71" fmla="*/ 20 h 198"/>
                <a:gd name="T72" fmla="*/ 70 w 162"/>
                <a:gd name="T73" fmla="*/ 24 h 198"/>
                <a:gd name="T74" fmla="*/ 76 w 162"/>
                <a:gd name="T75" fmla="*/ 30 h 198"/>
                <a:gd name="T76" fmla="*/ 80 w 162"/>
                <a:gd name="T77" fmla="*/ 30 h 198"/>
                <a:gd name="T78" fmla="*/ 88 w 162"/>
                <a:gd name="T79" fmla="*/ 26 h 198"/>
                <a:gd name="T80" fmla="*/ 90 w 162"/>
                <a:gd name="T81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98">
                  <a:moveTo>
                    <a:pt x="0" y="192"/>
                  </a:moveTo>
                  <a:lnTo>
                    <a:pt x="0" y="192"/>
                  </a:lnTo>
                  <a:lnTo>
                    <a:pt x="12" y="192"/>
                  </a:lnTo>
                  <a:lnTo>
                    <a:pt x="18" y="188"/>
                  </a:lnTo>
                  <a:lnTo>
                    <a:pt x="22" y="182"/>
                  </a:lnTo>
                  <a:lnTo>
                    <a:pt x="28" y="172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8" y="182"/>
                  </a:lnTo>
                  <a:lnTo>
                    <a:pt x="144" y="188"/>
                  </a:lnTo>
                  <a:lnTo>
                    <a:pt x="150" y="192"/>
                  </a:lnTo>
                  <a:lnTo>
                    <a:pt x="162" y="192"/>
                  </a:lnTo>
                  <a:lnTo>
                    <a:pt x="162" y="198"/>
                  </a:lnTo>
                  <a:lnTo>
                    <a:pt x="98" y="198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108" y="192"/>
                  </a:lnTo>
                  <a:lnTo>
                    <a:pt x="116" y="188"/>
                  </a:lnTo>
                  <a:lnTo>
                    <a:pt x="118" y="186"/>
                  </a:lnTo>
                  <a:lnTo>
                    <a:pt x="118" y="182"/>
                  </a:lnTo>
                  <a:lnTo>
                    <a:pt x="116" y="174"/>
                  </a:lnTo>
                  <a:lnTo>
                    <a:pt x="104" y="148"/>
                  </a:lnTo>
                  <a:lnTo>
                    <a:pt x="48" y="148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4" y="182"/>
                  </a:lnTo>
                  <a:lnTo>
                    <a:pt x="34" y="186"/>
                  </a:lnTo>
                  <a:lnTo>
                    <a:pt x="36" y="188"/>
                  </a:lnTo>
                  <a:lnTo>
                    <a:pt x="42" y="192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0" y="198"/>
                  </a:lnTo>
                  <a:lnTo>
                    <a:pt x="0" y="192"/>
                  </a:lnTo>
                  <a:close/>
                  <a:moveTo>
                    <a:pt x="100" y="140"/>
                  </a:moveTo>
                  <a:lnTo>
                    <a:pt x="76" y="84"/>
                  </a:lnTo>
                  <a:lnTo>
                    <a:pt x="52" y="140"/>
                  </a:lnTo>
                  <a:lnTo>
                    <a:pt x="100" y="140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2" y="12"/>
                  </a:lnTo>
                  <a:lnTo>
                    <a:pt x="66" y="6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8" y="2"/>
                  </a:lnTo>
                  <a:lnTo>
                    <a:pt x="94" y="6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98" y="26"/>
                  </a:lnTo>
                  <a:lnTo>
                    <a:pt x="94" y="34"/>
                  </a:lnTo>
                  <a:lnTo>
                    <a:pt x="88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2" y="38"/>
                  </a:lnTo>
                  <a:lnTo>
                    <a:pt x="66" y="34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90" y="20"/>
                  </a:moveTo>
                  <a:lnTo>
                    <a:pt x="90" y="20"/>
                  </a:lnTo>
                  <a:lnTo>
                    <a:pt x="90" y="16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0" y="24"/>
                  </a:lnTo>
                  <a:lnTo>
                    <a:pt x="90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8" name="Freeform 95"/>
            <p:cNvSpPr>
              <a:spLocks noEditPoints="1"/>
            </p:cNvSpPr>
            <p:nvPr userDrawn="1"/>
          </p:nvSpPr>
          <p:spPr bwMode="auto">
            <a:xfrm>
              <a:off x="1976" y="1329"/>
              <a:ext cx="142" cy="142"/>
            </a:xfrm>
            <a:custGeom>
              <a:avLst/>
              <a:gdLst>
                <a:gd name="T0" fmla="*/ 0 w 142"/>
                <a:gd name="T1" fmla="*/ 136 h 142"/>
                <a:gd name="T2" fmla="*/ 16 w 142"/>
                <a:gd name="T3" fmla="*/ 134 h 142"/>
                <a:gd name="T4" fmla="*/ 22 w 142"/>
                <a:gd name="T5" fmla="*/ 124 h 142"/>
                <a:gd name="T6" fmla="*/ 22 w 142"/>
                <a:gd name="T7" fmla="*/ 32 h 142"/>
                <a:gd name="T8" fmla="*/ 22 w 142"/>
                <a:gd name="T9" fmla="*/ 18 h 142"/>
                <a:gd name="T10" fmla="*/ 16 w 142"/>
                <a:gd name="T11" fmla="*/ 8 h 142"/>
                <a:gd name="T12" fmla="*/ 0 w 142"/>
                <a:gd name="T13" fmla="*/ 6 h 142"/>
                <a:gd name="T14" fmla="*/ 64 w 142"/>
                <a:gd name="T15" fmla="*/ 0 h 142"/>
                <a:gd name="T16" fmla="*/ 82 w 142"/>
                <a:gd name="T17" fmla="*/ 2 h 142"/>
                <a:gd name="T18" fmla="*/ 112 w 142"/>
                <a:gd name="T19" fmla="*/ 12 h 142"/>
                <a:gd name="T20" fmla="*/ 132 w 142"/>
                <a:gd name="T21" fmla="*/ 32 h 142"/>
                <a:gd name="T22" fmla="*/ 140 w 142"/>
                <a:gd name="T23" fmla="*/ 56 h 142"/>
                <a:gd name="T24" fmla="*/ 142 w 142"/>
                <a:gd name="T25" fmla="*/ 70 h 142"/>
                <a:gd name="T26" fmla="*/ 138 w 142"/>
                <a:gd name="T27" fmla="*/ 98 h 142"/>
                <a:gd name="T28" fmla="*/ 124 w 142"/>
                <a:gd name="T29" fmla="*/ 120 h 142"/>
                <a:gd name="T30" fmla="*/ 98 w 142"/>
                <a:gd name="T31" fmla="*/ 136 h 142"/>
                <a:gd name="T32" fmla="*/ 64 w 142"/>
                <a:gd name="T33" fmla="*/ 142 h 142"/>
                <a:gd name="T34" fmla="*/ 0 w 142"/>
                <a:gd name="T35" fmla="*/ 136 h 142"/>
                <a:gd name="T36" fmla="*/ 64 w 142"/>
                <a:gd name="T37" fmla="*/ 132 h 142"/>
                <a:gd name="T38" fmla="*/ 92 w 142"/>
                <a:gd name="T39" fmla="*/ 126 h 142"/>
                <a:gd name="T40" fmla="*/ 108 w 142"/>
                <a:gd name="T41" fmla="*/ 112 h 142"/>
                <a:gd name="T42" fmla="*/ 118 w 142"/>
                <a:gd name="T43" fmla="*/ 92 h 142"/>
                <a:gd name="T44" fmla="*/ 120 w 142"/>
                <a:gd name="T45" fmla="*/ 70 h 142"/>
                <a:gd name="T46" fmla="*/ 118 w 142"/>
                <a:gd name="T47" fmla="*/ 60 h 142"/>
                <a:gd name="T48" fmla="*/ 114 w 142"/>
                <a:gd name="T49" fmla="*/ 40 h 142"/>
                <a:gd name="T50" fmla="*/ 102 w 142"/>
                <a:gd name="T51" fmla="*/ 22 h 142"/>
                <a:gd name="T52" fmla="*/ 80 w 142"/>
                <a:gd name="T53" fmla="*/ 10 h 142"/>
                <a:gd name="T54" fmla="*/ 40 w 142"/>
                <a:gd name="T55" fmla="*/ 10 h 142"/>
                <a:gd name="T56" fmla="*/ 40 w 142"/>
                <a:gd name="T57" fmla="*/ 106 h 142"/>
                <a:gd name="T58" fmla="*/ 44 w 142"/>
                <a:gd name="T59" fmla="*/ 128 h 142"/>
                <a:gd name="T60" fmla="*/ 52 w 142"/>
                <a:gd name="T61" fmla="*/ 132 h 142"/>
                <a:gd name="T62" fmla="*/ 64 w 142"/>
                <a:gd name="T63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98" y="6"/>
                  </a:lnTo>
                  <a:lnTo>
                    <a:pt x="112" y="12"/>
                  </a:lnTo>
                  <a:lnTo>
                    <a:pt x="124" y="22"/>
                  </a:lnTo>
                  <a:lnTo>
                    <a:pt x="132" y="32"/>
                  </a:lnTo>
                  <a:lnTo>
                    <a:pt x="138" y="44"/>
                  </a:lnTo>
                  <a:lnTo>
                    <a:pt x="140" y="56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0" y="86"/>
                  </a:lnTo>
                  <a:lnTo>
                    <a:pt x="138" y="98"/>
                  </a:lnTo>
                  <a:lnTo>
                    <a:pt x="132" y="110"/>
                  </a:lnTo>
                  <a:lnTo>
                    <a:pt x="124" y="120"/>
                  </a:lnTo>
                  <a:lnTo>
                    <a:pt x="112" y="130"/>
                  </a:lnTo>
                  <a:lnTo>
                    <a:pt x="98" y="136"/>
                  </a:lnTo>
                  <a:lnTo>
                    <a:pt x="82" y="140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  <a:moveTo>
                    <a:pt x="64" y="132"/>
                  </a:moveTo>
                  <a:lnTo>
                    <a:pt x="64" y="132"/>
                  </a:lnTo>
                  <a:lnTo>
                    <a:pt x="80" y="132"/>
                  </a:lnTo>
                  <a:lnTo>
                    <a:pt x="92" y="126"/>
                  </a:lnTo>
                  <a:lnTo>
                    <a:pt x="102" y="120"/>
                  </a:lnTo>
                  <a:lnTo>
                    <a:pt x="108" y="112"/>
                  </a:lnTo>
                  <a:lnTo>
                    <a:pt x="114" y="102"/>
                  </a:lnTo>
                  <a:lnTo>
                    <a:pt x="118" y="92"/>
                  </a:lnTo>
                  <a:lnTo>
                    <a:pt x="118" y="8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18" y="60"/>
                  </a:lnTo>
                  <a:lnTo>
                    <a:pt x="118" y="50"/>
                  </a:lnTo>
                  <a:lnTo>
                    <a:pt x="114" y="40"/>
                  </a:lnTo>
                  <a:lnTo>
                    <a:pt x="108" y="30"/>
                  </a:lnTo>
                  <a:lnTo>
                    <a:pt x="102" y="22"/>
                  </a:lnTo>
                  <a:lnTo>
                    <a:pt x="92" y="14"/>
                  </a:lnTo>
                  <a:lnTo>
                    <a:pt x="80" y="10"/>
                  </a:lnTo>
                  <a:lnTo>
                    <a:pt x="64" y="10"/>
                  </a:lnTo>
                  <a:lnTo>
                    <a:pt x="40" y="10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6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29" name="Freeform 96"/>
            <p:cNvSpPr>
              <a:spLocks/>
            </p:cNvSpPr>
            <p:nvPr userDrawn="1"/>
          </p:nvSpPr>
          <p:spPr bwMode="auto">
            <a:xfrm>
              <a:off x="2156" y="1329"/>
              <a:ext cx="116" cy="142"/>
            </a:xfrm>
            <a:custGeom>
              <a:avLst/>
              <a:gdLst>
                <a:gd name="T0" fmla="*/ 0 w 116"/>
                <a:gd name="T1" fmla="*/ 136 h 142"/>
                <a:gd name="T2" fmla="*/ 0 w 116"/>
                <a:gd name="T3" fmla="*/ 136 h 142"/>
                <a:gd name="T4" fmla="*/ 10 w 116"/>
                <a:gd name="T5" fmla="*/ 136 h 142"/>
                <a:gd name="T6" fmla="*/ 14 w 116"/>
                <a:gd name="T7" fmla="*/ 134 h 142"/>
                <a:gd name="T8" fmla="*/ 18 w 116"/>
                <a:gd name="T9" fmla="*/ 132 h 142"/>
                <a:gd name="T10" fmla="*/ 20 w 116"/>
                <a:gd name="T11" fmla="*/ 124 h 142"/>
                <a:gd name="T12" fmla="*/ 22 w 116"/>
                <a:gd name="T13" fmla="*/ 108 h 142"/>
                <a:gd name="T14" fmla="*/ 22 w 116"/>
                <a:gd name="T15" fmla="*/ 32 h 142"/>
                <a:gd name="T16" fmla="*/ 22 w 116"/>
                <a:gd name="T17" fmla="*/ 32 h 142"/>
                <a:gd name="T18" fmla="*/ 20 w 116"/>
                <a:gd name="T19" fmla="*/ 18 h 142"/>
                <a:gd name="T20" fmla="*/ 18 w 116"/>
                <a:gd name="T21" fmla="*/ 10 h 142"/>
                <a:gd name="T22" fmla="*/ 14 w 116"/>
                <a:gd name="T23" fmla="*/ 8 h 142"/>
                <a:gd name="T24" fmla="*/ 10 w 116"/>
                <a:gd name="T25" fmla="*/ 6 h 142"/>
                <a:gd name="T26" fmla="*/ 0 w 116"/>
                <a:gd name="T27" fmla="*/ 6 h 142"/>
                <a:gd name="T28" fmla="*/ 0 w 116"/>
                <a:gd name="T29" fmla="*/ 0 h 142"/>
                <a:gd name="T30" fmla="*/ 106 w 116"/>
                <a:gd name="T31" fmla="*/ 0 h 142"/>
                <a:gd name="T32" fmla="*/ 108 w 116"/>
                <a:gd name="T33" fmla="*/ 32 h 142"/>
                <a:gd name="T34" fmla="*/ 104 w 116"/>
                <a:gd name="T35" fmla="*/ 32 h 142"/>
                <a:gd name="T36" fmla="*/ 102 w 116"/>
                <a:gd name="T37" fmla="*/ 26 h 142"/>
                <a:gd name="T38" fmla="*/ 102 w 116"/>
                <a:gd name="T39" fmla="*/ 26 h 142"/>
                <a:gd name="T40" fmla="*/ 100 w 116"/>
                <a:gd name="T41" fmla="*/ 18 h 142"/>
                <a:gd name="T42" fmla="*/ 96 w 116"/>
                <a:gd name="T43" fmla="*/ 14 h 142"/>
                <a:gd name="T44" fmla="*/ 88 w 116"/>
                <a:gd name="T45" fmla="*/ 10 h 142"/>
                <a:gd name="T46" fmla="*/ 74 w 116"/>
                <a:gd name="T47" fmla="*/ 10 h 142"/>
                <a:gd name="T48" fmla="*/ 40 w 116"/>
                <a:gd name="T49" fmla="*/ 10 h 142"/>
                <a:gd name="T50" fmla="*/ 40 w 116"/>
                <a:gd name="T51" fmla="*/ 62 h 142"/>
                <a:gd name="T52" fmla="*/ 52 w 116"/>
                <a:gd name="T53" fmla="*/ 62 h 142"/>
                <a:gd name="T54" fmla="*/ 52 w 116"/>
                <a:gd name="T55" fmla="*/ 62 h 142"/>
                <a:gd name="T56" fmla="*/ 66 w 116"/>
                <a:gd name="T57" fmla="*/ 62 h 142"/>
                <a:gd name="T58" fmla="*/ 74 w 116"/>
                <a:gd name="T59" fmla="*/ 58 h 142"/>
                <a:gd name="T60" fmla="*/ 76 w 116"/>
                <a:gd name="T61" fmla="*/ 56 h 142"/>
                <a:gd name="T62" fmla="*/ 78 w 116"/>
                <a:gd name="T63" fmla="*/ 52 h 142"/>
                <a:gd name="T64" fmla="*/ 80 w 116"/>
                <a:gd name="T65" fmla="*/ 40 h 142"/>
                <a:gd name="T66" fmla="*/ 84 w 116"/>
                <a:gd name="T67" fmla="*/ 40 h 142"/>
                <a:gd name="T68" fmla="*/ 84 w 116"/>
                <a:gd name="T69" fmla="*/ 94 h 142"/>
                <a:gd name="T70" fmla="*/ 80 w 116"/>
                <a:gd name="T71" fmla="*/ 94 h 142"/>
                <a:gd name="T72" fmla="*/ 80 w 116"/>
                <a:gd name="T73" fmla="*/ 94 h 142"/>
                <a:gd name="T74" fmla="*/ 78 w 116"/>
                <a:gd name="T75" fmla="*/ 82 h 142"/>
                <a:gd name="T76" fmla="*/ 76 w 116"/>
                <a:gd name="T77" fmla="*/ 78 h 142"/>
                <a:gd name="T78" fmla="*/ 74 w 116"/>
                <a:gd name="T79" fmla="*/ 74 h 142"/>
                <a:gd name="T80" fmla="*/ 66 w 116"/>
                <a:gd name="T81" fmla="*/ 72 h 142"/>
                <a:gd name="T82" fmla="*/ 52 w 116"/>
                <a:gd name="T83" fmla="*/ 72 h 142"/>
                <a:gd name="T84" fmla="*/ 40 w 116"/>
                <a:gd name="T85" fmla="*/ 72 h 142"/>
                <a:gd name="T86" fmla="*/ 40 w 116"/>
                <a:gd name="T87" fmla="*/ 106 h 142"/>
                <a:gd name="T88" fmla="*/ 40 w 116"/>
                <a:gd name="T89" fmla="*/ 106 h 142"/>
                <a:gd name="T90" fmla="*/ 40 w 116"/>
                <a:gd name="T91" fmla="*/ 120 h 142"/>
                <a:gd name="T92" fmla="*/ 44 w 116"/>
                <a:gd name="T93" fmla="*/ 128 h 142"/>
                <a:gd name="T94" fmla="*/ 46 w 116"/>
                <a:gd name="T95" fmla="*/ 130 h 142"/>
                <a:gd name="T96" fmla="*/ 50 w 116"/>
                <a:gd name="T97" fmla="*/ 132 h 142"/>
                <a:gd name="T98" fmla="*/ 62 w 116"/>
                <a:gd name="T99" fmla="*/ 132 h 142"/>
                <a:gd name="T100" fmla="*/ 82 w 116"/>
                <a:gd name="T101" fmla="*/ 132 h 142"/>
                <a:gd name="T102" fmla="*/ 82 w 116"/>
                <a:gd name="T103" fmla="*/ 132 h 142"/>
                <a:gd name="T104" fmla="*/ 96 w 116"/>
                <a:gd name="T105" fmla="*/ 132 h 142"/>
                <a:gd name="T106" fmla="*/ 104 w 116"/>
                <a:gd name="T107" fmla="*/ 128 h 142"/>
                <a:gd name="T108" fmla="*/ 108 w 116"/>
                <a:gd name="T109" fmla="*/ 122 h 142"/>
                <a:gd name="T110" fmla="*/ 110 w 116"/>
                <a:gd name="T111" fmla="*/ 114 h 142"/>
                <a:gd name="T112" fmla="*/ 112 w 116"/>
                <a:gd name="T113" fmla="*/ 110 h 142"/>
                <a:gd name="T114" fmla="*/ 116 w 116"/>
                <a:gd name="T115" fmla="*/ 110 h 142"/>
                <a:gd name="T116" fmla="*/ 114 w 116"/>
                <a:gd name="T117" fmla="*/ 142 h 142"/>
                <a:gd name="T118" fmla="*/ 0 w 116"/>
                <a:gd name="T119" fmla="*/ 142 h 142"/>
                <a:gd name="T120" fmla="*/ 0 w 116"/>
                <a:gd name="T12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42">
                  <a:moveTo>
                    <a:pt x="0" y="136"/>
                  </a:moveTo>
                  <a:lnTo>
                    <a:pt x="0" y="136"/>
                  </a:lnTo>
                  <a:lnTo>
                    <a:pt x="10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8" y="32"/>
                  </a:lnTo>
                  <a:lnTo>
                    <a:pt x="104" y="32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18"/>
                  </a:lnTo>
                  <a:lnTo>
                    <a:pt x="96" y="14"/>
                  </a:lnTo>
                  <a:lnTo>
                    <a:pt x="88" y="10"/>
                  </a:lnTo>
                  <a:lnTo>
                    <a:pt x="74" y="10"/>
                  </a:lnTo>
                  <a:lnTo>
                    <a:pt x="40" y="10"/>
                  </a:lnTo>
                  <a:lnTo>
                    <a:pt x="40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66" y="62"/>
                  </a:lnTo>
                  <a:lnTo>
                    <a:pt x="74" y="58"/>
                  </a:lnTo>
                  <a:lnTo>
                    <a:pt x="76" y="56"/>
                  </a:lnTo>
                  <a:lnTo>
                    <a:pt x="78" y="52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8" y="82"/>
                  </a:lnTo>
                  <a:lnTo>
                    <a:pt x="76" y="78"/>
                  </a:lnTo>
                  <a:lnTo>
                    <a:pt x="74" y="74"/>
                  </a:lnTo>
                  <a:lnTo>
                    <a:pt x="66" y="72"/>
                  </a:lnTo>
                  <a:lnTo>
                    <a:pt x="52" y="72"/>
                  </a:lnTo>
                  <a:lnTo>
                    <a:pt x="40" y="7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20"/>
                  </a:lnTo>
                  <a:lnTo>
                    <a:pt x="44" y="128"/>
                  </a:lnTo>
                  <a:lnTo>
                    <a:pt x="46" y="130"/>
                  </a:lnTo>
                  <a:lnTo>
                    <a:pt x="50" y="132"/>
                  </a:lnTo>
                  <a:lnTo>
                    <a:pt x="62" y="132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96" y="132"/>
                  </a:lnTo>
                  <a:lnTo>
                    <a:pt x="104" y="128"/>
                  </a:lnTo>
                  <a:lnTo>
                    <a:pt x="108" y="122"/>
                  </a:lnTo>
                  <a:lnTo>
                    <a:pt x="110" y="114"/>
                  </a:lnTo>
                  <a:lnTo>
                    <a:pt x="112" y="110"/>
                  </a:lnTo>
                  <a:lnTo>
                    <a:pt x="116" y="110"/>
                  </a:lnTo>
                  <a:lnTo>
                    <a:pt x="11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0" name="Freeform 97"/>
            <p:cNvSpPr>
              <a:spLocks/>
            </p:cNvSpPr>
            <p:nvPr userDrawn="1"/>
          </p:nvSpPr>
          <p:spPr bwMode="auto">
            <a:xfrm>
              <a:off x="2302" y="1329"/>
              <a:ext cx="148" cy="142"/>
            </a:xfrm>
            <a:custGeom>
              <a:avLst/>
              <a:gdLst>
                <a:gd name="T0" fmla="*/ 42 w 148"/>
                <a:gd name="T1" fmla="*/ 136 h 142"/>
                <a:gd name="T2" fmla="*/ 42 w 148"/>
                <a:gd name="T3" fmla="*/ 136 h 142"/>
                <a:gd name="T4" fmla="*/ 54 w 148"/>
                <a:gd name="T5" fmla="*/ 136 h 142"/>
                <a:gd name="T6" fmla="*/ 58 w 148"/>
                <a:gd name="T7" fmla="*/ 134 h 142"/>
                <a:gd name="T8" fmla="*/ 60 w 148"/>
                <a:gd name="T9" fmla="*/ 132 h 142"/>
                <a:gd name="T10" fmla="*/ 64 w 148"/>
                <a:gd name="T11" fmla="*/ 124 h 142"/>
                <a:gd name="T12" fmla="*/ 64 w 148"/>
                <a:gd name="T13" fmla="*/ 108 h 142"/>
                <a:gd name="T14" fmla="*/ 64 w 148"/>
                <a:gd name="T15" fmla="*/ 10 h 142"/>
                <a:gd name="T16" fmla="*/ 34 w 148"/>
                <a:gd name="T17" fmla="*/ 10 h 142"/>
                <a:gd name="T18" fmla="*/ 34 w 148"/>
                <a:gd name="T19" fmla="*/ 10 h 142"/>
                <a:gd name="T20" fmla="*/ 22 w 148"/>
                <a:gd name="T21" fmla="*/ 10 h 142"/>
                <a:gd name="T22" fmla="*/ 14 w 148"/>
                <a:gd name="T23" fmla="*/ 14 h 142"/>
                <a:gd name="T24" fmla="*/ 10 w 148"/>
                <a:gd name="T25" fmla="*/ 20 h 142"/>
                <a:gd name="T26" fmla="*/ 6 w 148"/>
                <a:gd name="T27" fmla="*/ 28 h 142"/>
                <a:gd name="T28" fmla="*/ 6 w 148"/>
                <a:gd name="T29" fmla="*/ 32 h 142"/>
                <a:gd name="T30" fmla="*/ 0 w 148"/>
                <a:gd name="T31" fmla="*/ 32 h 142"/>
                <a:gd name="T32" fmla="*/ 2 w 148"/>
                <a:gd name="T33" fmla="*/ 0 h 142"/>
                <a:gd name="T34" fmla="*/ 146 w 148"/>
                <a:gd name="T35" fmla="*/ 0 h 142"/>
                <a:gd name="T36" fmla="*/ 148 w 148"/>
                <a:gd name="T37" fmla="*/ 32 h 142"/>
                <a:gd name="T38" fmla="*/ 142 w 148"/>
                <a:gd name="T39" fmla="*/ 32 h 142"/>
                <a:gd name="T40" fmla="*/ 142 w 148"/>
                <a:gd name="T41" fmla="*/ 28 h 142"/>
                <a:gd name="T42" fmla="*/ 142 w 148"/>
                <a:gd name="T43" fmla="*/ 28 h 142"/>
                <a:gd name="T44" fmla="*/ 138 w 148"/>
                <a:gd name="T45" fmla="*/ 20 h 142"/>
                <a:gd name="T46" fmla="*/ 134 w 148"/>
                <a:gd name="T47" fmla="*/ 14 h 142"/>
                <a:gd name="T48" fmla="*/ 126 w 148"/>
                <a:gd name="T49" fmla="*/ 10 h 142"/>
                <a:gd name="T50" fmla="*/ 114 w 148"/>
                <a:gd name="T51" fmla="*/ 10 h 142"/>
                <a:gd name="T52" fmla="*/ 84 w 148"/>
                <a:gd name="T53" fmla="*/ 10 h 142"/>
                <a:gd name="T54" fmla="*/ 84 w 148"/>
                <a:gd name="T55" fmla="*/ 108 h 142"/>
                <a:gd name="T56" fmla="*/ 84 w 148"/>
                <a:gd name="T57" fmla="*/ 108 h 142"/>
                <a:gd name="T58" fmla="*/ 84 w 148"/>
                <a:gd name="T59" fmla="*/ 124 h 142"/>
                <a:gd name="T60" fmla="*/ 88 w 148"/>
                <a:gd name="T61" fmla="*/ 132 h 142"/>
                <a:gd name="T62" fmla="*/ 90 w 148"/>
                <a:gd name="T63" fmla="*/ 134 h 142"/>
                <a:gd name="T64" fmla="*/ 94 w 148"/>
                <a:gd name="T65" fmla="*/ 136 h 142"/>
                <a:gd name="T66" fmla="*/ 106 w 148"/>
                <a:gd name="T67" fmla="*/ 136 h 142"/>
                <a:gd name="T68" fmla="*/ 106 w 148"/>
                <a:gd name="T69" fmla="*/ 142 h 142"/>
                <a:gd name="T70" fmla="*/ 42 w 148"/>
                <a:gd name="T71" fmla="*/ 142 h 142"/>
                <a:gd name="T72" fmla="*/ 42 w 148"/>
                <a:gd name="T73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42">
                  <a:moveTo>
                    <a:pt x="42" y="136"/>
                  </a:moveTo>
                  <a:lnTo>
                    <a:pt x="42" y="136"/>
                  </a:lnTo>
                  <a:lnTo>
                    <a:pt x="54" y="136"/>
                  </a:lnTo>
                  <a:lnTo>
                    <a:pt x="58" y="134"/>
                  </a:lnTo>
                  <a:lnTo>
                    <a:pt x="60" y="132"/>
                  </a:lnTo>
                  <a:lnTo>
                    <a:pt x="64" y="124"/>
                  </a:lnTo>
                  <a:lnTo>
                    <a:pt x="64" y="108"/>
                  </a:lnTo>
                  <a:lnTo>
                    <a:pt x="6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2" y="10"/>
                  </a:lnTo>
                  <a:lnTo>
                    <a:pt x="14" y="14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8" y="20"/>
                  </a:lnTo>
                  <a:lnTo>
                    <a:pt x="134" y="14"/>
                  </a:lnTo>
                  <a:lnTo>
                    <a:pt x="126" y="10"/>
                  </a:lnTo>
                  <a:lnTo>
                    <a:pt x="114" y="10"/>
                  </a:lnTo>
                  <a:lnTo>
                    <a:pt x="84" y="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24"/>
                  </a:lnTo>
                  <a:lnTo>
                    <a:pt x="88" y="132"/>
                  </a:lnTo>
                  <a:lnTo>
                    <a:pt x="90" y="134"/>
                  </a:lnTo>
                  <a:lnTo>
                    <a:pt x="94" y="136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42" y="142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1" name="Freeform 98"/>
            <p:cNvSpPr>
              <a:spLocks/>
            </p:cNvSpPr>
            <p:nvPr userDrawn="1"/>
          </p:nvSpPr>
          <p:spPr bwMode="auto">
            <a:xfrm>
              <a:off x="2480" y="132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2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8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0" y="68"/>
                  </a:lnTo>
                  <a:lnTo>
                    <a:pt x="10" y="58"/>
                  </a:lnTo>
                  <a:lnTo>
                    <a:pt x="6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6" y="46"/>
                  </a:lnTo>
                  <a:lnTo>
                    <a:pt x="34" y="52"/>
                  </a:lnTo>
                  <a:lnTo>
                    <a:pt x="48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4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2" name="Freeform 99"/>
            <p:cNvSpPr>
              <a:spLocks/>
            </p:cNvSpPr>
            <p:nvPr userDrawn="1"/>
          </p:nvSpPr>
          <p:spPr bwMode="auto">
            <a:xfrm>
              <a:off x="2672" y="1329"/>
              <a:ext cx="164" cy="142"/>
            </a:xfrm>
            <a:custGeom>
              <a:avLst/>
              <a:gdLst>
                <a:gd name="T0" fmla="*/ 0 w 164"/>
                <a:gd name="T1" fmla="*/ 136 h 142"/>
                <a:gd name="T2" fmla="*/ 16 w 164"/>
                <a:gd name="T3" fmla="*/ 134 h 142"/>
                <a:gd name="T4" fmla="*/ 22 w 164"/>
                <a:gd name="T5" fmla="*/ 124 h 142"/>
                <a:gd name="T6" fmla="*/ 22 w 164"/>
                <a:gd name="T7" fmla="*/ 32 h 142"/>
                <a:gd name="T8" fmla="*/ 22 w 164"/>
                <a:gd name="T9" fmla="*/ 18 h 142"/>
                <a:gd name="T10" fmla="*/ 16 w 164"/>
                <a:gd name="T11" fmla="*/ 8 h 142"/>
                <a:gd name="T12" fmla="*/ 0 w 164"/>
                <a:gd name="T13" fmla="*/ 6 h 142"/>
                <a:gd name="T14" fmla="*/ 64 w 164"/>
                <a:gd name="T15" fmla="*/ 0 h 142"/>
                <a:gd name="T16" fmla="*/ 64 w 164"/>
                <a:gd name="T17" fmla="*/ 6 h 142"/>
                <a:gd name="T18" fmla="*/ 48 w 164"/>
                <a:gd name="T19" fmla="*/ 8 h 142"/>
                <a:gd name="T20" fmla="*/ 42 w 164"/>
                <a:gd name="T21" fmla="*/ 18 h 142"/>
                <a:gd name="T22" fmla="*/ 42 w 164"/>
                <a:gd name="T23" fmla="*/ 66 h 142"/>
                <a:gd name="T24" fmla="*/ 90 w 164"/>
                <a:gd name="T25" fmla="*/ 24 h 142"/>
                <a:gd name="T26" fmla="*/ 100 w 164"/>
                <a:gd name="T27" fmla="*/ 10 h 142"/>
                <a:gd name="T28" fmla="*/ 98 w 164"/>
                <a:gd name="T29" fmla="*/ 6 h 142"/>
                <a:gd name="T30" fmla="*/ 90 w 164"/>
                <a:gd name="T31" fmla="*/ 0 h 142"/>
                <a:gd name="T32" fmla="*/ 144 w 164"/>
                <a:gd name="T33" fmla="*/ 6 h 142"/>
                <a:gd name="T34" fmla="*/ 132 w 164"/>
                <a:gd name="T35" fmla="*/ 6 h 142"/>
                <a:gd name="T36" fmla="*/ 112 w 164"/>
                <a:gd name="T37" fmla="*/ 16 h 142"/>
                <a:gd name="T38" fmla="*/ 60 w 164"/>
                <a:gd name="T39" fmla="*/ 60 h 142"/>
                <a:gd name="T40" fmla="*/ 134 w 164"/>
                <a:gd name="T41" fmla="*/ 122 h 142"/>
                <a:gd name="T42" fmla="*/ 150 w 164"/>
                <a:gd name="T43" fmla="*/ 132 h 142"/>
                <a:gd name="T44" fmla="*/ 164 w 164"/>
                <a:gd name="T45" fmla="*/ 136 h 142"/>
                <a:gd name="T46" fmla="*/ 98 w 164"/>
                <a:gd name="T47" fmla="*/ 142 h 142"/>
                <a:gd name="T48" fmla="*/ 98 w 164"/>
                <a:gd name="T49" fmla="*/ 136 h 142"/>
                <a:gd name="T50" fmla="*/ 112 w 164"/>
                <a:gd name="T51" fmla="*/ 132 h 142"/>
                <a:gd name="T52" fmla="*/ 106 w 164"/>
                <a:gd name="T53" fmla="*/ 122 h 142"/>
                <a:gd name="T54" fmla="*/ 42 w 164"/>
                <a:gd name="T55" fmla="*/ 76 h 142"/>
                <a:gd name="T56" fmla="*/ 42 w 164"/>
                <a:gd name="T57" fmla="*/ 108 h 142"/>
                <a:gd name="T58" fmla="*/ 46 w 164"/>
                <a:gd name="T59" fmla="*/ 132 h 142"/>
                <a:gd name="T60" fmla="*/ 52 w 164"/>
                <a:gd name="T61" fmla="*/ 136 h 142"/>
                <a:gd name="T62" fmla="*/ 64 w 164"/>
                <a:gd name="T63" fmla="*/ 142 h 142"/>
                <a:gd name="T64" fmla="*/ 0 w 1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6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8" y="16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2" y="6"/>
                  </a:lnTo>
                  <a:lnTo>
                    <a:pt x="122" y="10"/>
                  </a:lnTo>
                  <a:lnTo>
                    <a:pt x="112" y="16"/>
                  </a:lnTo>
                  <a:lnTo>
                    <a:pt x="102" y="24"/>
                  </a:lnTo>
                  <a:lnTo>
                    <a:pt x="60" y="60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42" y="128"/>
                  </a:lnTo>
                  <a:lnTo>
                    <a:pt x="150" y="132"/>
                  </a:lnTo>
                  <a:lnTo>
                    <a:pt x="158" y="136"/>
                  </a:lnTo>
                  <a:lnTo>
                    <a:pt x="164" y="136"/>
                  </a:lnTo>
                  <a:lnTo>
                    <a:pt x="164" y="142"/>
                  </a:lnTo>
                  <a:lnTo>
                    <a:pt x="98" y="142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08" y="136"/>
                  </a:lnTo>
                  <a:lnTo>
                    <a:pt x="112" y="132"/>
                  </a:lnTo>
                  <a:lnTo>
                    <a:pt x="112" y="128"/>
                  </a:lnTo>
                  <a:lnTo>
                    <a:pt x="106" y="122"/>
                  </a:lnTo>
                  <a:lnTo>
                    <a:pt x="48" y="72"/>
                  </a:lnTo>
                  <a:lnTo>
                    <a:pt x="42" y="7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3" name="Freeform 100"/>
            <p:cNvSpPr>
              <a:spLocks noEditPoints="1"/>
            </p:cNvSpPr>
            <p:nvPr userDrawn="1"/>
          </p:nvSpPr>
          <p:spPr bwMode="auto">
            <a:xfrm>
              <a:off x="2844" y="1325"/>
              <a:ext cx="161" cy="146"/>
            </a:xfrm>
            <a:custGeom>
              <a:avLst/>
              <a:gdLst>
                <a:gd name="T0" fmla="*/ 0 w 161"/>
                <a:gd name="T1" fmla="*/ 140 h 146"/>
                <a:gd name="T2" fmla="*/ 0 w 161"/>
                <a:gd name="T3" fmla="*/ 140 h 146"/>
                <a:gd name="T4" fmla="*/ 12 w 161"/>
                <a:gd name="T5" fmla="*/ 140 h 146"/>
                <a:gd name="T6" fmla="*/ 18 w 161"/>
                <a:gd name="T7" fmla="*/ 136 h 146"/>
                <a:gd name="T8" fmla="*/ 22 w 161"/>
                <a:gd name="T9" fmla="*/ 130 h 146"/>
                <a:gd name="T10" fmla="*/ 28 w 161"/>
                <a:gd name="T11" fmla="*/ 120 h 146"/>
                <a:gd name="T12" fmla="*/ 79 w 161"/>
                <a:gd name="T13" fmla="*/ 0 h 146"/>
                <a:gd name="T14" fmla="*/ 81 w 161"/>
                <a:gd name="T15" fmla="*/ 0 h 146"/>
                <a:gd name="T16" fmla="*/ 133 w 161"/>
                <a:gd name="T17" fmla="*/ 120 h 146"/>
                <a:gd name="T18" fmla="*/ 133 w 161"/>
                <a:gd name="T19" fmla="*/ 120 h 146"/>
                <a:gd name="T20" fmla="*/ 137 w 161"/>
                <a:gd name="T21" fmla="*/ 130 h 146"/>
                <a:gd name="T22" fmla="*/ 143 w 161"/>
                <a:gd name="T23" fmla="*/ 136 h 146"/>
                <a:gd name="T24" fmla="*/ 149 w 161"/>
                <a:gd name="T25" fmla="*/ 140 h 146"/>
                <a:gd name="T26" fmla="*/ 161 w 161"/>
                <a:gd name="T27" fmla="*/ 140 h 146"/>
                <a:gd name="T28" fmla="*/ 161 w 161"/>
                <a:gd name="T29" fmla="*/ 146 h 146"/>
                <a:gd name="T30" fmla="*/ 97 w 161"/>
                <a:gd name="T31" fmla="*/ 146 h 146"/>
                <a:gd name="T32" fmla="*/ 97 w 161"/>
                <a:gd name="T33" fmla="*/ 140 h 146"/>
                <a:gd name="T34" fmla="*/ 97 w 161"/>
                <a:gd name="T35" fmla="*/ 140 h 146"/>
                <a:gd name="T36" fmla="*/ 107 w 161"/>
                <a:gd name="T37" fmla="*/ 140 h 146"/>
                <a:gd name="T38" fmla="*/ 115 w 161"/>
                <a:gd name="T39" fmla="*/ 136 h 146"/>
                <a:gd name="T40" fmla="*/ 117 w 161"/>
                <a:gd name="T41" fmla="*/ 134 h 146"/>
                <a:gd name="T42" fmla="*/ 117 w 161"/>
                <a:gd name="T43" fmla="*/ 130 h 146"/>
                <a:gd name="T44" fmla="*/ 115 w 161"/>
                <a:gd name="T45" fmla="*/ 122 h 146"/>
                <a:gd name="T46" fmla="*/ 103 w 161"/>
                <a:gd name="T47" fmla="*/ 96 h 146"/>
                <a:gd name="T48" fmla="*/ 48 w 161"/>
                <a:gd name="T49" fmla="*/ 96 h 146"/>
                <a:gd name="T50" fmla="*/ 36 w 161"/>
                <a:gd name="T51" fmla="*/ 122 h 146"/>
                <a:gd name="T52" fmla="*/ 36 w 161"/>
                <a:gd name="T53" fmla="*/ 122 h 146"/>
                <a:gd name="T54" fmla="*/ 34 w 161"/>
                <a:gd name="T55" fmla="*/ 130 h 146"/>
                <a:gd name="T56" fmla="*/ 34 w 161"/>
                <a:gd name="T57" fmla="*/ 134 h 146"/>
                <a:gd name="T58" fmla="*/ 36 w 161"/>
                <a:gd name="T59" fmla="*/ 136 h 146"/>
                <a:gd name="T60" fmla="*/ 42 w 161"/>
                <a:gd name="T61" fmla="*/ 140 h 146"/>
                <a:gd name="T62" fmla="*/ 53 w 161"/>
                <a:gd name="T63" fmla="*/ 140 h 146"/>
                <a:gd name="T64" fmla="*/ 53 w 161"/>
                <a:gd name="T65" fmla="*/ 146 h 146"/>
                <a:gd name="T66" fmla="*/ 0 w 161"/>
                <a:gd name="T67" fmla="*/ 146 h 146"/>
                <a:gd name="T68" fmla="*/ 0 w 161"/>
                <a:gd name="T69" fmla="*/ 140 h 146"/>
                <a:gd name="T70" fmla="*/ 99 w 161"/>
                <a:gd name="T71" fmla="*/ 88 h 146"/>
                <a:gd name="T72" fmla="*/ 75 w 161"/>
                <a:gd name="T73" fmla="*/ 32 h 146"/>
                <a:gd name="T74" fmla="*/ 51 w 161"/>
                <a:gd name="T75" fmla="*/ 88 h 146"/>
                <a:gd name="T76" fmla="*/ 99 w 161"/>
                <a:gd name="T7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46">
                  <a:moveTo>
                    <a:pt x="0" y="140"/>
                  </a:moveTo>
                  <a:lnTo>
                    <a:pt x="0" y="140"/>
                  </a:lnTo>
                  <a:lnTo>
                    <a:pt x="12" y="140"/>
                  </a:lnTo>
                  <a:lnTo>
                    <a:pt x="18" y="136"/>
                  </a:lnTo>
                  <a:lnTo>
                    <a:pt x="22" y="130"/>
                  </a:lnTo>
                  <a:lnTo>
                    <a:pt x="28" y="12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133" y="120"/>
                  </a:lnTo>
                  <a:lnTo>
                    <a:pt x="133" y="120"/>
                  </a:lnTo>
                  <a:lnTo>
                    <a:pt x="137" y="130"/>
                  </a:lnTo>
                  <a:lnTo>
                    <a:pt x="143" y="136"/>
                  </a:lnTo>
                  <a:lnTo>
                    <a:pt x="149" y="140"/>
                  </a:lnTo>
                  <a:lnTo>
                    <a:pt x="161" y="140"/>
                  </a:lnTo>
                  <a:lnTo>
                    <a:pt x="161" y="146"/>
                  </a:lnTo>
                  <a:lnTo>
                    <a:pt x="97" y="146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7" y="140"/>
                  </a:lnTo>
                  <a:lnTo>
                    <a:pt x="115" y="136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5" y="122"/>
                  </a:lnTo>
                  <a:lnTo>
                    <a:pt x="103" y="96"/>
                  </a:lnTo>
                  <a:lnTo>
                    <a:pt x="48" y="96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4"/>
                  </a:lnTo>
                  <a:lnTo>
                    <a:pt x="36" y="136"/>
                  </a:lnTo>
                  <a:lnTo>
                    <a:pt x="42" y="140"/>
                  </a:lnTo>
                  <a:lnTo>
                    <a:pt x="53" y="140"/>
                  </a:lnTo>
                  <a:lnTo>
                    <a:pt x="53" y="146"/>
                  </a:lnTo>
                  <a:lnTo>
                    <a:pt x="0" y="146"/>
                  </a:lnTo>
                  <a:lnTo>
                    <a:pt x="0" y="140"/>
                  </a:lnTo>
                  <a:close/>
                  <a:moveTo>
                    <a:pt x="99" y="88"/>
                  </a:moveTo>
                  <a:lnTo>
                    <a:pt x="75" y="32"/>
                  </a:lnTo>
                  <a:lnTo>
                    <a:pt x="51" y="88"/>
                  </a:lnTo>
                  <a:lnTo>
                    <a:pt x="99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4" name="Freeform 101"/>
            <p:cNvSpPr>
              <a:spLocks/>
            </p:cNvSpPr>
            <p:nvPr userDrawn="1"/>
          </p:nvSpPr>
          <p:spPr bwMode="auto">
            <a:xfrm>
              <a:off x="3023" y="1329"/>
              <a:ext cx="154" cy="146"/>
            </a:xfrm>
            <a:custGeom>
              <a:avLst/>
              <a:gdLst>
                <a:gd name="T0" fmla="*/ 30 w 154"/>
                <a:gd name="T1" fmla="*/ 28 h 146"/>
                <a:gd name="T2" fmla="*/ 30 w 154"/>
                <a:gd name="T3" fmla="*/ 108 h 146"/>
                <a:gd name="T4" fmla="*/ 30 w 154"/>
                <a:gd name="T5" fmla="*/ 108 h 146"/>
                <a:gd name="T6" fmla="*/ 32 w 154"/>
                <a:gd name="T7" fmla="*/ 124 h 146"/>
                <a:gd name="T8" fmla="*/ 34 w 154"/>
                <a:gd name="T9" fmla="*/ 132 h 146"/>
                <a:gd name="T10" fmla="*/ 38 w 154"/>
                <a:gd name="T11" fmla="*/ 134 h 146"/>
                <a:gd name="T12" fmla="*/ 42 w 154"/>
                <a:gd name="T13" fmla="*/ 136 h 146"/>
                <a:gd name="T14" fmla="*/ 54 w 154"/>
                <a:gd name="T15" fmla="*/ 136 h 146"/>
                <a:gd name="T16" fmla="*/ 54 w 154"/>
                <a:gd name="T17" fmla="*/ 142 h 146"/>
                <a:gd name="T18" fmla="*/ 0 w 154"/>
                <a:gd name="T19" fmla="*/ 142 h 146"/>
                <a:gd name="T20" fmla="*/ 0 w 154"/>
                <a:gd name="T21" fmla="*/ 136 h 146"/>
                <a:gd name="T22" fmla="*/ 0 w 154"/>
                <a:gd name="T23" fmla="*/ 136 h 146"/>
                <a:gd name="T24" fmla="*/ 12 w 154"/>
                <a:gd name="T25" fmla="*/ 136 h 146"/>
                <a:gd name="T26" fmla="*/ 16 w 154"/>
                <a:gd name="T27" fmla="*/ 134 h 146"/>
                <a:gd name="T28" fmla="*/ 18 w 154"/>
                <a:gd name="T29" fmla="*/ 132 h 146"/>
                <a:gd name="T30" fmla="*/ 22 w 154"/>
                <a:gd name="T31" fmla="*/ 124 h 146"/>
                <a:gd name="T32" fmla="*/ 22 w 154"/>
                <a:gd name="T33" fmla="*/ 108 h 146"/>
                <a:gd name="T34" fmla="*/ 22 w 154"/>
                <a:gd name="T35" fmla="*/ 32 h 146"/>
                <a:gd name="T36" fmla="*/ 22 w 154"/>
                <a:gd name="T37" fmla="*/ 32 h 146"/>
                <a:gd name="T38" fmla="*/ 22 w 154"/>
                <a:gd name="T39" fmla="*/ 18 h 146"/>
                <a:gd name="T40" fmla="*/ 18 w 154"/>
                <a:gd name="T41" fmla="*/ 10 h 146"/>
                <a:gd name="T42" fmla="*/ 16 w 154"/>
                <a:gd name="T43" fmla="*/ 8 h 146"/>
                <a:gd name="T44" fmla="*/ 12 w 154"/>
                <a:gd name="T45" fmla="*/ 6 h 146"/>
                <a:gd name="T46" fmla="*/ 0 w 154"/>
                <a:gd name="T47" fmla="*/ 6 h 146"/>
                <a:gd name="T48" fmla="*/ 0 w 154"/>
                <a:gd name="T49" fmla="*/ 0 h 146"/>
                <a:gd name="T50" fmla="*/ 32 w 154"/>
                <a:gd name="T51" fmla="*/ 0 h 146"/>
                <a:gd name="T52" fmla="*/ 124 w 154"/>
                <a:gd name="T53" fmla="*/ 112 h 146"/>
                <a:gd name="T54" fmla="*/ 124 w 154"/>
                <a:gd name="T55" fmla="*/ 32 h 146"/>
                <a:gd name="T56" fmla="*/ 124 w 154"/>
                <a:gd name="T57" fmla="*/ 32 h 146"/>
                <a:gd name="T58" fmla="*/ 122 w 154"/>
                <a:gd name="T59" fmla="*/ 18 h 146"/>
                <a:gd name="T60" fmla="*/ 120 w 154"/>
                <a:gd name="T61" fmla="*/ 10 h 146"/>
                <a:gd name="T62" fmla="*/ 116 w 154"/>
                <a:gd name="T63" fmla="*/ 8 h 146"/>
                <a:gd name="T64" fmla="*/ 112 w 154"/>
                <a:gd name="T65" fmla="*/ 6 h 146"/>
                <a:gd name="T66" fmla="*/ 100 w 154"/>
                <a:gd name="T67" fmla="*/ 6 h 146"/>
                <a:gd name="T68" fmla="*/ 100 w 154"/>
                <a:gd name="T69" fmla="*/ 0 h 146"/>
                <a:gd name="T70" fmla="*/ 154 w 154"/>
                <a:gd name="T71" fmla="*/ 0 h 146"/>
                <a:gd name="T72" fmla="*/ 154 w 154"/>
                <a:gd name="T73" fmla="*/ 6 h 146"/>
                <a:gd name="T74" fmla="*/ 154 w 154"/>
                <a:gd name="T75" fmla="*/ 6 h 146"/>
                <a:gd name="T76" fmla="*/ 142 w 154"/>
                <a:gd name="T77" fmla="*/ 6 h 146"/>
                <a:gd name="T78" fmla="*/ 138 w 154"/>
                <a:gd name="T79" fmla="*/ 8 h 146"/>
                <a:gd name="T80" fmla="*/ 136 w 154"/>
                <a:gd name="T81" fmla="*/ 10 h 146"/>
                <a:gd name="T82" fmla="*/ 132 w 154"/>
                <a:gd name="T83" fmla="*/ 18 h 146"/>
                <a:gd name="T84" fmla="*/ 132 w 154"/>
                <a:gd name="T85" fmla="*/ 32 h 146"/>
                <a:gd name="T86" fmla="*/ 132 w 154"/>
                <a:gd name="T87" fmla="*/ 146 h 146"/>
                <a:gd name="T88" fmla="*/ 126 w 154"/>
                <a:gd name="T89" fmla="*/ 146 h 146"/>
                <a:gd name="T90" fmla="*/ 30 w 154"/>
                <a:gd name="T91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46">
                  <a:moveTo>
                    <a:pt x="30" y="28"/>
                  </a:moveTo>
                  <a:lnTo>
                    <a:pt x="30" y="108"/>
                  </a:lnTo>
                  <a:lnTo>
                    <a:pt x="30" y="108"/>
                  </a:lnTo>
                  <a:lnTo>
                    <a:pt x="32" y="124"/>
                  </a:lnTo>
                  <a:lnTo>
                    <a:pt x="34" y="132"/>
                  </a:lnTo>
                  <a:lnTo>
                    <a:pt x="38" y="134"/>
                  </a:lnTo>
                  <a:lnTo>
                    <a:pt x="42" y="136"/>
                  </a:lnTo>
                  <a:lnTo>
                    <a:pt x="54" y="136"/>
                  </a:lnTo>
                  <a:lnTo>
                    <a:pt x="54" y="142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124" y="112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2" y="18"/>
                  </a:lnTo>
                  <a:lnTo>
                    <a:pt x="120" y="10"/>
                  </a:lnTo>
                  <a:lnTo>
                    <a:pt x="116" y="8"/>
                  </a:lnTo>
                  <a:lnTo>
                    <a:pt x="112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32" y="18"/>
                  </a:lnTo>
                  <a:lnTo>
                    <a:pt x="132" y="32"/>
                  </a:lnTo>
                  <a:lnTo>
                    <a:pt x="132" y="146"/>
                  </a:lnTo>
                  <a:lnTo>
                    <a:pt x="126" y="146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5" name="Freeform 102"/>
            <p:cNvSpPr>
              <a:spLocks/>
            </p:cNvSpPr>
            <p:nvPr userDrawn="1"/>
          </p:nvSpPr>
          <p:spPr bwMode="auto">
            <a:xfrm>
              <a:off x="3217" y="1325"/>
              <a:ext cx="94" cy="150"/>
            </a:xfrm>
            <a:custGeom>
              <a:avLst/>
              <a:gdLst>
                <a:gd name="T0" fmla="*/ 6 w 94"/>
                <a:gd name="T1" fmla="*/ 98 h 150"/>
                <a:gd name="T2" fmla="*/ 6 w 94"/>
                <a:gd name="T3" fmla="*/ 104 h 150"/>
                <a:gd name="T4" fmla="*/ 12 w 94"/>
                <a:gd name="T5" fmla="*/ 118 h 150"/>
                <a:gd name="T6" fmla="*/ 24 w 94"/>
                <a:gd name="T7" fmla="*/ 134 h 150"/>
                <a:gd name="T8" fmla="*/ 50 w 94"/>
                <a:gd name="T9" fmla="*/ 140 h 150"/>
                <a:gd name="T10" fmla="*/ 60 w 94"/>
                <a:gd name="T11" fmla="*/ 138 h 150"/>
                <a:gd name="T12" fmla="*/ 76 w 94"/>
                <a:gd name="T13" fmla="*/ 124 h 150"/>
                <a:gd name="T14" fmla="*/ 78 w 94"/>
                <a:gd name="T15" fmla="*/ 114 h 150"/>
                <a:gd name="T16" fmla="*/ 70 w 94"/>
                <a:gd name="T17" fmla="*/ 98 h 150"/>
                <a:gd name="T18" fmla="*/ 52 w 94"/>
                <a:gd name="T19" fmla="*/ 86 h 150"/>
                <a:gd name="T20" fmla="*/ 28 w 94"/>
                <a:gd name="T21" fmla="*/ 74 h 150"/>
                <a:gd name="T22" fmla="*/ 10 w 94"/>
                <a:gd name="T23" fmla="*/ 58 h 150"/>
                <a:gd name="T24" fmla="*/ 2 w 94"/>
                <a:gd name="T25" fmla="*/ 36 h 150"/>
                <a:gd name="T26" fmla="*/ 4 w 94"/>
                <a:gd name="T27" fmla="*/ 28 h 150"/>
                <a:gd name="T28" fmla="*/ 10 w 94"/>
                <a:gd name="T29" fmla="*/ 16 h 150"/>
                <a:gd name="T30" fmla="*/ 20 w 94"/>
                <a:gd name="T31" fmla="*/ 6 h 150"/>
                <a:gd name="T32" fmla="*/ 34 w 94"/>
                <a:gd name="T33" fmla="*/ 2 h 150"/>
                <a:gd name="T34" fmla="*/ 42 w 94"/>
                <a:gd name="T35" fmla="*/ 0 h 150"/>
                <a:gd name="T36" fmla="*/ 58 w 94"/>
                <a:gd name="T37" fmla="*/ 4 h 150"/>
                <a:gd name="T38" fmla="*/ 70 w 94"/>
                <a:gd name="T39" fmla="*/ 10 h 150"/>
                <a:gd name="T40" fmla="*/ 78 w 94"/>
                <a:gd name="T41" fmla="*/ 0 h 150"/>
                <a:gd name="T42" fmla="*/ 82 w 94"/>
                <a:gd name="T43" fmla="*/ 50 h 150"/>
                <a:gd name="T44" fmla="*/ 76 w 94"/>
                <a:gd name="T45" fmla="*/ 50 h 150"/>
                <a:gd name="T46" fmla="*/ 72 w 94"/>
                <a:gd name="T47" fmla="*/ 30 h 150"/>
                <a:gd name="T48" fmla="*/ 64 w 94"/>
                <a:gd name="T49" fmla="*/ 18 h 150"/>
                <a:gd name="T50" fmla="*/ 50 w 94"/>
                <a:gd name="T51" fmla="*/ 10 h 150"/>
                <a:gd name="T52" fmla="*/ 42 w 94"/>
                <a:gd name="T53" fmla="*/ 10 h 150"/>
                <a:gd name="T54" fmla="*/ 24 w 94"/>
                <a:gd name="T55" fmla="*/ 16 h 150"/>
                <a:gd name="T56" fmla="*/ 18 w 94"/>
                <a:gd name="T57" fmla="*/ 30 h 150"/>
                <a:gd name="T58" fmla="*/ 20 w 94"/>
                <a:gd name="T59" fmla="*/ 38 h 150"/>
                <a:gd name="T60" fmla="*/ 34 w 94"/>
                <a:gd name="T61" fmla="*/ 52 h 150"/>
                <a:gd name="T62" fmla="*/ 70 w 94"/>
                <a:gd name="T63" fmla="*/ 72 h 150"/>
                <a:gd name="T64" fmla="*/ 80 w 94"/>
                <a:gd name="T65" fmla="*/ 78 h 150"/>
                <a:gd name="T66" fmla="*/ 92 w 94"/>
                <a:gd name="T67" fmla="*/ 98 h 150"/>
                <a:gd name="T68" fmla="*/ 94 w 94"/>
                <a:gd name="T69" fmla="*/ 108 h 150"/>
                <a:gd name="T70" fmla="*/ 90 w 94"/>
                <a:gd name="T71" fmla="*/ 124 h 150"/>
                <a:gd name="T72" fmla="*/ 80 w 94"/>
                <a:gd name="T73" fmla="*/ 138 h 150"/>
                <a:gd name="T74" fmla="*/ 66 w 94"/>
                <a:gd name="T75" fmla="*/ 146 h 150"/>
                <a:gd name="T76" fmla="*/ 50 w 94"/>
                <a:gd name="T77" fmla="*/ 150 h 150"/>
                <a:gd name="T78" fmla="*/ 36 w 94"/>
                <a:gd name="T79" fmla="*/ 148 h 150"/>
                <a:gd name="T80" fmla="*/ 12 w 94"/>
                <a:gd name="T81" fmla="*/ 138 h 150"/>
                <a:gd name="T82" fmla="*/ 8 w 94"/>
                <a:gd name="T83" fmla="*/ 142 h 150"/>
                <a:gd name="T84" fmla="*/ 0 w 94"/>
                <a:gd name="T8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50">
                  <a:moveTo>
                    <a:pt x="0" y="98"/>
                  </a:moveTo>
                  <a:lnTo>
                    <a:pt x="6" y="98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8" y="112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24" y="134"/>
                  </a:lnTo>
                  <a:lnTo>
                    <a:pt x="34" y="138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60" y="138"/>
                  </a:lnTo>
                  <a:lnTo>
                    <a:pt x="70" y="132"/>
                  </a:lnTo>
                  <a:lnTo>
                    <a:pt x="76" y="12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0" y="98"/>
                  </a:lnTo>
                  <a:lnTo>
                    <a:pt x="62" y="92"/>
                  </a:lnTo>
                  <a:lnTo>
                    <a:pt x="52" y="86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18" y="68"/>
                  </a:lnTo>
                  <a:lnTo>
                    <a:pt x="10" y="58"/>
                  </a:lnTo>
                  <a:lnTo>
                    <a:pt x="4" y="4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6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6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4" y="36"/>
                  </a:lnTo>
                  <a:lnTo>
                    <a:pt x="72" y="30"/>
                  </a:lnTo>
                  <a:lnTo>
                    <a:pt x="68" y="24"/>
                  </a:lnTo>
                  <a:lnTo>
                    <a:pt x="64" y="18"/>
                  </a:lnTo>
                  <a:lnTo>
                    <a:pt x="58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2" y="12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8"/>
                  </a:lnTo>
                  <a:lnTo>
                    <a:pt x="24" y="46"/>
                  </a:lnTo>
                  <a:lnTo>
                    <a:pt x="34" y="52"/>
                  </a:lnTo>
                  <a:lnTo>
                    <a:pt x="46" y="6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80" y="78"/>
                  </a:lnTo>
                  <a:lnTo>
                    <a:pt x="88" y="88"/>
                  </a:lnTo>
                  <a:lnTo>
                    <a:pt x="92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2" y="116"/>
                  </a:lnTo>
                  <a:lnTo>
                    <a:pt x="90" y="124"/>
                  </a:lnTo>
                  <a:lnTo>
                    <a:pt x="86" y="132"/>
                  </a:lnTo>
                  <a:lnTo>
                    <a:pt x="80" y="138"/>
                  </a:lnTo>
                  <a:lnTo>
                    <a:pt x="74" y="142"/>
                  </a:lnTo>
                  <a:lnTo>
                    <a:pt x="66" y="146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36" y="148"/>
                  </a:lnTo>
                  <a:lnTo>
                    <a:pt x="26" y="14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8" y="142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6" name="Freeform 103"/>
            <p:cNvSpPr>
              <a:spLocks/>
            </p:cNvSpPr>
            <p:nvPr userDrawn="1"/>
          </p:nvSpPr>
          <p:spPr bwMode="auto">
            <a:xfrm>
              <a:off x="3351" y="1329"/>
              <a:ext cx="124" cy="142"/>
            </a:xfrm>
            <a:custGeom>
              <a:avLst/>
              <a:gdLst>
                <a:gd name="T0" fmla="*/ 0 w 124"/>
                <a:gd name="T1" fmla="*/ 136 h 142"/>
                <a:gd name="T2" fmla="*/ 0 w 124"/>
                <a:gd name="T3" fmla="*/ 136 h 142"/>
                <a:gd name="T4" fmla="*/ 12 w 124"/>
                <a:gd name="T5" fmla="*/ 136 h 142"/>
                <a:gd name="T6" fmla="*/ 14 w 124"/>
                <a:gd name="T7" fmla="*/ 134 h 142"/>
                <a:gd name="T8" fmla="*/ 18 w 124"/>
                <a:gd name="T9" fmla="*/ 132 h 142"/>
                <a:gd name="T10" fmla="*/ 20 w 124"/>
                <a:gd name="T11" fmla="*/ 124 h 142"/>
                <a:gd name="T12" fmla="*/ 22 w 124"/>
                <a:gd name="T13" fmla="*/ 108 h 142"/>
                <a:gd name="T14" fmla="*/ 22 w 124"/>
                <a:gd name="T15" fmla="*/ 32 h 142"/>
                <a:gd name="T16" fmla="*/ 22 w 124"/>
                <a:gd name="T17" fmla="*/ 32 h 142"/>
                <a:gd name="T18" fmla="*/ 20 w 124"/>
                <a:gd name="T19" fmla="*/ 18 h 142"/>
                <a:gd name="T20" fmla="*/ 18 w 124"/>
                <a:gd name="T21" fmla="*/ 10 h 142"/>
                <a:gd name="T22" fmla="*/ 14 w 124"/>
                <a:gd name="T23" fmla="*/ 8 h 142"/>
                <a:gd name="T24" fmla="*/ 12 w 124"/>
                <a:gd name="T25" fmla="*/ 6 h 142"/>
                <a:gd name="T26" fmla="*/ 0 w 124"/>
                <a:gd name="T27" fmla="*/ 6 h 142"/>
                <a:gd name="T28" fmla="*/ 0 w 124"/>
                <a:gd name="T29" fmla="*/ 0 h 142"/>
                <a:gd name="T30" fmla="*/ 62 w 124"/>
                <a:gd name="T31" fmla="*/ 0 h 142"/>
                <a:gd name="T32" fmla="*/ 62 w 124"/>
                <a:gd name="T33" fmla="*/ 6 h 142"/>
                <a:gd name="T34" fmla="*/ 62 w 124"/>
                <a:gd name="T35" fmla="*/ 6 h 142"/>
                <a:gd name="T36" fmla="*/ 52 w 124"/>
                <a:gd name="T37" fmla="*/ 6 h 142"/>
                <a:gd name="T38" fmla="*/ 48 w 124"/>
                <a:gd name="T39" fmla="*/ 8 h 142"/>
                <a:gd name="T40" fmla="*/ 44 w 124"/>
                <a:gd name="T41" fmla="*/ 10 h 142"/>
                <a:gd name="T42" fmla="*/ 42 w 124"/>
                <a:gd name="T43" fmla="*/ 18 h 142"/>
                <a:gd name="T44" fmla="*/ 40 w 124"/>
                <a:gd name="T45" fmla="*/ 32 h 142"/>
                <a:gd name="T46" fmla="*/ 40 w 124"/>
                <a:gd name="T47" fmla="*/ 106 h 142"/>
                <a:gd name="T48" fmla="*/ 40 w 124"/>
                <a:gd name="T49" fmla="*/ 106 h 142"/>
                <a:gd name="T50" fmla="*/ 42 w 124"/>
                <a:gd name="T51" fmla="*/ 120 h 142"/>
                <a:gd name="T52" fmla="*/ 44 w 124"/>
                <a:gd name="T53" fmla="*/ 128 h 142"/>
                <a:gd name="T54" fmla="*/ 48 w 124"/>
                <a:gd name="T55" fmla="*/ 130 h 142"/>
                <a:gd name="T56" fmla="*/ 52 w 124"/>
                <a:gd name="T57" fmla="*/ 132 h 142"/>
                <a:gd name="T58" fmla="*/ 62 w 124"/>
                <a:gd name="T59" fmla="*/ 132 h 142"/>
                <a:gd name="T60" fmla="*/ 92 w 124"/>
                <a:gd name="T61" fmla="*/ 132 h 142"/>
                <a:gd name="T62" fmla="*/ 92 w 124"/>
                <a:gd name="T63" fmla="*/ 132 h 142"/>
                <a:gd name="T64" fmla="*/ 104 w 124"/>
                <a:gd name="T65" fmla="*/ 132 h 142"/>
                <a:gd name="T66" fmla="*/ 112 w 124"/>
                <a:gd name="T67" fmla="*/ 128 h 142"/>
                <a:gd name="T68" fmla="*/ 116 w 124"/>
                <a:gd name="T69" fmla="*/ 122 h 142"/>
                <a:gd name="T70" fmla="*/ 118 w 124"/>
                <a:gd name="T71" fmla="*/ 114 h 142"/>
                <a:gd name="T72" fmla="*/ 120 w 124"/>
                <a:gd name="T73" fmla="*/ 110 h 142"/>
                <a:gd name="T74" fmla="*/ 124 w 124"/>
                <a:gd name="T75" fmla="*/ 110 h 142"/>
                <a:gd name="T76" fmla="*/ 122 w 124"/>
                <a:gd name="T77" fmla="*/ 142 h 142"/>
                <a:gd name="T78" fmla="*/ 0 w 124"/>
                <a:gd name="T79" fmla="*/ 142 h 142"/>
                <a:gd name="T80" fmla="*/ 0 w 124"/>
                <a:gd name="T81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4" y="134"/>
                  </a:lnTo>
                  <a:lnTo>
                    <a:pt x="18" y="132"/>
                  </a:lnTo>
                  <a:lnTo>
                    <a:pt x="20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1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40" y="3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62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104" y="132"/>
                  </a:lnTo>
                  <a:lnTo>
                    <a:pt x="112" y="128"/>
                  </a:lnTo>
                  <a:lnTo>
                    <a:pt x="116" y="122"/>
                  </a:lnTo>
                  <a:lnTo>
                    <a:pt x="118" y="114"/>
                  </a:lnTo>
                  <a:lnTo>
                    <a:pt x="120" y="110"/>
                  </a:lnTo>
                  <a:lnTo>
                    <a:pt x="124" y="110"/>
                  </a:lnTo>
                  <a:lnTo>
                    <a:pt x="122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7" name="Freeform 104"/>
            <p:cNvSpPr>
              <a:spLocks/>
            </p:cNvSpPr>
            <p:nvPr userDrawn="1"/>
          </p:nvSpPr>
          <p:spPr bwMode="auto">
            <a:xfrm>
              <a:off x="3503" y="1329"/>
              <a:ext cx="64" cy="142"/>
            </a:xfrm>
            <a:custGeom>
              <a:avLst/>
              <a:gdLst>
                <a:gd name="T0" fmla="*/ 0 w 64"/>
                <a:gd name="T1" fmla="*/ 136 h 142"/>
                <a:gd name="T2" fmla="*/ 0 w 64"/>
                <a:gd name="T3" fmla="*/ 136 h 142"/>
                <a:gd name="T4" fmla="*/ 12 w 64"/>
                <a:gd name="T5" fmla="*/ 136 h 142"/>
                <a:gd name="T6" fmla="*/ 16 w 64"/>
                <a:gd name="T7" fmla="*/ 134 h 142"/>
                <a:gd name="T8" fmla="*/ 18 w 64"/>
                <a:gd name="T9" fmla="*/ 132 h 142"/>
                <a:gd name="T10" fmla="*/ 22 w 64"/>
                <a:gd name="T11" fmla="*/ 124 h 142"/>
                <a:gd name="T12" fmla="*/ 22 w 64"/>
                <a:gd name="T13" fmla="*/ 108 h 142"/>
                <a:gd name="T14" fmla="*/ 22 w 64"/>
                <a:gd name="T15" fmla="*/ 32 h 142"/>
                <a:gd name="T16" fmla="*/ 22 w 64"/>
                <a:gd name="T17" fmla="*/ 32 h 142"/>
                <a:gd name="T18" fmla="*/ 22 w 64"/>
                <a:gd name="T19" fmla="*/ 18 h 142"/>
                <a:gd name="T20" fmla="*/ 18 w 64"/>
                <a:gd name="T21" fmla="*/ 10 h 142"/>
                <a:gd name="T22" fmla="*/ 16 w 64"/>
                <a:gd name="T23" fmla="*/ 8 h 142"/>
                <a:gd name="T24" fmla="*/ 12 w 64"/>
                <a:gd name="T25" fmla="*/ 6 h 142"/>
                <a:gd name="T26" fmla="*/ 0 w 64"/>
                <a:gd name="T27" fmla="*/ 6 h 142"/>
                <a:gd name="T28" fmla="*/ 0 w 64"/>
                <a:gd name="T29" fmla="*/ 0 h 142"/>
                <a:gd name="T30" fmla="*/ 64 w 64"/>
                <a:gd name="T31" fmla="*/ 0 h 142"/>
                <a:gd name="T32" fmla="*/ 64 w 64"/>
                <a:gd name="T33" fmla="*/ 6 h 142"/>
                <a:gd name="T34" fmla="*/ 64 w 64"/>
                <a:gd name="T35" fmla="*/ 6 h 142"/>
                <a:gd name="T36" fmla="*/ 52 w 64"/>
                <a:gd name="T37" fmla="*/ 6 h 142"/>
                <a:gd name="T38" fmla="*/ 48 w 64"/>
                <a:gd name="T39" fmla="*/ 8 h 142"/>
                <a:gd name="T40" fmla="*/ 46 w 64"/>
                <a:gd name="T41" fmla="*/ 10 h 142"/>
                <a:gd name="T42" fmla="*/ 42 w 64"/>
                <a:gd name="T43" fmla="*/ 18 h 142"/>
                <a:gd name="T44" fmla="*/ 42 w 64"/>
                <a:gd name="T45" fmla="*/ 32 h 142"/>
                <a:gd name="T46" fmla="*/ 42 w 64"/>
                <a:gd name="T47" fmla="*/ 108 h 142"/>
                <a:gd name="T48" fmla="*/ 42 w 64"/>
                <a:gd name="T49" fmla="*/ 108 h 142"/>
                <a:gd name="T50" fmla="*/ 42 w 64"/>
                <a:gd name="T51" fmla="*/ 124 h 142"/>
                <a:gd name="T52" fmla="*/ 46 w 64"/>
                <a:gd name="T53" fmla="*/ 132 h 142"/>
                <a:gd name="T54" fmla="*/ 48 w 64"/>
                <a:gd name="T55" fmla="*/ 134 h 142"/>
                <a:gd name="T56" fmla="*/ 52 w 64"/>
                <a:gd name="T57" fmla="*/ 136 h 142"/>
                <a:gd name="T58" fmla="*/ 64 w 64"/>
                <a:gd name="T59" fmla="*/ 136 h 142"/>
                <a:gd name="T60" fmla="*/ 64 w 64"/>
                <a:gd name="T61" fmla="*/ 142 h 142"/>
                <a:gd name="T62" fmla="*/ 0 w 64"/>
                <a:gd name="T63" fmla="*/ 142 h 142"/>
                <a:gd name="T64" fmla="*/ 0 w 64"/>
                <a:gd name="T65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142">
                  <a:moveTo>
                    <a:pt x="0" y="136"/>
                  </a:moveTo>
                  <a:lnTo>
                    <a:pt x="0" y="136"/>
                  </a:lnTo>
                  <a:lnTo>
                    <a:pt x="12" y="136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4"/>
                  </a:lnTo>
                  <a:lnTo>
                    <a:pt x="22" y="10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10"/>
                  </a:lnTo>
                  <a:lnTo>
                    <a:pt x="42" y="18"/>
                  </a:lnTo>
                  <a:lnTo>
                    <a:pt x="42" y="32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24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52" y="136"/>
                  </a:lnTo>
                  <a:lnTo>
                    <a:pt x="64" y="136"/>
                  </a:lnTo>
                  <a:lnTo>
                    <a:pt x="64" y="142"/>
                  </a:lnTo>
                  <a:lnTo>
                    <a:pt x="0" y="14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8" name="Freeform 105"/>
            <p:cNvSpPr>
              <a:spLocks noEditPoints="1"/>
            </p:cNvSpPr>
            <p:nvPr userDrawn="1"/>
          </p:nvSpPr>
          <p:spPr bwMode="auto">
            <a:xfrm>
              <a:off x="40" y="784"/>
              <a:ext cx="675" cy="923"/>
            </a:xfrm>
            <a:custGeom>
              <a:avLst/>
              <a:gdLst>
                <a:gd name="T0" fmla="*/ 526 w 675"/>
                <a:gd name="T1" fmla="*/ 865 h 923"/>
                <a:gd name="T2" fmla="*/ 200 w 675"/>
                <a:gd name="T3" fmla="*/ 823 h 923"/>
                <a:gd name="T4" fmla="*/ 348 w 675"/>
                <a:gd name="T5" fmla="*/ 545 h 923"/>
                <a:gd name="T6" fmla="*/ 314 w 675"/>
                <a:gd name="T7" fmla="*/ 609 h 923"/>
                <a:gd name="T8" fmla="*/ 128 w 675"/>
                <a:gd name="T9" fmla="*/ 651 h 923"/>
                <a:gd name="T10" fmla="*/ 118 w 675"/>
                <a:gd name="T11" fmla="*/ 681 h 923"/>
                <a:gd name="T12" fmla="*/ 182 w 675"/>
                <a:gd name="T13" fmla="*/ 717 h 923"/>
                <a:gd name="T14" fmla="*/ 150 w 675"/>
                <a:gd name="T15" fmla="*/ 761 h 923"/>
                <a:gd name="T16" fmla="*/ 222 w 675"/>
                <a:gd name="T17" fmla="*/ 767 h 923"/>
                <a:gd name="T18" fmla="*/ 294 w 675"/>
                <a:gd name="T19" fmla="*/ 695 h 923"/>
                <a:gd name="T20" fmla="*/ 400 w 675"/>
                <a:gd name="T21" fmla="*/ 669 h 923"/>
                <a:gd name="T22" fmla="*/ 44 w 675"/>
                <a:gd name="T23" fmla="*/ 807 h 923"/>
                <a:gd name="T24" fmla="*/ 146 w 675"/>
                <a:gd name="T25" fmla="*/ 891 h 923"/>
                <a:gd name="T26" fmla="*/ 196 w 675"/>
                <a:gd name="T27" fmla="*/ 841 h 923"/>
                <a:gd name="T28" fmla="*/ 194 w 675"/>
                <a:gd name="T29" fmla="*/ 783 h 923"/>
                <a:gd name="T30" fmla="*/ 54 w 675"/>
                <a:gd name="T31" fmla="*/ 773 h 923"/>
                <a:gd name="T32" fmla="*/ 150 w 675"/>
                <a:gd name="T33" fmla="*/ 116 h 923"/>
                <a:gd name="T34" fmla="*/ 94 w 675"/>
                <a:gd name="T35" fmla="*/ 74 h 923"/>
                <a:gd name="T36" fmla="*/ 124 w 675"/>
                <a:gd name="T37" fmla="*/ 130 h 923"/>
                <a:gd name="T38" fmla="*/ 166 w 675"/>
                <a:gd name="T39" fmla="*/ 78 h 923"/>
                <a:gd name="T40" fmla="*/ 102 w 675"/>
                <a:gd name="T41" fmla="*/ 180 h 923"/>
                <a:gd name="T42" fmla="*/ 190 w 675"/>
                <a:gd name="T43" fmla="*/ 362 h 923"/>
                <a:gd name="T44" fmla="*/ 178 w 675"/>
                <a:gd name="T45" fmla="*/ 118 h 923"/>
                <a:gd name="T46" fmla="*/ 228 w 675"/>
                <a:gd name="T47" fmla="*/ 88 h 923"/>
                <a:gd name="T48" fmla="*/ 462 w 675"/>
                <a:gd name="T49" fmla="*/ 66 h 923"/>
                <a:gd name="T50" fmla="*/ 406 w 675"/>
                <a:gd name="T51" fmla="*/ 76 h 923"/>
                <a:gd name="T52" fmla="*/ 380 w 675"/>
                <a:gd name="T53" fmla="*/ 40 h 923"/>
                <a:gd name="T54" fmla="*/ 328 w 675"/>
                <a:gd name="T55" fmla="*/ 46 h 923"/>
                <a:gd name="T56" fmla="*/ 386 w 675"/>
                <a:gd name="T57" fmla="*/ 90 h 923"/>
                <a:gd name="T58" fmla="*/ 506 w 675"/>
                <a:gd name="T59" fmla="*/ 234 h 923"/>
                <a:gd name="T60" fmla="*/ 591 w 675"/>
                <a:gd name="T61" fmla="*/ 180 h 923"/>
                <a:gd name="T62" fmla="*/ 286 w 675"/>
                <a:gd name="T63" fmla="*/ 146 h 923"/>
                <a:gd name="T64" fmla="*/ 603 w 675"/>
                <a:gd name="T65" fmla="*/ 312 h 923"/>
                <a:gd name="T66" fmla="*/ 506 w 675"/>
                <a:gd name="T67" fmla="*/ 174 h 923"/>
                <a:gd name="T68" fmla="*/ 508 w 675"/>
                <a:gd name="T69" fmla="*/ 418 h 923"/>
                <a:gd name="T70" fmla="*/ 556 w 675"/>
                <a:gd name="T71" fmla="*/ 320 h 923"/>
                <a:gd name="T72" fmla="*/ 566 w 675"/>
                <a:gd name="T73" fmla="*/ 467 h 923"/>
                <a:gd name="T74" fmla="*/ 414 w 675"/>
                <a:gd name="T75" fmla="*/ 292 h 923"/>
                <a:gd name="T76" fmla="*/ 452 w 675"/>
                <a:gd name="T77" fmla="*/ 226 h 923"/>
                <a:gd name="T78" fmla="*/ 382 w 675"/>
                <a:gd name="T79" fmla="*/ 100 h 923"/>
                <a:gd name="T80" fmla="*/ 246 w 675"/>
                <a:gd name="T81" fmla="*/ 190 h 923"/>
                <a:gd name="T82" fmla="*/ 316 w 675"/>
                <a:gd name="T83" fmla="*/ 204 h 923"/>
                <a:gd name="T84" fmla="*/ 220 w 675"/>
                <a:gd name="T85" fmla="*/ 234 h 923"/>
                <a:gd name="T86" fmla="*/ 272 w 675"/>
                <a:gd name="T87" fmla="*/ 230 h 923"/>
                <a:gd name="T88" fmla="*/ 284 w 675"/>
                <a:gd name="T89" fmla="*/ 312 h 923"/>
                <a:gd name="T90" fmla="*/ 24 w 675"/>
                <a:gd name="T91" fmla="*/ 376 h 923"/>
                <a:gd name="T92" fmla="*/ 22 w 675"/>
                <a:gd name="T93" fmla="*/ 398 h 923"/>
                <a:gd name="T94" fmla="*/ 74 w 675"/>
                <a:gd name="T95" fmla="*/ 434 h 923"/>
                <a:gd name="T96" fmla="*/ 86 w 675"/>
                <a:gd name="T97" fmla="*/ 462 h 923"/>
                <a:gd name="T98" fmla="*/ 140 w 675"/>
                <a:gd name="T99" fmla="*/ 465 h 923"/>
                <a:gd name="T100" fmla="*/ 278 w 675"/>
                <a:gd name="T101" fmla="*/ 428 h 923"/>
                <a:gd name="T102" fmla="*/ 488 w 675"/>
                <a:gd name="T103" fmla="*/ 535 h 923"/>
                <a:gd name="T104" fmla="*/ 516 w 675"/>
                <a:gd name="T105" fmla="*/ 685 h 923"/>
                <a:gd name="T106" fmla="*/ 540 w 675"/>
                <a:gd name="T107" fmla="*/ 761 h 923"/>
                <a:gd name="T108" fmla="*/ 564 w 675"/>
                <a:gd name="T109" fmla="*/ 801 h 923"/>
                <a:gd name="T110" fmla="*/ 526 w 675"/>
                <a:gd name="T111" fmla="*/ 843 h 923"/>
                <a:gd name="T112" fmla="*/ 570 w 675"/>
                <a:gd name="T113" fmla="*/ 871 h 923"/>
                <a:gd name="T114" fmla="*/ 627 w 675"/>
                <a:gd name="T115" fmla="*/ 821 h 923"/>
                <a:gd name="T116" fmla="*/ 635 w 675"/>
                <a:gd name="T117" fmla="*/ 749 h 923"/>
                <a:gd name="T118" fmla="*/ 655 w 675"/>
                <a:gd name="T119" fmla="*/ 651 h 923"/>
                <a:gd name="T120" fmla="*/ 599 w 675"/>
                <a:gd name="T121" fmla="*/ 593 h 923"/>
                <a:gd name="T122" fmla="*/ 633 w 675"/>
                <a:gd name="T123" fmla="*/ 47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5" h="923">
                  <a:moveTo>
                    <a:pt x="184" y="861"/>
                  </a:moveTo>
                  <a:lnTo>
                    <a:pt x="184" y="861"/>
                  </a:lnTo>
                  <a:lnTo>
                    <a:pt x="206" y="875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62" y="901"/>
                  </a:lnTo>
                  <a:lnTo>
                    <a:pt x="282" y="909"/>
                  </a:lnTo>
                  <a:lnTo>
                    <a:pt x="308" y="915"/>
                  </a:lnTo>
                  <a:lnTo>
                    <a:pt x="334" y="919"/>
                  </a:lnTo>
                  <a:lnTo>
                    <a:pt x="364" y="923"/>
                  </a:lnTo>
                  <a:lnTo>
                    <a:pt x="398" y="923"/>
                  </a:lnTo>
                  <a:lnTo>
                    <a:pt x="432" y="921"/>
                  </a:lnTo>
                  <a:lnTo>
                    <a:pt x="432" y="921"/>
                  </a:lnTo>
                  <a:lnTo>
                    <a:pt x="464" y="917"/>
                  </a:lnTo>
                  <a:lnTo>
                    <a:pt x="492" y="911"/>
                  </a:lnTo>
                  <a:lnTo>
                    <a:pt x="514" y="905"/>
                  </a:lnTo>
                  <a:lnTo>
                    <a:pt x="534" y="897"/>
                  </a:lnTo>
                  <a:lnTo>
                    <a:pt x="558" y="885"/>
                  </a:lnTo>
                  <a:lnTo>
                    <a:pt x="566" y="881"/>
                  </a:lnTo>
                  <a:lnTo>
                    <a:pt x="566" y="881"/>
                  </a:lnTo>
                  <a:lnTo>
                    <a:pt x="556" y="875"/>
                  </a:lnTo>
                  <a:lnTo>
                    <a:pt x="546" y="869"/>
                  </a:lnTo>
                  <a:lnTo>
                    <a:pt x="528" y="857"/>
                  </a:lnTo>
                  <a:lnTo>
                    <a:pt x="528" y="857"/>
                  </a:lnTo>
                  <a:lnTo>
                    <a:pt x="526" y="865"/>
                  </a:lnTo>
                  <a:lnTo>
                    <a:pt x="526" y="865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16" y="875"/>
                  </a:lnTo>
                  <a:lnTo>
                    <a:pt x="516" y="875"/>
                  </a:lnTo>
                  <a:lnTo>
                    <a:pt x="512" y="873"/>
                  </a:lnTo>
                  <a:lnTo>
                    <a:pt x="506" y="867"/>
                  </a:lnTo>
                  <a:lnTo>
                    <a:pt x="502" y="859"/>
                  </a:lnTo>
                  <a:lnTo>
                    <a:pt x="498" y="849"/>
                  </a:lnTo>
                  <a:lnTo>
                    <a:pt x="498" y="849"/>
                  </a:lnTo>
                  <a:lnTo>
                    <a:pt x="498" y="845"/>
                  </a:lnTo>
                  <a:lnTo>
                    <a:pt x="498" y="845"/>
                  </a:lnTo>
                  <a:lnTo>
                    <a:pt x="482" y="853"/>
                  </a:lnTo>
                  <a:lnTo>
                    <a:pt x="460" y="859"/>
                  </a:lnTo>
                  <a:lnTo>
                    <a:pt x="436" y="863"/>
                  </a:lnTo>
                  <a:lnTo>
                    <a:pt x="408" y="867"/>
                  </a:lnTo>
                  <a:lnTo>
                    <a:pt x="408" y="867"/>
                  </a:lnTo>
                  <a:lnTo>
                    <a:pt x="360" y="865"/>
                  </a:lnTo>
                  <a:lnTo>
                    <a:pt x="336" y="863"/>
                  </a:lnTo>
                  <a:lnTo>
                    <a:pt x="312" y="859"/>
                  </a:lnTo>
                  <a:lnTo>
                    <a:pt x="288" y="853"/>
                  </a:lnTo>
                  <a:lnTo>
                    <a:pt x="266" y="847"/>
                  </a:lnTo>
                  <a:lnTo>
                    <a:pt x="242" y="839"/>
                  </a:lnTo>
                  <a:lnTo>
                    <a:pt x="218" y="831"/>
                  </a:lnTo>
                  <a:lnTo>
                    <a:pt x="218" y="831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3"/>
                  </a:lnTo>
                  <a:lnTo>
                    <a:pt x="200" y="829"/>
                  </a:lnTo>
                  <a:lnTo>
                    <a:pt x="204" y="837"/>
                  </a:lnTo>
                  <a:lnTo>
                    <a:pt x="212" y="851"/>
                  </a:lnTo>
                  <a:lnTo>
                    <a:pt x="212" y="851"/>
                  </a:lnTo>
                  <a:lnTo>
                    <a:pt x="202" y="849"/>
                  </a:lnTo>
                  <a:lnTo>
                    <a:pt x="194" y="851"/>
                  </a:lnTo>
                  <a:lnTo>
                    <a:pt x="194" y="851"/>
                  </a:lnTo>
                  <a:lnTo>
                    <a:pt x="188" y="857"/>
                  </a:lnTo>
                  <a:lnTo>
                    <a:pt x="184" y="861"/>
                  </a:lnTo>
                  <a:close/>
                  <a:moveTo>
                    <a:pt x="474" y="535"/>
                  </a:moveTo>
                  <a:lnTo>
                    <a:pt x="474" y="535"/>
                  </a:lnTo>
                  <a:lnTo>
                    <a:pt x="464" y="527"/>
                  </a:lnTo>
                  <a:lnTo>
                    <a:pt x="456" y="523"/>
                  </a:lnTo>
                  <a:lnTo>
                    <a:pt x="438" y="513"/>
                  </a:lnTo>
                  <a:lnTo>
                    <a:pt x="438" y="513"/>
                  </a:lnTo>
                  <a:lnTo>
                    <a:pt x="444" y="509"/>
                  </a:lnTo>
                  <a:lnTo>
                    <a:pt x="448" y="505"/>
                  </a:lnTo>
                  <a:lnTo>
                    <a:pt x="450" y="503"/>
                  </a:lnTo>
                  <a:lnTo>
                    <a:pt x="450" y="503"/>
                  </a:lnTo>
                  <a:lnTo>
                    <a:pt x="442" y="501"/>
                  </a:lnTo>
                  <a:lnTo>
                    <a:pt x="440" y="499"/>
                  </a:lnTo>
                  <a:lnTo>
                    <a:pt x="440" y="499"/>
                  </a:lnTo>
                  <a:lnTo>
                    <a:pt x="406" y="513"/>
                  </a:lnTo>
                  <a:lnTo>
                    <a:pt x="374" y="529"/>
                  </a:lnTo>
                  <a:lnTo>
                    <a:pt x="348" y="545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6" y="559"/>
                  </a:lnTo>
                  <a:lnTo>
                    <a:pt x="320" y="561"/>
                  </a:lnTo>
                  <a:lnTo>
                    <a:pt x="312" y="563"/>
                  </a:lnTo>
                  <a:lnTo>
                    <a:pt x="300" y="561"/>
                  </a:lnTo>
                  <a:lnTo>
                    <a:pt x="292" y="559"/>
                  </a:lnTo>
                  <a:lnTo>
                    <a:pt x="288" y="557"/>
                  </a:lnTo>
                  <a:lnTo>
                    <a:pt x="286" y="573"/>
                  </a:lnTo>
                  <a:lnTo>
                    <a:pt x="286" y="573"/>
                  </a:lnTo>
                  <a:lnTo>
                    <a:pt x="296" y="579"/>
                  </a:lnTo>
                  <a:lnTo>
                    <a:pt x="304" y="581"/>
                  </a:lnTo>
                  <a:lnTo>
                    <a:pt x="304" y="581"/>
                  </a:lnTo>
                  <a:lnTo>
                    <a:pt x="294" y="585"/>
                  </a:lnTo>
                  <a:lnTo>
                    <a:pt x="288" y="587"/>
                  </a:lnTo>
                  <a:lnTo>
                    <a:pt x="284" y="591"/>
                  </a:lnTo>
                  <a:lnTo>
                    <a:pt x="290" y="607"/>
                  </a:lnTo>
                  <a:lnTo>
                    <a:pt x="290" y="607"/>
                  </a:lnTo>
                  <a:lnTo>
                    <a:pt x="296" y="603"/>
                  </a:lnTo>
                  <a:lnTo>
                    <a:pt x="304" y="601"/>
                  </a:lnTo>
                  <a:lnTo>
                    <a:pt x="314" y="599"/>
                  </a:lnTo>
                  <a:lnTo>
                    <a:pt x="314" y="599"/>
                  </a:lnTo>
                  <a:lnTo>
                    <a:pt x="314" y="601"/>
                  </a:lnTo>
                  <a:lnTo>
                    <a:pt x="314" y="601"/>
                  </a:lnTo>
                  <a:lnTo>
                    <a:pt x="314" y="609"/>
                  </a:lnTo>
                  <a:lnTo>
                    <a:pt x="310" y="617"/>
                  </a:lnTo>
                  <a:lnTo>
                    <a:pt x="304" y="627"/>
                  </a:lnTo>
                  <a:lnTo>
                    <a:pt x="298" y="635"/>
                  </a:lnTo>
                  <a:lnTo>
                    <a:pt x="278" y="649"/>
                  </a:lnTo>
                  <a:lnTo>
                    <a:pt x="268" y="657"/>
                  </a:lnTo>
                  <a:lnTo>
                    <a:pt x="258" y="661"/>
                  </a:lnTo>
                  <a:lnTo>
                    <a:pt x="258" y="661"/>
                  </a:lnTo>
                  <a:lnTo>
                    <a:pt x="238" y="667"/>
                  </a:lnTo>
                  <a:lnTo>
                    <a:pt x="222" y="671"/>
                  </a:lnTo>
                  <a:lnTo>
                    <a:pt x="210" y="671"/>
                  </a:lnTo>
                  <a:lnTo>
                    <a:pt x="202" y="669"/>
                  </a:lnTo>
                  <a:lnTo>
                    <a:pt x="202" y="669"/>
                  </a:lnTo>
                  <a:lnTo>
                    <a:pt x="192" y="659"/>
                  </a:lnTo>
                  <a:lnTo>
                    <a:pt x="184" y="649"/>
                  </a:lnTo>
                  <a:lnTo>
                    <a:pt x="180" y="643"/>
                  </a:lnTo>
                  <a:lnTo>
                    <a:pt x="176" y="639"/>
                  </a:lnTo>
                  <a:lnTo>
                    <a:pt x="174" y="637"/>
                  </a:lnTo>
                  <a:lnTo>
                    <a:pt x="174" y="637"/>
                  </a:lnTo>
                  <a:lnTo>
                    <a:pt x="170" y="639"/>
                  </a:lnTo>
                  <a:lnTo>
                    <a:pt x="164" y="641"/>
                  </a:lnTo>
                  <a:lnTo>
                    <a:pt x="164" y="641"/>
                  </a:lnTo>
                  <a:lnTo>
                    <a:pt x="154" y="639"/>
                  </a:lnTo>
                  <a:lnTo>
                    <a:pt x="142" y="641"/>
                  </a:lnTo>
                  <a:lnTo>
                    <a:pt x="134" y="645"/>
                  </a:lnTo>
                  <a:lnTo>
                    <a:pt x="130" y="647"/>
                  </a:lnTo>
                  <a:lnTo>
                    <a:pt x="128" y="651"/>
                  </a:lnTo>
                  <a:lnTo>
                    <a:pt x="128" y="651"/>
                  </a:lnTo>
                  <a:lnTo>
                    <a:pt x="144" y="651"/>
                  </a:lnTo>
                  <a:lnTo>
                    <a:pt x="150" y="653"/>
                  </a:lnTo>
                  <a:lnTo>
                    <a:pt x="152" y="655"/>
                  </a:lnTo>
                  <a:lnTo>
                    <a:pt x="148" y="657"/>
                  </a:lnTo>
                  <a:lnTo>
                    <a:pt x="148" y="657"/>
                  </a:lnTo>
                  <a:lnTo>
                    <a:pt x="146" y="661"/>
                  </a:lnTo>
                  <a:lnTo>
                    <a:pt x="146" y="665"/>
                  </a:lnTo>
                  <a:lnTo>
                    <a:pt x="150" y="669"/>
                  </a:lnTo>
                  <a:lnTo>
                    <a:pt x="156" y="673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2" y="687"/>
                  </a:lnTo>
                  <a:lnTo>
                    <a:pt x="182" y="689"/>
                  </a:lnTo>
                  <a:lnTo>
                    <a:pt x="180" y="689"/>
                  </a:lnTo>
                  <a:lnTo>
                    <a:pt x="180" y="689"/>
                  </a:lnTo>
                  <a:lnTo>
                    <a:pt x="172" y="687"/>
                  </a:lnTo>
                  <a:lnTo>
                    <a:pt x="162" y="685"/>
                  </a:lnTo>
                  <a:lnTo>
                    <a:pt x="142" y="677"/>
                  </a:lnTo>
                  <a:lnTo>
                    <a:pt x="142" y="677"/>
                  </a:lnTo>
                  <a:lnTo>
                    <a:pt x="136" y="675"/>
                  </a:lnTo>
                  <a:lnTo>
                    <a:pt x="132" y="677"/>
                  </a:lnTo>
                  <a:lnTo>
                    <a:pt x="130" y="681"/>
                  </a:lnTo>
                  <a:lnTo>
                    <a:pt x="130" y="681"/>
                  </a:lnTo>
                  <a:lnTo>
                    <a:pt x="124" y="681"/>
                  </a:lnTo>
                  <a:lnTo>
                    <a:pt x="118" y="681"/>
                  </a:lnTo>
                  <a:lnTo>
                    <a:pt x="112" y="685"/>
                  </a:lnTo>
                  <a:lnTo>
                    <a:pt x="106" y="687"/>
                  </a:lnTo>
                  <a:lnTo>
                    <a:pt x="102" y="693"/>
                  </a:lnTo>
                  <a:lnTo>
                    <a:pt x="98" y="699"/>
                  </a:lnTo>
                  <a:lnTo>
                    <a:pt x="98" y="705"/>
                  </a:lnTo>
                  <a:lnTo>
                    <a:pt x="100" y="711"/>
                  </a:lnTo>
                  <a:lnTo>
                    <a:pt x="100" y="711"/>
                  </a:lnTo>
                  <a:lnTo>
                    <a:pt x="108" y="705"/>
                  </a:lnTo>
                  <a:lnTo>
                    <a:pt x="114" y="699"/>
                  </a:lnTo>
                  <a:lnTo>
                    <a:pt x="118" y="699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22" y="701"/>
                  </a:lnTo>
                  <a:lnTo>
                    <a:pt x="122" y="707"/>
                  </a:lnTo>
                  <a:lnTo>
                    <a:pt x="122" y="711"/>
                  </a:lnTo>
                  <a:lnTo>
                    <a:pt x="124" y="713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32" y="717"/>
                  </a:lnTo>
                  <a:lnTo>
                    <a:pt x="138" y="717"/>
                  </a:lnTo>
                  <a:lnTo>
                    <a:pt x="156" y="717"/>
                  </a:lnTo>
                  <a:lnTo>
                    <a:pt x="172" y="715"/>
                  </a:lnTo>
                  <a:lnTo>
                    <a:pt x="178" y="715"/>
                  </a:lnTo>
                  <a:lnTo>
                    <a:pt x="182" y="715"/>
                  </a:lnTo>
                  <a:lnTo>
                    <a:pt x="182" y="715"/>
                  </a:lnTo>
                  <a:lnTo>
                    <a:pt x="182" y="717"/>
                  </a:lnTo>
                  <a:lnTo>
                    <a:pt x="178" y="719"/>
                  </a:lnTo>
                  <a:lnTo>
                    <a:pt x="164" y="721"/>
                  </a:lnTo>
                  <a:lnTo>
                    <a:pt x="146" y="723"/>
                  </a:lnTo>
                  <a:lnTo>
                    <a:pt x="142" y="725"/>
                  </a:lnTo>
                  <a:lnTo>
                    <a:pt x="138" y="729"/>
                  </a:lnTo>
                  <a:lnTo>
                    <a:pt x="138" y="729"/>
                  </a:lnTo>
                  <a:lnTo>
                    <a:pt x="140" y="733"/>
                  </a:lnTo>
                  <a:lnTo>
                    <a:pt x="140" y="733"/>
                  </a:lnTo>
                  <a:lnTo>
                    <a:pt x="138" y="737"/>
                  </a:lnTo>
                  <a:lnTo>
                    <a:pt x="134" y="741"/>
                  </a:lnTo>
                  <a:lnTo>
                    <a:pt x="132" y="747"/>
                  </a:lnTo>
                  <a:lnTo>
                    <a:pt x="128" y="757"/>
                  </a:lnTo>
                  <a:lnTo>
                    <a:pt x="128" y="757"/>
                  </a:lnTo>
                  <a:lnTo>
                    <a:pt x="130" y="761"/>
                  </a:lnTo>
                  <a:lnTo>
                    <a:pt x="132" y="765"/>
                  </a:lnTo>
                  <a:lnTo>
                    <a:pt x="136" y="773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4" y="775"/>
                  </a:lnTo>
                  <a:lnTo>
                    <a:pt x="144" y="769"/>
                  </a:lnTo>
                  <a:lnTo>
                    <a:pt x="144" y="763"/>
                  </a:lnTo>
                  <a:lnTo>
                    <a:pt x="144" y="761"/>
                  </a:lnTo>
                  <a:lnTo>
                    <a:pt x="146" y="759"/>
                  </a:lnTo>
                  <a:lnTo>
                    <a:pt x="146" y="759"/>
                  </a:lnTo>
                  <a:lnTo>
                    <a:pt x="148" y="759"/>
                  </a:lnTo>
                  <a:lnTo>
                    <a:pt x="150" y="761"/>
                  </a:lnTo>
                  <a:lnTo>
                    <a:pt x="154" y="765"/>
                  </a:lnTo>
                  <a:lnTo>
                    <a:pt x="158" y="765"/>
                  </a:lnTo>
                  <a:lnTo>
                    <a:pt x="158" y="765"/>
                  </a:lnTo>
                  <a:lnTo>
                    <a:pt x="164" y="765"/>
                  </a:lnTo>
                  <a:lnTo>
                    <a:pt x="168" y="763"/>
                  </a:lnTo>
                  <a:lnTo>
                    <a:pt x="176" y="755"/>
                  </a:lnTo>
                  <a:lnTo>
                    <a:pt x="186" y="745"/>
                  </a:lnTo>
                  <a:lnTo>
                    <a:pt x="192" y="739"/>
                  </a:lnTo>
                  <a:lnTo>
                    <a:pt x="200" y="735"/>
                  </a:lnTo>
                  <a:lnTo>
                    <a:pt x="200" y="735"/>
                  </a:lnTo>
                  <a:lnTo>
                    <a:pt x="210" y="731"/>
                  </a:lnTo>
                  <a:lnTo>
                    <a:pt x="216" y="729"/>
                  </a:lnTo>
                  <a:lnTo>
                    <a:pt x="218" y="731"/>
                  </a:lnTo>
                  <a:lnTo>
                    <a:pt x="218" y="733"/>
                  </a:lnTo>
                  <a:lnTo>
                    <a:pt x="216" y="739"/>
                  </a:lnTo>
                  <a:lnTo>
                    <a:pt x="216" y="743"/>
                  </a:lnTo>
                  <a:lnTo>
                    <a:pt x="220" y="745"/>
                  </a:lnTo>
                  <a:lnTo>
                    <a:pt x="220" y="745"/>
                  </a:lnTo>
                  <a:lnTo>
                    <a:pt x="224" y="747"/>
                  </a:lnTo>
                  <a:lnTo>
                    <a:pt x="228" y="749"/>
                  </a:lnTo>
                  <a:lnTo>
                    <a:pt x="228" y="753"/>
                  </a:lnTo>
                  <a:lnTo>
                    <a:pt x="226" y="757"/>
                  </a:lnTo>
                  <a:lnTo>
                    <a:pt x="220" y="763"/>
                  </a:lnTo>
                  <a:lnTo>
                    <a:pt x="216" y="765"/>
                  </a:lnTo>
                  <a:lnTo>
                    <a:pt x="216" y="765"/>
                  </a:lnTo>
                  <a:lnTo>
                    <a:pt x="222" y="767"/>
                  </a:lnTo>
                  <a:lnTo>
                    <a:pt x="230" y="763"/>
                  </a:lnTo>
                  <a:lnTo>
                    <a:pt x="240" y="757"/>
                  </a:lnTo>
                  <a:lnTo>
                    <a:pt x="242" y="753"/>
                  </a:lnTo>
                  <a:lnTo>
                    <a:pt x="246" y="747"/>
                  </a:lnTo>
                  <a:lnTo>
                    <a:pt x="246" y="747"/>
                  </a:lnTo>
                  <a:lnTo>
                    <a:pt x="248" y="743"/>
                  </a:lnTo>
                  <a:lnTo>
                    <a:pt x="250" y="743"/>
                  </a:lnTo>
                  <a:lnTo>
                    <a:pt x="252" y="741"/>
                  </a:lnTo>
                  <a:lnTo>
                    <a:pt x="254" y="739"/>
                  </a:lnTo>
                  <a:lnTo>
                    <a:pt x="254" y="739"/>
                  </a:lnTo>
                  <a:lnTo>
                    <a:pt x="256" y="735"/>
                  </a:lnTo>
                  <a:lnTo>
                    <a:pt x="256" y="731"/>
                  </a:lnTo>
                  <a:lnTo>
                    <a:pt x="256" y="727"/>
                  </a:lnTo>
                  <a:lnTo>
                    <a:pt x="258" y="725"/>
                  </a:lnTo>
                  <a:lnTo>
                    <a:pt x="258" y="725"/>
                  </a:lnTo>
                  <a:lnTo>
                    <a:pt x="260" y="721"/>
                  </a:lnTo>
                  <a:lnTo>
                    <a:pt x="262" y="719"/>
                  </a:lnTo>
                  <a:lnTo>
                    <a:pt x="272" y="717"/>
                  </a:lnTo>
                  <a:lnTo>
                    <a:pt x="278" y="715"/>
                  </a:lnTo>
                  <a:lnTo>
                    <a:pt x="280" y="713"/>
                  </a:lnTo>
                  <a:lnTo>
                    <a:pt x="280" y="711"/>
                  </a:lnTo>
                  <a:lnTo>
                    <a:pt x="280" y="711"/>
                  </a:lnTo>
                  <a:lnTo>
                    <a:pt x="282" y="703"/>
                  </a:lnTo>
                  <a:lnTo>
                    <a:pt x="284" y="699"/>
                  </a:lnTo>
                  <a:lnTo>
                    <a:pt x="290" y="697"/>
                  </a:lnTo>
                  <a:lnTo>
                    <a:pt x="294" y="695"/>
                  </a:lnTo>
                  <a:lnTo>
                    <a:pt x="294" y="695"/>
                  </a:lnTo>
                  <a:lnTo>
                    <a:pt x="296" y="697"/>
                  </a:lnTo>
                  <a:lnTo>
                    <a:pt x="300" y="703"/>
                  </a:lnTo>
                  <a:lnTo>
                    <a:pt x="306" y="709"/>
                  </a:lnTo>
                  <a:lnTo>
                    <a:pt x="310" y="713"/>
                  </a:lnTo>
                  <a:lnTo>
                    <a:pt x="318" y="715"/>
                  </a:lnTo>
                  <a:lnTo>
                    <a:pt x="318" y="715"/>
                  </a:lnTo>
                  <a:lnTo>
                    <a:pt x="342" y="705"/>
                  </a:lnTo>
                  <a:lnTo>
                    <a:pt x="342" y="705"/>
                  </a:lnTo>
                  <a:lnTo>
                    <a:pt x="350" y="701"/>
                  </a:lnTo>
                  <a:lnTo>
                    <a:pt x="356" y="697"/>
                  </a:lnTo>
                  <a:lnTo>
                    <a:pt x="356" y="697"/>
                  </a:lnTo>
                  <a:lnTo>
                    <a:pt x="352" y="691"/>
                  </a:lnTo>
                  <a:lnTo>
                    <a:pt x="348" y="687"/>
                  </a:lnTo>
                  <a:lnTo>
                    <a:pt x="344" y="679"/>
                  </a:lnTo>
                  <a:lnTo>
                    <a:pt x="344" y="679"/>
                  </a:lnTo>
                  <a:lnTo>
                    <a:pt x="342" y="673"/>
                  </a:lnTo>
                  <a:lnTo>
                    <a:pt x="342" y="671"/>
                  </a:lnTo>
                  <a:lnTo>
                    <a:pt x="342" y="671"/>
                  </a:lnTo>
                  <a:lnTo>
                    <a:pt x="350" y="679"/>
                  </a:lnTo>
                  <a:lnTo>
                    <a:pt x="358" y="685"/>
                  </a:lnTo>
                  <a:lnTo>
                    <a:pt x="366" y="691"/>
                  </a:lnTo>
                  <a:lnTo>
                    <a:pt x="366" y="691"/>
                  </a:lnTo>
                  <a:lnTo>
                    <a:pt x="396" y="673"/>
                  </a:lnTo>
                  <a:lnTo>
                    <a:pt x="396" y="673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400" y="669"/>
                  </a:lnTo>
                  <a:lnTo>
                    <a:pt x="398" y="665"/>
                  </a:lnTo>
                  <a:lnTo>
                    <a:pt x="390" y="659"/>
                  </a:lnTo>
                  <a:lnTo>
                    <a:pt x="384" y="651"/>
                  </a:lnTo>
                  <a:lnTo>
                    <a:pt x="384" y="647"/>
                  </a:lnTo>
                  <a:lnTo>
                    <a:pt x="386" y="645"/>
                  </a:lnTo>
                  <a:lnTo>
                    <a:pt x="386" y="645"/>
                  </a:lnTo>
                  <a:lnTo>
                    <a:pt x="390" y="643"/>
                  </a:lnTo>
                  <a:lnTo>
                    <a:pt x="390" y="637"/>
                  </a:lnTo>
                  <a:lnTo>
                    <a:pt x="384" y="627"/>
                  </a:lnTo>
                  <a:lnTo>
                    <a:pt x="380" y="617"/>
                  </a:lnTo>
                  <a:lnTo>
                    <a:pt x="382" y="611"/>
                  </a:lnTo>
                  <a:lnTo>
                    <a:pt x="384" y="609"/>
                  </a:lnTo>
                  <a:lnTo>
                    <a:pt x="384" y="609"/>
                  </a:lnTo>
                  <a:lnTo>
                    <a:pt x="440" y="581"/>
                  </a:lnTo>
                  <a:lnTo>
                    <a:pt x="488" y="557"/>
                  </a:lnTo>
                  <a:lnTo>
                    <a:pt x="488" y="557"/>
                  </a:lnTo>
                  <a:lnTo>
                    <a:pt x="486" y="549"/>
                  </a:lnTo>
                  <a:lnTo>
                    <a:pt x="482" y="543"/>
                  </a:lnTo>
                  <a:lnTo>
                    <a:pt x="474" y="535"/>
                  </a:lnTo>
                  <a:close/>
                  <a:moveTo>
                    <a:pt x="44" y="797"/>
                  </a:moveTo>
                  <a:lnTo>
                    <a:pt x="44" y="797"/>
                  </a:lnTo>
                  <a:lnTo>
                    <a:pt x="44" y="803"/>
                  </a:lnTo>
                  <a:lnTo>
                    <a:pt x="44" y="807"/>
                  </a:lnTo>
                  <a:lnTo>
                    <a:pt x="48" y="811"/>
                  </a:lnTo>
                  <a:lnTo>
                    <a:pt x="48" y="811"/>
                  </a:lnTo>
                  <a:lnTo>
                    <a:pt x="56" y="815"/>
                  </a:lnTo>
                  <a:lnTo>
                    <a:pt x="60" y="815"/>
                  </a:lnTo>
                  <a:lnTo>
                    <a:pt x="62" y="815"/>
                  </a:lnTo>
                  <a:lnTo>
                    <a:pt x="62" y="815"/>
                  </a:lnTo>
                  <a:lnTo>
                    <a:pt x="64" y="811"/>
                  </a:lnTo>
                  <a:lnTo>
                    <a:pt x="64" y="807"/>
                  </a:lnTo>
                  <a:lnTo>
                    <a:pt x="66" y="803"/>
                  </a:lnTo>
                  <a:lnTo>
                    <a:pt x="66" y="797"/>
                  </a:lnTo>
                  <a:lnTo>
                    <a:pt x="66" y="797"/>
                  </a:lnTo>
                  <a:lnTo>
                    <a:pt x="68" y="797"/>
                  </a:lnTo>
                  <a:lnTo>
                    <a:pt x="70" y="795"/>
                  </a:lnTo>
                  <a:lnTo>
                    <a:pt x="70" y="795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96" y="805"/>
                  </a:lnTo>
                  <a:lnTo>
                    <a:pt x="118" y="817"/>
                  </a:lnTo>
                  <a:lnTo>
                    <a:pt x="160" y="845"/>
                  </a:lnTo>
                  <a:lnTo>
                    <a:pt x="160" y="845"/>
                  </a:lnTo>
                  <a:lnTo>
                    <a:pt x="164" y="847"/>
                  </a:lnTo>
                  <a:lnTo>
                    <a:pt x="164" y="847"/>
                  </a:lnTo>
                  <a:lnTo>
                    <a:pt x="160" y="861"/>
                  </a:lnTo>
                  <a:lnTo>
                    <a:pt x="160" y="861"/>
                  </a:lnTo>
                  <a:lnTo>
                    <a:pt x="150" y="881"/>
                  </a:lnTo>
                  <a:lnTo>
                    <a:pt x="146" y="891"/>
                  </a:lnTo>
                  <a:lnTo>
                    <a:pt x="146" y="897"/>
                  </a:lnTo>
                  <a:lnTo>
                    <a:pt x="146" y="897"/>
                  </a:lnTo>
                  <a:lnTo>
                    <a:pt x="146" y="903"/>
                  </a:lnTo>
                  <a:lnTo>
                    <a:pt x="150" y="907"/>
                  </a:lnTo>
                  <a:lnTo>
                    <a:pt x="154" y="909"/>
                  </a:lnTo>
                  <a:lnTo>
                    <a:pt x="158" y="909"/>
                  </a:lnTo>
                  <a:lnTo>
                    <a:pt x="158" y="909"/>
                  </a:lnTo>
                  <a:lnTo>
                    <a:pt x="162" y="909"/>
                  </a:lnTo>
                  <a:lnTo>
                    <a:pt x="168" y="907"/>
                  </a:lnTo>
                  <a:lnTo>
                    <a:pt x="170" y="903"/>
                  </a:lnTo>
                  <a:lnTo>
                    <a:pt x="172" y="899"/>
                  </a:lnTo>
                  <a:lnTo>
                    <a:pt x="172" y="899"/>
                  </a:lnTo>
                  <a:lnTo>
                    <a:pt x="172" y="895"/>
                  </a:lnTo>
                  <a:lnTo>
                    <a:pt x="172" y="891"/>
                  </a:lnTo>
                  <a:lnTo>
                    <a:pt x="168" y="887"/>
                  </a:lnTo>
                  <a:lnTo>
                    <a:pt x="164" y="885"/>
                  </a:lnTo>
                  <a:lnTo>
                    <a:pt x="162" y="885"/>
                  </a:lnTo>
                  <a:lnTo>
                    <a:pt x="162" y="885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72" y="861"/>
                  </a:lnTo>
                  <a:lnTo>
                    <a:pt x="178" y="853"/>
                  </a:lnTo>
                  <a:lnTo>
                    <a:pt x="182" y="847"/>
                  </a:lnTo>
                  <a:lnTo>
                    <a:pt x="186" y="845"/>
                  </a:lnTo>
                  <a:lnTo>
                    <a:pt x="194" y="841"/>
                  </a:lnTo>
                  <a:lnTo>
                    <a:pt x="196" y="841"/>
                  </a:lnTo>
                  <a:lnTo>
                    <a:pt x="196" y="841"/>
                  </a:lnTo>
                  <a:lnTo>
                    <a:pt x="194" y="839"/>
                  </a:lnTo>
                  <a:lnTo>
                    <a:pt x="192" y="833"/>
                  </a:lnTo>
                  <a:lnTo>
                    <a:pt x="190" y="827"/>
                  </a:lnTo>
                  <a:lnTo>
                    <a:pt x="190" y="821"/>
                  </a:lnTo>
                  <a:lnTo>
                    <a:pt x="192" y="813"/>
                  </a:lnTo>
                  <a:lnTo>
                    <a:pt x="198" y="805"/>
                  </a:lnTo>
                  <a:lnTo>
                    <a:pt x="198" y="805"/>
                  </a:lnTo>
                  <a:lnTo>
                    <a:pt x="206" y="785"/>
                  </a:lnTo>
                  <a:lnTo>
                    <a:pt x="210" y="769"/>
                  </a:lnTo>
                  <a:lnTo>
                    <a:pt x="210" y="769"/>
                  </a:lnTo>
                  <a:lnTo>
                    <a:pt x="210" y="765"/>
                  </a:lnTo>
                  <a:lnTo>
                    <a:pt x="206" y="761"/>
                  </a:lnTo>
                  <a:lnTo>
                    <a:pt x="202" y="757"/>
                  </a:lnTo>
                  <a:lnTo>
                    <a:pt x="198" y="755"/>
                  </a:lnTo>
                  <a:lnTo>
                    <a:pt x="198" y="755"/>
                  </a:lnTo>
                  <a:lnTo>
                    <a:pt x="192" y="755"/>
                  </a:lnTo>
                  <a:lnTo>
                    <a:pt x="188" y="759"/>
                  </a:lnTo>
                  <a:lnTo>
                    <a:pt x="184" y="763"/>
                  </a:lnTo>
                  <a:lnTo>
                    <a:pt x="182" y="767"/>
                  </a:lnTo>
                  <a:lnTo>
                    <a:pt x="182" y="767"/>
                  </a:lnTo>
                  <a:lnTo>
                    <a:pt x="182" y="771"/>
                  </a:lnTo>
                  <a:lnTo>
                    <a:pt x="184" y="775"/>
                  </a:lnTo>
                  <a:lnTo>
                    <a:pt x="188" y="781"/>
                  </a:lnTo>
                  <a:lnTo>
                    <a:pt x="192" y="781"/>
                  </a:lnTo>
                  <a:lnTo>
                    <a:pt x="194" y="783"/>
                  </a:lnTo>
                  <a:lnTo>
                    <a:pt x="194" y="783"/>
                  </a:lnTo>
                  <a:lnTo>
                    <a:pt x="188" y="801"/>
                  </a:lnTo>
                  <a:lnTo>
                    <a:pt x="180" y="811"/>
                  </a:lnTo>
                  <a:lnTo>
                    <a:pt x="180" y="811"/>
                  </a:lnTo>
                  <a:lnTo>
                    <a:pt x="172" y="807"/>
                  </a:lnTo>
                  <a:lnTo>
                    <a:pt x="172" y="807"/>
                  </a:lnTo>
                  <a:lnTo>
                    <a:pt x="130" y="785"/>
                  </a:lnTo>
                  <a:lnTo>
                    <a:pt x="110" y="777"/>
                  </a:lnTo>
                  <a:lnTo>
                    <a:pt x="86" y="769"/>
                  </a:lnTo>
                  <a:lnTo>
                    <a:pt x="86" y="769"/>
                  </a:lnTo>
                  <a:lnTo>
                    <a:pt x="88" y="765"/>
                  </a:lnTo>
                  <a:lnTo>
                    <a:pt x="88" y="765"/>
                  </a:lnTo>
                  <a:lnTo>
                    <a:pt x="94" y="755"/>
                  </a:lnTo>
                  <a:lnTo>
                    <a:pt x="96" y="751"/>
                  </a:lnTo>
                  <a:lnTo>
                    <a:pt x="96" y="751"/>
                  </a:lnTo>
                  <a:lnTo>
                    <a:pt x="92" y="751"/>
                  </a:lnTo>
                  <a:lnTo>
                    <a:pt x="84" y="757"/>
                  </a:lnTo>
                  <a:lnTo>
                    <a:pt x="84" y="757"/>
                  </a:lnTo>
                  <a:lnTo>
                    <a:pt x="76" y="761"/>
                  </a:lnTo>
                  <a:lnTo>
                    <a:pt x="68" y="763"/>
                  </a:lnTo>
                  <a:lnTo>
                    <a:pt x="68" y="763"/>
                  </a:lnTo>
                  <a:lnTo>
                    <a:pt x="64" y="763"/>
                  </a:lnTo>
                  <a:lnTo>
                    <a:pt x="60" y="761"/>
                  </a:lnTo>
                  <a:lnTo>
                    <a:pt x="60" y="761"/>
                  </a:lnTo>
                  <a:lnTo>
                    <a:pt x="56" y="765"/>
                  </a:lnTo>
                  <a:lnTo>
                    <a:pt x="54" y="773"/>
                  </a:lnTo>
                  <a:lnTo>
                    <a:pt x="54" y="773"/>
                  </a:lnTo>
                  <a:lnTo>
                    <a:pt x="48" y="787"/>
                  </a:lnTo>
                  <a:lnTo>
                    <a:pt x="48" y="787"/>
                  </a:lnTo>
                  <a:lnTo>
                    <a:pt x="44" y="793"/>
                  </a:lnTo>
                  <a:lnTo>
                    <a:pt x="44" y="797"/>
                  </a:lnTo>
                  <a:close/>
                  <a:moveTo>
                    <a:pt x="52" y="132"/>
                  </a:moveTo>
                  <a:lnTo>
                    <a:pt x="52" y="132"/>
                  </a:lnTo>
                  <a:lnTo>
                    <a:pt x="70" y="130"/>
                  </a:lnTo>
                  <a:lnTo>
                    <a:pt x="78" y="128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46" y="86"/>
                  </a:lnTo>
                  <a:lnTo>
                    <a:pt x="42" y="88"/>
                  </a:lnTo>
                  <a:lnTo>
                    <a:pt x="40" y="92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48" y="130"/>
                  </a:lnTo>
                  <a:lnTo>
                    <a:pt x="52" y="132"/>
                  </a:lnTo>
                  <a:close/>
                  <a:moveTo>
                    <a:pt x="150" y="116"/>
                  </a:moveTo>
                  <a:lnTo>
                    <a:pt x="150" y="116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48" y="74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82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18" y="82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2" y="82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4" y="128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20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6" y="132"/>
                  </a:lnTo>
                  <a:lnTo>
                    <a:pt x="110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8" y="122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4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4" y="12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8" y="122"/>
                  </a:lnTo>
                  <a:lnTo>
                    <a:pt x="150" y="116"/>
                  </a:lnTo>
                  <a:close/>
                  <a:moveTo>
                    <a:pt x="172" y="136"/>
                  </a:moveTo>
                  <a:lnTo>
                    <a:pt x="172" y="124"/>
                  </a:lnTo>
                  <a:lnTo>
                    <a:pt x="172" y="124"/>
                  </a:lnTo>
                  <a:lnTo>
                    <a:pt x="170" y="120"/>
                  </a:lnTo>
                  <a:lnTo>
                    <a:pt x="168" y="116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8" y="104"/>
                  </a:lnTo>
                  <a:lnTo>
                    <a:pt x="168" y="98"/>
                  </a:lnTo>
                  <a:lnTo>
                    <a:pt x="172" y="94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6" y="78"/>
                  </a:lnTo>
                  <a:lnTo>
                    <a:pt x="162" y="76"/>
                  </a:lnTo>
                  <a:lnTo>
                    <a:pt x="160" y="76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58" y="126"/>
                  </a:lnTo>
                  <a:lnTo>
                    <a:pt x="152" y="132"/>
                  </a:lnTo>
                  <a:lnTo>
                    <a:pt x="146" y="136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24" y="140"/>
                  </a:lnTo>
                  <a:lnTo>
                    <a:pt x="110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8" y="152"/>
                  </a:lnTo>
                  <a:lnTo>
                    <a:pt x="98" y="152"/>
                  </a:lnTo>
                  <a:lnTo>
                    <a:pt x="102" y="158"/>
                  </a:lnTo>
                  <a:lnTo>
                    <a:pt x="104" y="160"/>
                  </a:lnTo>
                  <a:lnTo>
                    <a:pt x="158" y="160"/>
                  </a:lnTo>
                  <a:lnTo>
                    <a:pt x="172" y="136"/>
                  </a:lnTo>
                  <a:close/>
                  <a:moveTo>
                    <a:pt x="104" y="190"/>
                  </a:moveTo>
                  <a:lnTo>
                    <a:pt x="158" y="190"/>
                  </a:lnTo>
                  <a:lnTo>
                    <a:pt x="158" y="190"/>
                  </a:lnTo>
                  <a:lnTo>
                    <a:pt x="162" y="178"/>
                  </a:lnTo>
                  <a:lnTo>
                    <a:pt x="158" y="170"/>
                  </a:lnTo>
                  <a:lnTo>
                    <a:pt x="104" y="170"/>
                  </a:lnTo>
                  <a:lnTo>
                    <a:pt x="102" y="180"/>
                  </a:lnTo>
                  <a:lnTo>
                    <a:pt x="104" y="190"/>
                  </a:lnTo>
                  <a:close/>
                  <a:moveTo>
                    <a:pt x="158" y="200"/>
                  </a:moveTo>
                  <a:lnTo>
                    <a:pt x="106" y="200"/>
                  </a:lnTo>
                  <a:lnTo>
                    <a:pt x="106" y="268"/>
                  </a:lnTo>
                  <a:lnTo>
                    <a:pt x="150" y="270"/>
                  </a:lnTo>
                  <a:lnTo>
                    <a:pt x="164" y="258"/>
                  </a:lnTo>
                  <a:lnTo>
                    <a:pt x="158" y="200"/>
                  </a:lnTo>
                  <a:close/>
                  <a:moveTo>
                    <a:pt x="182" y="286"/>
                  </a:moveTo>
                  <a:lnTo>
                    <a:pt x="182" y="286"/>
                  </a:lnTo>
                  <a:lnTo>
                    <a:pt x="172" y="278"/>
                  </a:lnTo>
                  <a:lnTo>
                    <a:pt x="172" y="278"/>
                  </a:lnTo>
                  <a:lnTo>
                    <a:pt x="170" y="266"/>
                  </a:lnTo>
                  <a:lnTo>
                    <a:pt x="154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2" y="29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16" y="328"/>
                  </a:lnTo>
                  <a:lnTo>
                    <a:pt x="130" y="338"/>
                  </a:lnTo>
                  <a:lnTo>
                    <a:pt x="164" y="294"/>
                  </a:lnTo>
                  <a:lnTo>
                    <a:pt x="182" y="286"/>
                  </a:lnTo>
                  <a:close/>
                  <a:moveTo>
                    <a:pt x="170" y="302"/>
                  </a:moveTo>
                  <a:lnTo>
                    <a:pt x="140" y="342"/>
                  </a:lnTo>
                  <a:lnTo>
                    <a:pt x="190" y="362"/>
                  </a:lnTo>
                  <a:lnTo>
                    <a:pt x="190" y="362"/>
                  </a:lnTo>
                  <a:lnTo>
                    <a:pt x="214" y="350"/>
                  </a:lnTo>
                  <a:lnTo>
                    <a:pt x="236" y="336"/>
                  </a:lnTo>
                  <a:lnTo>
                    <a:pt x="260" y="320"/>
                  </a:lnTo>
                  <a:lnTo>
                    <a:pt x="188" y="294"/>
                  </a:lnTo>
                  <a:lnTo>
                    <a:pt x="170" y="302"/>
                  </a:lnTo>
                  <a:close/>
                  <a:moveTo>
                    <a:pt x="198" y="96"/>
                  </a:moveTo>
                  <a:lnTo>
                    <a:pt x="198" y="96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4"/>
                  </a:lnTo>
                  <a:lnTo>
                    <a:pt x="180" y="96"/>
                  </a:lnTo>
                  <a:lnTo>
                    <a:pt x="180" y="96"/>
                  </a:lnTo>
                  <a:lnTo>
                    <a:pt x="178" y="98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4"/>
                  </a:lnTo>
                  <a:lnTo>
                    <a:pt x="178" y="118"/>
                  </a:lnTo>
                  <a:lnTo>
                    <a:pt x="180" y="124"/>
                  </a:lnTo>
                  <a:lnTo>
                    <a:pt x="180" y="158"/>
                  </a:lnTo>
                  <a:lnTo>
                    <a:pt x="180" y="158"/>
                  </a:lnTo>
                  <a:lnTo>
                    <a:pt x="178" y="160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58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202" y="118"/>
                  </a:lnTo>
                  <a:lnTo>
                    <a:pt x="204" y="114"/>
                  </a:lnTo>
                  <a:lnTo>
                    <a:pt x="204" y="110"/>
                  </a:lnTo>
                  <a:lnTo>
                    <a:pt x="204" y="110"/>
                  </a:lnTo>
                  <a:lnTo>
                    <a:pt x="202" y="100"/>
                  </a:lnTo>
                  <a:lnTo>
                    <a:pt x="198" y="96"/>
                  </a:lnTo>
                  <a:close/>
                  <a:moveTo>
                    <a:pt x="250" y="130"/>
                  </a:moveTo>
                  <a:lnTo>
                    <a:pt x="290" y="90"/>
                  </a:lnTo>
                  <a:lnTo>
                    <a:pt x="290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28" y="88"/>
                  </a:lnTo>
                  <a:lnTo>
                    <a:pt x="220" y="84"/>
                  </a:lnTo>
                  <a:lnTo>
                    <a:pt x="214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10" y="98"/>
                  </a:lnTo>
                  <a:lnTo>
                    <a:pt x="212" y="10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2" y="116"/>
                  </a:lnTo>
                  <a:lnTo>
                    <a:pt x="210" y="120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20" y="13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50" y="130"/>
                  </a:lnTo>
                  <a:close/>
                  <a:moveTo>
                    <a:pt x="424" y="130"/>
                  </a:moveTo>
                  <a:lnTo>
                    <a:pt x="474" y="66"/>
                  </a:lnTo>
                  <a:lnTo>
                    <a:pt x="474" y="66"/>
                  </a:lnTo>
                  <a:lnTo>
                    <a:pt x="470" y="64"/>
                  </a:lnTo>
                  <a:lnTo>
                    <a:pt x="466" y="66"/>
                  </a:lnTo>
                  <a:lnTo>
                    <a:pt x="462" y="66"/>
                  </a:lnTo>
                  <a:lnTo>
                    <a:pt x="462" y="66"/>
                  </a:lnTo>
                  <a:lnTo>
                    <a:pt x="458" y="70"/>
                  </a:lnTo>
                  <a:lnTo>
                    <a:pt x="454" y="76"/>
                  </a:lnTo>
                  <a:lnTo>
                    <a:pt x="454" y="82"/>
                  </a:lnTo>
                  <a:lnTo>
                    <a:pt x="454" y="82"/>
                  </a:lnTo>
                  <a:lnTo>
                    <a:pt x="452" y="78"/>
                  </a:lnTo>
                  <a:lnTo>
                    <a:pt x="448" y="76"/>
                  </a:lnTo>
                  <a:lnTo>
                    <a:pt x="442" y="74"/>
                  </a:lnTo>
                  <a:lnTo>
                    <a:pt x="436" y="76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38" y="88"/>
                  </a:lnTo>
                  <a:lnTo>
                    <a:pt x="436" y="94"/>
                  </a:lnTo>
                  <a:lnTo>
                    <a:pt x="434" y="98"/>
                  </a:lnTo>
                  <a:lnTo>
                    <a:pt x="428" y="98"/>
                  </a:lnTo>
                  <a:lnTo>
                    <a:pt x="428" y="98"/>
                  </a:lnTo>
                  <a:lnTo>
                    <a:pt x="424" y="94"/>
                  </a:lnTo>
                  <a:lnTo>
                    <a:pt x="422" y="90"/>
                  </a:lnTo>
                  <a:lnTo>
                    <a:pt x="420" y="86"/>
                  </a:lnTo>
                  <a:lnTo>
                    <a:pt x="420" y="86"/>
                  </a:lnTo>
                  <a:lnTo>
                    <a:pt x="416" y="88"/>
                  </a:lnTo>
                  <a:lnTo>
                    <a:pt x="410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4" y="80"/>
                  </a:lnTo>
                  <a:lnTo>
                    <a:pt x="406" y="76"/>
                  </a:lnTo>
                  <a:lnTo>
                    <a:pt x="412" y="72"/>
                  </a:lnTo>
                  <a:lnTo>
                    <a:pt x="422" y="72"/>
                  </a:lnTo>
                  <a:lnTo>
                    <a:pt x="422" y="72"/>
                  </a:lnTo>
                  <a:lnTo>
                    <a:pt x="422" y="66"/>
                  </a:lnTo>
                  <a:lnTo>
                    <a:pt x="420" y="62"/>
                  </a:lnTo>
                  <a:lnTo>
                    <a:pt x="414" y="58"/>
                  </a:lnTo>
                  <a:lnTo>
                    <a:pt x="414" y="58"/>
                  </a:lnTo>
                  <a:lnTo>
                    <a:pt x="410" y="56"/>
                  </a:lnTo>
                  <a:lnTo>
                    <a:pt x="404" y="56"/>
                  </a:lnTo>
                  <a:lnTo>
                    <a:pt x="400" y="58"/>
                  </a:lnTo>
                  <a:lnTo>
                    <a:pt x="400" y="58"/>
                  </a:lnTo>
                  <a:lnTo>
                    <a:pt x="402" y="54"/>
                  </a:lnTo>
                  <a:lnTo>
                    <a:pt x="406" y="52"/>
                  </a:lnTo>
                  <a:lnTo>
                    <a:pt x="406" y="48"/>
                  </a:lnTo>
                  <a:lnTo>
                    <a:pt x="406" y="48"/>
                  </a:lnTo>
                  <a:lnTo>
                    <a:pt x="406" y="38"/>
                  </a:lnTo>
                  <a:lnTo>
                    <a:pt x="404" y="34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400" y="28"/>
                  </a:lnTo>
                  <a:lnTo>
                    <a:pt x="394" y="30"/>
                  </a:lnTo>
                  <a:lnTo>
                    <a:pt x="390" y="30"/>
                  </a:lnTo>
                  <a:lnTo>
                    <a:pt x="382" y="36"/>
                  </a:lnTo>
                  <a:lnTo>
                    <a:pt x="382" y="36"/>
                  </a:lnTo>
                  <a:lnTo>
                    <a:pt x="380" y="40"/>
                  </a:lnTo>
                  <a:lnTo>
                    <a:pt x="380" y="44"/>
                  </a:lnTo>
                  <a:lnTo>
                    <a:pt x="380" y="50"/>
                  </a:lnTo>
                  <a:lnTo>
                    <a:pt x="380" y="50"/>
                  </a:lnTo>
                  <a:lnTo>
                    <a:pt x="378" y="44"/>
                  </a:lnTo>
                  <a:lnTo>
                    <a:pt x="374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64" y="38"/>
                  </a:lnTo>
                  <a:lnTo>
                    <a:pt x="358" y="40"/>
                  </a:lnTo>
                  <a:lnTo>
                    <a:pt x="354" y="42"/>
                  </a:lnTo>
                  <a:lnTo>
                    <a:pt x="354" y="42"/>
                  </a:lnTo>
                  <a:lnTo>
                    <a:pt x="360" y="50"/>
                  </a:lnTo>
                  <a:lnTo>
                    <a:pt x="362" y="56"/>
                  </a:lnTo>
                  <a:lnTo>
                    <a:pt x="360" y="62"/>
                  </a:lnTo>
                  <a:lnTo>
                    <a:pt x="356" y="64"/>
                  </a:lnTo>
                  <a:lnTo>
                    <a:pt x="356" y="64"/>
                  </a:lnTo>
                  <a:lnTo>
                    <a:pt x="350" y="62"/>
                  </a:lnTo>
                  <a:lnTo>
                    <a:pt x="346" y="58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40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28" y="52"/>
                  </a:lnTo>
                  <a:lnTo>
                    <a:pt x="328" y="46"/>
                  </a:lnTo>
                  <a:lnTo>
                    <a:pt x="332" y="42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2" y="34"/>
                  </a:lnTo>
                  <a:lnTo>
                    <a:pt x="338" y="30"/>
                  </a:lnTo>
                  <a:lnTo>
                    <a:pt x="334" y="26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30" y="20"/>
                  </a:lnTo>
                  <a:lnTo>
                    <a:pt x="332" y="16"/>
                  </a:lnTo>
                  <a:lnTo>
                    <a:pt x="332" y="10"/>
                  </a:lnTo>
                  <a:lnTo>
                    <a:pt x="332" y="10"/>
                  </a:lnTo>
                  <a:lnTo>
                    <a:pt x="330" y="4"/>
                  </a:lnTo>
                  <a:lnTo>
                    <a:pt x="326" y="2"/>
                  </a:lnTo>
                  <a:lnTo>
                    <a:pt x="324" y="0"/>
                  </a:lnTo>
                  <a:lnTo>
                    <a:pt x="310" y="80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58" y="88"/>
                  </a:lnTo>
                  <a:lnTo>
                    <a:pt x="358" y="88"/>
                  </a:lnTo>
                  <a:lnTo>
                    <a:pt x="366" y="86"/>
                  </a:lnTo>
                  <a:lnTo>
                    <a:pt x="372" y="86"/>
                  </a:lnTo>
                  <a:lnTo>
                    <a:pt x="380" y="86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94" y="94"/>
                  </a:lnTo>
                  <a:lnTo>
                    <a:pt x="398" y="98"/>
                  </a:lnTo>
                  <a:lnTo>
                    <a:pt x="400" y="102"/>
                  </a:lnTo>
                  <a:lnTo>
                    <a:pt x="402" y="108"/>
                  </a:lnTo>
                  <a:lnTo>
                    <a:pt x="402" y="108"/>
                  </a:lnTo>
                  <a:lnTo>
                    <a:pt x="400" y="114"/>
                  </a:lnTo>
                  <a:lnTo>
                    <a:pt x="398" y="118"/>
                  </a:lnTo>
                  <a:lnTo>
                    <a:pt x="424" y="130"/>
                  </a:lnTo>
                  <a:close/>
                  <a:moveTo>
                    <a:pt x="609" y="120"/>
                  </a:moveTo>
                  <a:lnTo>
                    <a:pt x="641" y="104"/>
                  </a:lnTo>
                  <a:lnTo>
                    <a:pt x="607" y="92"/>
                  </a:lnTo>
                  <a:lnTo>
                    <a:pt x="607" y="92"/>
                  </a:lnTo>
                  <a:lnTo>
                    <a:pt x="554" y="90"/>
                  </a:lnTo>
                  <a:lnTo>
                    <a:pt x="468" y="90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609" y="120"/>
                  </a:lnTo>
                  <a:close/>
                  <a:moveTo>
                    <a:pt x="568" y="290"/>
                  </a:moveTo>
                  <a:lnTo>
                    <a:pt x="568" y="290"/>
                  </a:lnTo>
                  <a:lnTo>
                    <a:pt x="550" y="282"/>
                  </a:lnTo>
                  <a:lnTo>
                    <a:pt x="534" y="272"/>
                  </a:lnTo>
                  <a:lnTo>
                    <a:pt x="520" y="262"/>
                  </a:lnTo>
                  <a:lnTo>
                    <a:pt x="510" y="250"/>
                  </a:lnTo>
                  <a:lnTo>
                    <a:pt x="510" y="250"/>
                  </a:lnTo>
                  <a:lnTo>
                    <a:pt x="508" y="244"/>
                  </a:lnTo>
                  <a:lnTo>
                    <a:pt x="506" y="234"/>
                  </a:lnTo>
                  <a:lnTo>
                    <a:pt x="506" y="226"/>
                  </a:lnTo>
                  <a:lnTo>
                    <a:pt x="508" y="216"/>
                  </a:lnTo>
                  <a:lnTo>
                    <a:pt x="510" y="206"/>
                  </a:lnTo>
                  <a:lnTo>
                    <a:pt x="516" y="198"/>
                  </a:lnTo>
                  <a:lnTo>
                    <a:pt x="522" y="190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6" y="196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86"/>
                  </a:lnTo>
                  <a:lnTo>
                    <a:pt x="562" y="180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8" y="182"/>
                  </a:lnTo>
                  <a:lnTo>
                    <a:pt x="571" y="188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97" y="196"/>
                  </a:lnTo>
                  <a:lnTo>
                    <a:pt x="597" y="196"/>
                  </a:lnTo>
                  <a:lnTo>
                    <a:pt x="595" y="186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601" y="184"/>
                  </a:lnTo>
                  <a:lnTo>
                    <a:pt x="607" y="190"/>
                  </a:lnTo>
                  <a:lnTo>
                    <a:pt x="613" y="196"/>
                  </a:lnTo>
                  <a:lnTo>
                    <a:pt x="617" y="204"/>
                  </a:lnTo>
                  <a:lnTo>
                    <a:pt x="623" y="218"/>
                  </a:lnTo>
                  <a:lnTo>
                    <a:pt x="623" y="228"/>
                  </a:lnTo>
                  <a:lnTo>
                    <a:pt x="623" y="228"/>
                  </a:lnTo>
                  <a:lnTo>
                    <a:pt x="621" y="242"/>
                  </a:lnTo>
                  <a:lnTo>
                    <a:pt x="617" y="256"/>
                  </a:lnTo>
                  <a:lnTo>
                    <a:pt x="609" y="266"/>
                  </a:lnTo>
                  <a:lnTo>
                    <a:pt x="599" y="274"/>
                  </a:lnTo>
                  <a:lnTo>
                    <a:pt x="599" y="274"/>
                  </a:lnTo>
                  <a:lnTo>
                    <a:pt x="581" y="284"/>
                  </a:lnTo>
                  <a:lnTo>
                    <a:pt x="568" y="290"/>
                  </a:lnTo>
                  <a:close/>
                  <a:moveTo>
                    <a:pt x="542" y="462"/>
                  </a:moveTo>
                  <a:lnTo>
                    <a:pt x="542" y="462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42" y="462"/>
                  </a:lnTo>
                  <a:close/>
                  <a:moveTo>
                    <a:pt x="308" y="144"/>
                  </a:moveTo>
                  <a:lnTo>
                    <a:pt x="308" y="144"/>
                  </a:lnTo>
                  <a:lnTo>
                    <a:pt x="304" y="144"/>
                  </a:lnTo>
                  <a:lnTo>
                    <a:pt x="298" y="146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4" y="140"/>
                  </a:lnTo>
                  <a:lnTo>
                    <a:pt x="286" y="134"/>
                  </a:lnTo>
                  <a:lnTo>
                    <a:pt x="286" y="134"/>
                  </a:lnTo>
                  <a:lnTo>
                    <a:pt x="290" y="134"/>
                  </a:lnTo>
                  <a:lnTo>
                    <a:pt x="296" y="136"/>
                  </a:lnTo>
                  <a:lnTo>
                    <a:pt x="304" y="138"/>
                  </a:lnTo>
                  <a:lnTo>
                    <a:pt x="308" y="144"/>
                  </a:lnTo>
                  <a:close/>
                  <a:moveTo>
                    <a:pt x="657" y="396"/>
                  </a:moveTo>
                  <a:lnTo>
                    <a:pt x="657" y="396"/>
                  </a:lnTo>
                  <a:lnTo>
                    <a:pt x="667" y="398"/>
                  </a:lnTo>
                  <a:lnTo>
                    <a:pt x="675" y="394"/>
                  </a:lnTo>
                  <a:lnTo>
                    <a:pt x="675" y="394"/>
                  </a:lnTo>
                  <a:lnTo>
                    <a:pt x="673" y="384"/>
                  </a:lnTo>
                  <a:lnTo>
                    <a:pt x="671" y="366"/>
                  </a:lnTo>
                  <a:lnTo>
                    <a:pt x="671" y="366"/>
                  </a:lnTo>
                  <a:lnTo>
                    <a:pt x="665" y="366"/>
                  </a:lnTo>
                  <a:lnTo>
                    <a:pt x="659" y="366"/>
                  </a:lnTo>
                  <a:lnTo>
                    <a:pt x="653" y="362"/>
                  </a:lnTo>
                  <a:lnTo>
                    <a:pt x="647" y="356"/>
                  </a:lnTo>
                  <a:lnTo>
                    <a:pt x="647" y="356"/>
                  </a:lnTo>
                  <a:lnTo>
                    <a:pt x="641" y="350"/>
                  </a:lnTo>
                  <a:lnTo>
                    <a:pt x="641" y="350"/>
                  </a:lnTo>
                  <a:lnTo>
                    <a:pt x="629" y="334"/>
                  </a:lnTo>
                  <a:lnTo>
                    <a:pt x="617" y="322"/>
                  </a:lnTo>
                  <a:lnTo>
                    <a:pt x="603" y="312"/>
                  </a:lnTo>
                  <a:lnTo>
                    <a:pt x="589" y="302"/>
                  </a:lnTo>
                  <a:lnTo>
                    <a:pt x="589" y="302"/>
                  </a:lnTo>
                  <a:lnTo>
                    <a:pt x="611" y="290"/>
                  </a:lnTo>
                  <a:lnTo>
                    <a:pt x="625" y="280"/>
                  </a:lnTo>
                  <a:lnTo>
                    <a:pt x="633" y="270"/>
                  </a:lnTo>
                  <a:lnTo>
                    <a:pt x="639" y="262"/>
                  </a:lnTo>
                  <a:lnTo>
                    <a:pt x="639" y="262"/>
                  </a:lnTo>
                  <a:lnTo>
                    <a:pt x="643" y="254"/>
                  </a:lnTo>
                  <a:lnTo>
                    <a:pt x="645" y="242"/>
                  </a:lnTo>
                  <a:lnTo>
                    <a:pt x="647" y="230"/>
                  </a:lnTo>
                  <a:lnTo>
                    <a:pt x="645" y="216"/>
                  </a:lnTo>
                  <a:lnTo>
                    <a:pt x="643" y="202"/>
                  </a:lnTo>
                  <a:lnTo>
                    <a:pt x="635" y="188"/>
                  </a:lnTo>
                  <a:lnTo>
                    <a:pt x="625" y="174"/>
                  </a:lnTo>
                  <a:lnTo>
                    <a:pt x="619" y="170"/>
                  </a:lnTo>
                  <a:lnTo>
                    <a:pt x="609" y="164"/>
                  </a:lnTo>
                  <a:lnTo>
                    <a:pt x="609" y="164"/>
                  </a:lnTo>
                  <a:lnTo>
                    <a:pt x="597" y="158"/>
                  </a:lnTo>
                  <a:lnTo>
                    <a:pt x="585" y="154"/>
                  </a:lnTo>
                  <a:lnTo>
                    <a:pt x="571" y="152"/>
                  </a:lnTo>
                  <a:lnTo>
                    <a:pt x="560" y="152"/>
                  </a:lnTo>
                  <a:lnTo>
                    <a:pt x="540" y="156"/>
                  </a:lnTo>
                  <a:lnTo>
                    <a:pt x="526" y="160"/>
                  </a:lnTo>
                  <a:lnTo>
                    <a:pt x="526" y="160"/>
                  </a:lnTo>
                  <a:lnTo>
                    <a:pt x="516" y="166"/>
                  </a:lnTo>
                  <a:lnTo>
                    <a:pt x="506" y="174"/>
                  </a:lnTo>
                  <a:lnTo>
                    <a:pt x="498" y="182"/>
                  </a:lnTo>
                  <a:lnTo>
                    <a:pt x="490" y="192"/>
                  </a:lnTo>
                  <a:lnTo>
                    <a:pt x="486" y="204"/>
                  </a:lnTo>
                  <a:lnTo>
                    <a:pt x="482" y="216"/>
                  </a:lnTo>
                  <a:lnTo>
                    <a:pt x="482" y="228"/>
                  </a:lnTo>
                  <a:lnTo>
                    <a:pt x="484" y="242"/>
                  </a:lnTo>
                  <a:lnTo>
                    <a:pt x="484" y="242"/>
                  </a:lnTo>
                  <a:lnTo>
                    <a:pt x="486" y="254"/>
                  </a:lnTo>
                  <a:lnTo>
                    <a:pt x="490" y="264"/>
                  </a:lnTo>
                  <a:lnTo>
                    <a:pt x="496" y="272"/>
                  </a:lnTo>
                  <a:lnTo>
                    <a:pt x="504" y="280"/>
                  </a:lnTo>
                  <a:lnTo>
                    <a:pt x="520" y="292"/>
                  </a:lnTo>
                  <a:lnTo>
                    <a:pt x="540" y="302"/>
                  </a:lnTo>
                  <a:lnTo>
                    <a:pt x="540" y="302"/>
                  </a:lnTo>
                  <a:lnTo>
                    <a:pt x="526" y="312"/>
                  </a:lnTo>
                  <a:lnTo>
                    <a:pt x="514" y="324"/>
                  </a:lnTo>
                  <a:lnTo>
                    <a:pt x="510" y="330"/>
                  </a:lnTo>
                  <a:lnTo>
                    <a:pt x="506" y="338"/>
                  </a:lnTo>
                  <a:lnTo>
                    <a:pt x="504" y="346"/>
                  </a:lnTo>
                  <a:lnTo>
                    <a:pt x="504" y="354"/>
                  </a:lnTo>
                  <a:lnTo>
                    <a:pt x="504" y="354"/>
                  </a:lnTo>
                  <a:lnTo>
                    <a:pt x="506" y="368"/>
                  </a:lnTo>
                  <a:lnTo>
                    <a:pt x="508" y="380"/>
                  </a:lnTo>
                  <a:lnTo>
                    <a:pt x="512" y="398"/>
                  </a:lnTo>
                  <a:lnTo>
                    <a:pt x="510" y="40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12" y="418"/>
                  </a:lnTo>
                  <a:lnTo>
                    <a:pt x="518" y="414"/>
                  </a:lnTo>
                  <a:lnTo>
                    <a:pt x="530" y="408"/>
                  </a:lnTo>
                  <a:lnTo>
                    <a:pt x="530" y="408"/>
                  </a:lnTo>
                  <a:lnTo>
                    <a:pt x="534" y="396"/>
                  </a:lnTo>
                  <a:lnTo>
                    <a:pt x="534" y="384"/>
                  </a:lnTo>
                  <a:lnTo>
                    <a:pt x="534" y="370"/>
                  </a:lnTo>
                  <a:lnTo>
                    <a:pt x="534" y="370"/>
                  </a:lnTo>
                  <a:lnTo>
                    <a:pt x="538" y="376"/>
                  </a:lnTo>
                  <a:lnTo>
                    <a:pt x="540" y="384"/>
                  </a:lnTo>
                  <a:lnTo>
                    <a:pt x="540" y="394"/>
                  </a:lnTo>
                  <a:lnTo>
                    <a:pt x="540" y="402"/>
                  </a:lnTo>
                  <a:lnTo>
                    <a:pt x="540" y="402"/>
                  </a:lnTo>
                  <a:lnTo>
                    <a:pt x="546" y="398"/>
                  </a:lnTo>
                  <a:lnTo>
                    <a:pt x="552" y="394"/>
                  </a:lnTo>
                  <a:lnTo>
                    <a:pt x="554" y="390"/>
                  </a:lnTo>
                  <a:lnTo>
                    <a:pt x="554" y="390"/>
                  </a:lnTo>
                  <a:lnTo>
                    <a:pt x="558" y="374"/>
                  </a:lnTo>
                  <a:lnTo>
                    <a:pt x="556" y="362"/>
                  </a:lnTo>
                  <a:lnTo>
                    <a:pt x="554" y="352"/>
                  </a:lnTo>
                  <a:lnTo>
                    <a:pt x="550" y="344"/>
                  </a:lnTo>
                  <a:lnTo>
                    <a:pt x="550" y="344"/>
                  </a:lnTo>
                  <a:lnTo>
                    <a:pt x="548" y="336"/>
                  </a:lnTo>
                  <a:lnTo>
                    <a:pt x="552" y="328"/>
                  </a:lnTo>
                  <a:lnTo>
                    <a:pt x="556" y="320"/>
                  </a:lnTo>
                  <a:lnTo>
                    <a:pt x="564" y="314"/>
                  </a:lnTo>
                  <a:lnTo>
                    <a:pt x="564" y="314"/>
                  </a:lnTo>
                  <a:lnTo>
                    <a:pt x="583" y="326"/>
                  </a:lnTo>
                  <a:lnTo>
                    <a:pt x="583" y="326"/>
                  </a:lnTo>
                  <a:lnTo>
                    <a:pt x="589" y="332"/>
                  </a:lnTo>
                  <a:lnTo>
                    <a:pt x="601" y="342"/>
                  </a:lnTo>
                  <a:lnTo>
                    <a:pt x="615" y="356"/>
                  </a:lnTo>
                  <a:lnTo>
                    <a:pt x="619" y="364"/>
                  </a:lnTo>
                  <a:lnTo>
                    <a:pt x="625" y="372"/>
                  </a:lnTo>
                  <a:lnTo>
                    <a:pt x="625" y="372"/>
                  </a:lnTo>
                  <a:lnTo>
                    <a:pt x="629" y="386"/>
                  </a:lnTo>
                  <a:lnTo>
                    <a:pt x="631" y="398"/>
                  </a:lnTo>
                  <a:lnTo>
                    <a:pt x="633" y="408"/>
                  </a:lnTo>
                  <a:lnTo>
                    <a:pt x="631" y="418"/>
                  </a:lnTo>
                  <a:lnTo>
                    <a:pt x="629" y="432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17" y="450"/>
                  </a:lnTo>
                  <a:lnTo>
                    <a:pt x="607" y="458"/>
                  </a:lnTo>
                  <a:lnTo>
                    <a:pt x="595" y="463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1" y="467"/>
                  </a:lnTo>
                  <a:lnTo>
                    <a:pt x="581" y="467"/>
                  </a:lnTo>
                  <a:lnTo>
                    <a:pt x="566" y="467"/>
                  </a:lnTo>
                  <a:lnTo>
                    <a:pt x="566" y="467"/>
                  </a:lnTo>
                  <a:lnTo>
                    <a:pt x="552" y="463"/>
                  </a:lnTo>
                  <a:lnTo>
                    <a:pt x="552" y="463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526" y="454"/>
                  </a:lnTo>
                  <a:lnTo>
                    <a:pt x="510" y="442"/>
                  </a:lnTo>
                  <a:lnTo>
                    <a:pt x="490" y="426"/>
                  </a:lnTo>
                  <a:lnTo>
                    <a:pt x="470" y="408"/>
                  </a:lnTo>
                  <a:lnTo>
                    <a:pt x="470" y="408"/>
                  </a:lnTo>
                  <a:lnTo>
                    <a:pt x="442" y="376"/>
                  </a:lnTo>
                  <a:lnTo>
                    <a:pt x="424" y="354"/>
                  </a:lnTo>
                  <a:lnTo>
                    <a:pt x="424" y="354"/>
                  </a:lnTo>
                  <a:lnTo>
                    <a:pt x="434" y="356"/>
                  </a:lnTo>
                  <a:lnTo>
                    <a:pt x="444" y="358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4" y="340"/>
                  </a:lnTo>
                  <a:lnTo>
                    <a:pt x="454" y="320"/>
                  </a:lnTo>
                  <a:lnTo>
                    <a:pt x="454" y="320"/>
                  </a:lnTo>
                  <a:lnTo>
                    <a:pt x="456" y="306"/>
                  </a:lnTo>
                  <a:lnTo>
                    <a:pt x="456" y="306"/>
                  </a:lnTo>
                  <a:lnTo>
                    <a:pt x="450" y="306"/>
                  </a:lnTo>
                  <a:lnTo>
                    <a:pt x="436" y="302"/>
                  </a:lnTo>
                  <a:lnTo>
                    <a:pt x="428" y="300"/>
                  </a:lnTo>
                  <a:lnTo>
                    <a:pt x="420" y="296"/>
                  </a:lnTo>
                  <a:lnTo>
                    <a:pt x="414" y="292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16" y="288"/>
                  </a:lnTo>
                  <a:lnTo>
                    <a:pt x="422" y="290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48" y="290"/>
                  </a:lnTo>
                  <a:lnTo>
                    <a:pt x="456" y="290"/>
                  </a:lnTo>
                  <a:lnTo>
                    <a:pt x="456" y="290"/>
                  </a:lnTo>
                  <a:lnTo>
                    <a:pt x="458" y="272"/>
                  </a:lnTo>
                  <a:lnTo>
                    <a:pt x="458" y="256"/>
                  </a:lnTo>
                  <a:lnTo>
                    <a:pt x="458" y="256"/>
                  </a:lnTo>
                  <a:lnTo>
                    <a:pt x="460" y="240"/>
                  </a:lnTo>
                  <a:lnTo>
                    <a:pt x="460" y="240"/>
                  </a:lnTo>
                  <a:lnTo>
                    <a:pt x="448" y="240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20" y="232"/>
                  </a:lnTo>
                  <a:lnTo>
                    <a:pt x="414" y="226"/>
                  </a:lnTo>
                  <a:lnTo>
                    <a:pt x="410" y="222"/>
                  </a:lnTo>
                  <a:lnTo>
                    <a:pt x="410" y="222"/>
                  </a:lnTo>
                  <a:lnTo>
                    <a:pt x="414" y="224"/>
                  </a:lnTo>
                  <a:lnTo>
                    <a:pt x="430" y="226"/>
                  </a:lnTo>
                  <a:lnTo>
                    <a:pt x="430" y="226"/>
                  </a:lnTo>
                  <a:lnTo>
                    <a:pt x="442" y="228"/>
                  </a:lnTo>
                  <a:lnTo>
                    <a:pt x="452" y="226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4"/>
                  </a:lnTo>
                  <a:lnTo>
                    <a:pt x="462" y="192"/>
                  </a:lnTo>
                  <a:lnTo>
                    <a:pt x="462" y="192"/>
                  </a:lnTo>
                  <a:lnTo>
                    <a:pt x="462" y="182"/>
                  </a:lnTo>
                  <a:lnTo>
                    <a:pt x="462" y="174"/>
                  </a:lnTo>
                  <a:lnTo>
                    <a:pt x="462" y="174"/>
                  </a:lnTo>
                  <a:lnTo>
                    <a:pt x="456" y="174"/>
                  </a:lnTo>
                  <a:lnTo>
                    <a:pt x="446" y="172"/>
                  </a:lnTo>
                  <a:lnTo>
                    <a:pt x="432" y="166"/>
                  </a:lnTo>
                  <a:lnTo>
                    <a:pt x="424" y="162"/>
                  </a:lnTo>
                  <a:lnTo>
                    <a:pt x="418" y="156"/>
                  </a:lnTo>
                  <a:lnTo>
                    <a:pt x="418" y="156"/>
                  </a:lnTo>
                  <a:lnTo>
                    <a:pt x="416" y="152"/>
                  </a:lnTo>
                  <a:lnTo>
                    <a:pt x="414" y="146"/>
                  </a:lnTo>
                  <a:lnTo>
                    <a:pt x="418" y="140"/>
                  </a:lnTo>
                  <a:lnTo>
                    <a:pt x="418" y="140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6" y="120"/>
                  </a:lnTo>
                  <a:lnTo>
                    <a:pt x="388" y="114"/>
                  </a:lnTo>
                  <a:lnTo>
                    <a:pt x="390" y="110"/>
                  </a:lnTo>
                  <a:lnTo>
                    <a:pt x="390" y="110"/>
                  </a:lnTo>
                  <a:lnTo>
                    <a:pt x="388" y="104"/>
                  </a:lnTo>
                  <a:lnTo>
                    <a:pt x="382" y="100"/>
                  </a:lnTo>
                  <a:lnTo>
                    <a:pt x="374" y="98"/>
                  </a:lnTo>
                  <a:lnTo>
                    <a:pt x="366" y="98"/>
                  </a:lnTo>
                  <a:lnTo>
                    <a:pt x="366" y="98"/>
                  </a:lnTo>
                  <a:lnTo>
                    <a:pt x="360" y="100"/>
                  </a:lnTo>
                  <a:lnTo>
                    <a:pt x="354" y="104"/>
                  </a:lnTo>
                  <a:lnTo>
                    <a:pt x="350" y="110"/>
                  </a:lnTo>
                  <a:lnTo>
                    <a:pt x="304" y="90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8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54" y="152"/>
                  </a:lnTo>
                  <a:lnTo>
                    <a:pt x="254" y="152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4" y="168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2" y="182"/>
                  </a:lnTo>
                  <a:lnTo>
                    <a:pt x="246" y="190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8" y="196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66" y="204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6" y="186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2" y="176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8" y="176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8" y="186"/>
                  </a:lnTo>
                  <a:lnTo>
                    <a:pt x="320" y="194"/>
                  </a:lnTo>
                  <a:lnTo>
                    <a:pt x="322" y="200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16" y="204"/>
                  </a:lnTo>
                  <a:lnTo>
                    <a:pt x="316" y="204"/>
                  </a:lnTo>
                  <a:lnTo>
                    <a:pt x="310" y="202"/>
                  </a:lnTo>
                  <a:lnTo>
                    <a:pt x="300" y="198"/>
                  </a:lnTo>
                  <a:lnTo>
                    <a:pt x="290" y="198"/>
                  </a:lnTo>
                  <a:lnTo>
                    <a:pt x="276" y="202"/>
                  </a:lnTo>
                  <a:lnTo>
                    <a:pt x="276" y="202"/>
                  </a:lnTo>
                  <a:lnTo>
                    <a:pt x="262" y="208"/>
                  </a:lnTo>
                  <a:lnTo>
                    <a:pt x="240" y="216"/>
                  </a:lnTo>
                  <a:lnTo>
                    <a:pt x="240" y="216"/>
                  </a:lnTo>
                  <a:lnTo>
                    <a:pt x="232" y="218"/>
                  </a:lnTo>
                  <a:lnTo>
                    <a:pt x="226" y="218"/>
                  </a:lnTo>
                  <a:lnTo>
                    <a:pt x="222" y="214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16" y="198"/>
                  </a:lnTo>
                  <a:lnTo>
                    <a:pt x="210" y="202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6" y="218"/>
                  </a:lnTo>
                  <a:lnTo>
                    <a:pt x="208" y="224"/>
                  </a:lnTo>
                  <a:lnTo>
                    <a:pt x="212" y="230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8" y="234"/>
                  </a:lnTo>
                  <a:lnTo>
                    <a:pt x="236" y="232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80" y="212"/>
                  </a:lnTo>
                  <a:lnTo>
                    <a:pt x="288" y="210"/>
                  </a:lnTo>
                  <a:lnTo>
                    <a:pt x="294" y="212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12" y="220"/>
                  </a:lnTo>
                  <a:lnTo>
                    <a:pt x="316" y="222"/>
                  </a:lnTo>
                  <a:lnTo>
                    <a:pt x="316" y="222"/>
                  </a:lnTo>
                  <a:lnTo>
                    <a:pt x="312" y="228"/>
                  </a:lnTo>
                  <a:lnTo>
                    <a:pt x="306" y="230"/>
                  </a:lnTo>
                  <a:lnTo>
                    <a:pt x="298" y="232"/>
                  </a:lnTo>
                  <a:lnTo>
                    <a:pt x="298" y="232"/>
                  </a:lnTo>
                  <a:lnTo>
                    <a:pt x="290" y="232"/>
                  </a:lnTo>
                  <a:lnTo>
                    <a:pt x="284" y="230"/>
                  </a:lnTo>
                  <a:lnTo>
                    <a:pt x="280" y="226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2" y="230"/>
                  </a:lnTo>
                  <a:lnTo>
                    <a:pt x="272" y="230"/>
                  </a:lnTo>
                  <a:lnTo>
                    <a:pt x="272" y="234"/>
                  </a:lnTo>
                  <a:lnTo>
                    <a:pt x="272" y="236"/>
                  </a:lnTo>
                  <a:lnTo>
                    <a:pt x="272" y="240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0" y="246"/>
                  </a:lnTo>
                  <a:lnTo>
                    <a:pt x="266" y="250"/>
                  </a:lnTo>
                  <a:lnTo>
                    <a:pt x="258" y="256"/>
                  </a:lnTo>
                  <a:lnTo>
                    <a:pt x="258" y="256"/>
                  </a:lnTo>
                  <a:lnTo>
                    <a:pt x="246" y="260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46" y="280"/>
                  </a:lnTo>
                  <a:lnTo>
                    <a:pt x="246" y="280"/>
                  </a:lnTo>
                  <a:lnTo>
                    <a:pt x="252" y="294"/>
                  </a:lnTo>
                  <a:lnTo>
                    <a:pt x="258" y="302"/>
                  </a:lnTo>
                  <a:lnTo>
                    <a:pt x="262" y="306"/>
                  </a:lnTo>
                  <a:lnTo>
                    <a:pt x="262" y="306"/>
                  </a:lnTo>
                  <a:lnTo>
                    <a:pt x="268" y="304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4" y="292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92" y="300"/>
                  </a:lnTo>
                  <a:lnTo>
                    <a:pt x="284" y="312"/>
                  </a:lnTo>
                  <a:lnTo>
                    <a:pt x="278" y="320"/>
                  </a:lnTo>
                  <a:lnTo>
                    <a:pt x="272" y="326"/>
                  </a:lnTo>
                  <a:lnTo>
                    <a:pt x="272" y="326"/>
                  </a:lnTo>
                  <a:lnTo>
                    <a:pt x="244" y="344"/>
                  </a:lnTo>
                  <a:lnTo>
                    <a:pt x="208" y="364"/>
                  </a:lnTo>
                  <a:lnTo>
                    <a:pt x="188" y="374"/>
                  </a:lnTo>
                  <a:lnTo>
                    <a:pt x="166" y="384"/>
                  </a:lnTo>
                  <a:lnTo>
                    <a:pt x="146" y="390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16" y="394"/>
                  </a:lnTo>
                  <a:lnTo>
                    <a:pt x="110" y="392"/>
                  </a:lnTo>
                  <a:lnTo>
                    <a:pt x="94" y="382"/>
                  </a:lnTo>
                  <a:lnTo>
                    <a:pt x="80" y="372"/>
                  </a:lnTo>
                  <a:lnTo>
                    <a:pt x="72" y="362"/>
                  </a:lnTo>
                  <a:lnTo>
                    <a:pt x="72" y="362"/>
                  </a:lnTo>
                  <a:lnTo>
                    <a:pt x="70" y="360"/>
                  </a:lnTo>
                  <a:lnTo>
                    <a:pt x="68" y="360"/>
                  </a:lnTo>
                  <a:lnTo>
                    <a:pt x="62" y="362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2" y="364"/>
                  </a:lnTo>
                  <a:lnTo>
                    <a:pt x="44" y="366"/>
                  </a:lnTo>
                  <a:lnTo>
                    <a:pt x="34" y="368"/>
                  </a:lnTo>
                  <a:lnTo>
                    <a:pt x="28" y="372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6" y="378"/>
                  </a:lnTo>
                  <a:lnTo>
                    <a:pt x="30" y="376"/>
                  </a:lnTo>
                  <a:lnTo>
                    <a:pt x="38" y="376"/>
                  </a:lnTo>
                  <a:lnTo>
                    <a:pt x="44" y="378"/>
                  </a:lnTo>
                  <a:lnTo>
                    <a:pt x="44" y="378"/>
                  </a:lnTo>
                  <a:lnTo>
                    <a:pt x="46" y="378"/>
                  </a:lnTo>
                  <a:lnTo>
                    <a:pt x="46" y="380"/>
                  </a:lnTo>
                  <a:lnTo>
                    <a:pt x="44" y="384"/>
                  </a:lnTo>
                  <a:lnTo>
                    <a:pt x="42" y="388"/>
                  </a:lnTo>
                  <a:lnTo>
                    <a:pt x="42" y="388"/>
                  </a:lnTo>
                  <a:lnTo>
                    <a:pt x="44" y="390"/>
                  </a:lnTo>
                  <a:lnTo>
                    <a:pt x="46" y="392"/>
                  </a:lnTo>
                  <a:lnTo>
                    <a:pt x="56" y="398"/>
                  </a:lnTo>
                  <a:lnTo>
                    <a:pt x="76" y="404"/>
                  </a:lnTo>
                  <a:lnTo>
                    <a:pt x="76" y="404"/>
                  </a:lnTo>
                  <a:lnTo>
                    <a:pt x="80" y="408"/>
                  </a:lnTo>
                  <a:lnTo>
                    <a:pt x="78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56" y="404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32" y="396"/>
                  </a:lnTo>
                  <a:lnTo>
                    <a:pt x="26" y="396"/>
                  </a:lnTo>
                  <a:lnTo>
                    <a:pt x="22" y="398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18" y="406"/>
                  </a:lnTo>
                  <a:lnTo>
                    <a:pt x="10" y="410"/>
                  </a:lnTo>
                  <a:lnTo>
                    <a:pt x="8" y="412"/>
                  </a:lnTo>
                  <a:lnTo>
                    <a:pt x="4" y="418"/>
                  </a:lnTo>
                  <a:lnTo>
                    <a:pt x="2" y="424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2" y="432"/>
                  </a:lnTo>
                  <a:lnTo>
                    <a:pt x="8" y="426"/>
                  </a:lnTo>
                  <a:lnTo>
                    <a:pt x="16" y="420"/>
                  </a:lnTo>
                  <a:lnTo>
                    <a:pt x="18" y="420"/>
                  </a:lnTo>
                  <a:lnTo>
                    <a:pt x="20" y="422"/>
                  </a:lnTo>
                  <a:lnTo>
                    <a:pt x="20" y="422"/>
                  </a:lnTo>
                  <a:lnTo>
                    <a:pt x="22" y="430"/>
                  </a:lnTo>
                  <a:lnTo>
                    <a:pt x="28" y="434"/>
                  </a:lnTo>
                  <a:lnTo>
                    <a:pt x="36" y="434"/>
                  </a:lnTo>
                  <a:lnTo>
                    <a:pt x="46" y="434"/>
                  </a:lnTo>
                  <a:lnTo>
                    <a:pt x="62" y="432"/>
                  </a:lnTo>
                  <a:lnTo>
                    <a:pt x="70" y="432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76" y="434"/>
                  </a:lnTo>
                  <a:lnTo>
                    <a:pt x="74" y="434"/>
                  </a:lnTo>
                  <a:lnTo>
                    <a:pt x="70" y="436"/>
                  </a:lnTo>
                  <a:lnTo>
                    <a:pt x="56" y="438"/>
                  </a:lnTo>
                  <a:lnTo>
                    <a:pt x="48" y="440"/>
                  </a:lnTo>
                  <a:lnTo>
                    <a:pt x="42" y="442"/>
                  </a:lnTo>
                  <a:lnTo>
                    <a:pt x="38" y="446"/>
                  </a:lnTo>
                  <a:lnTo>
                    <a:pt x="38" y="448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6" y="456"/>
                  </a:lnTo>
                  <a:lnTo>
                    <a:pt x="30" y="463"/>
                  </a:lnTo>
                  <a:lnTo>
                    <a:pt x="28" y="467"/>
                  </a:lnTo>
                  <a:lnTo>
                    <a:pt x="28" y="473"/>
                  </a:lnTo>
                  <a:lnTo>
                    <a:pt x="30" y="479"/>
                  </a:lnTo>
                  <a:lnTo>
                    <a:pt x="36" y="485"/>
                  </a:lnTo>
                  <a:lnTo>
                    <a:pt x="36" y="485"/>
                  </a:lnTo>
                  <a:lnTo>
                    <a:pt x="38" y="475"/>
                  </a:lnTo>
                  <a:lnTo>
                    <a:pt x="42" y="469"/>
                  </a:lnTo>
                  <a:lnTo>
                    <a:pt x="46" y="467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56" y="467"/>
                  </a:lnTo>
                  <a:lnTo>
                    <a:pt x="62" y="471"/>
                  </a:lnTo>
                  <a:lnTo>
                    <a:pt x="70" y="471"/>
                  </a:lnTo>
                  <a:lnTo>
                    <a:pt x="78" y="467"/>
                  </a:lnTo>
                  <a:lnTo>
                    <a:pt x="78" y="467"/>
                  </a:lnTo>
                  <a:lnTo>
                    <a:pt x="86" y="462"/>
                  </a:lnTo>
                  <a:lnTo>
                    <a:pt x="92" y="458"/>
                  </a:lnTo>
                  <a:lnTo>
                    <a:pt x="102" y="454"/>
                  </a:lnTo>
                  <a:lnTo>
                    <a:pt x="102" y="454"/>
                  </a:lnTo>
                  <a:lnTo>
                    <a:pt x="104" y="458"/>
                  </a:lnTo>
                  <a:lnTo>
                    <a:pt x="106" y="463"/>
                  </a:lnTo>
                  <a:lnTo>
                    <a:pt x="106" y="463"/>
                  </a:lnTo>
                  <a:lnTo>
                    <a:pt x="110" y="465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67"/>
                  </a:lnTo>
                  <a:lnTo>
                    <a:pt x="112" y="473"/>
                  </a:lnTo>
                  <a:lnTo>
                    <a:pt x="108" y="477"/>
                  </a:lnTo>
                  <a:lnTo>
                    <a:pt x="104" y="483"/>
                  </a:lnTo>
                  <a:lnTo>
                    <a:pt x="104" y="483"/>
                  </a:lnTo>
                  <a:lnTo>
                    <a:pt x="106" y="483"/>
                  </a:lnTo>
                  <a:lnTo>
                    <a:pt x="110" y="483"/>
                  </a:lnTo>
                  <a:lnTo>
                    <a:pt x="118" y="479"/>
                  </a:lnTo>
                  <a:lnTo>
                    <a:pt x="120" y="475"/>
                  </a:lnTo>
                  <a:lnTo>
                    <a:pt x="124" y="471"/>
                  </a:lnTo>
                  <a:lnTo>
                    <a:pt x="124" y="471"/>
                  </a:lnTo>
                  <a:lnTo>
                    <a:pt x="126" y="469"/>
                  </a:lnTo>
                  <a:lnTo>
                    <a:pt x="128" y="469"/>
                  </a:lnTo>
                  <a:lnTo>
                    <a:pt x="134" y="469"/>
                  </a:lnTo>
                  <a:lnTo>
                    <a:pt x="134" y="469"/>
                  </a:lnTo>
                  <a:lnTo>
                    <a:pt x="138" y="467"/>
                  </a:lnTo>
                  <a:lnTo>
                    <a:pt x="140" y="465"/>
                  </a:lnTo>
                  <a:lnTo>
                    <a:pt x="140" y="460"/>
                  </a:lnTo>
                  <a:lnTo>
                    <a:pt x="140" y="454"/>
                  </a:lnTo>
                  <a:lnTo>
                    <a:pt x="140" y="450"/>
                  </a:lnTo>
                  <a:lnTo>
                    <a:pt x="142" y="448"/>
                  </a:lnTo>
                  <a:lnTo>
                    <a:pt x="142" y="448"/>
                  </a:lnTo>
                  <a:lnTo>
                    <a:pt x="152" y="440"/>
                  </a:lnTo>
                  <a:lnTo>
                    <a:pt x="160" y="436"/>
                  </a:lnTo>
                  <a:lnTo>
                    <a:pt x="176" y="428"/>
                  </a:lnTo>
                  <a:lnTo>
                    <a:pt x="176" y="428"/>
                  </a:lnTo>
                  <a:lnTo>
                    <a:pt x="176" y="436"/>
                  </a:lnTo>
                  <a:lnTo>
                    <a:pt x="176" y="444"/>
                  </a:lnTo>
                  <a:lnTo>
                    <a:pt x="178" y="454"/>
                  </a:lnTo>
                  <a:lnTo>
                    <a:pt x="222" y="442"/>
                  </a:lnTo>
                  <a:lnTo>
                    <a:pt x="222" y="442"/>
                  </a:lnTo>
                  <a:lnTo>
                    <a:pt x="222" y="432"/>
                  </a:lnTo>
                  <a:lnTo>
                    <a:pt x="224" y="422"/>
                  </a:lnTo>
                  <a:lnTo>
                    <a:pt x="228" y="41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4" y="408"/>
                  </a:lnTo>
                  <a:lnTo>
                    <a:pt x="232" y="418"/>
                  </a:lnTo>
                  <a:lnTo>
                    <a:pt x="232" y="430"/>
                  </a:lnTo>
                  <a:lnTo>
                    <a:pt x="232" y="436"/>
                  </a:lnTo>
                  <a:lnTo>
                    <a:pt x="234" y="43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6" y="422"/>
                  </a:lnTo>
                  <a:lnTo>
                    <a:pt x="276" y="414"/>
                  </a:lnTo>
                  <a:lnTo>
                    <a:pt x="280" y="400"/>
                  </a:lnTo>
                  <a:lnTo>
                    <a:pt x="280" y="400"/>
                  </a:lnTo>
                  <a:lnTo>
                    <a:pt x="284" y="414"/>
                  </a:lnTo>
                  <a:lnTo>
                    <a:pt x="292" y="430"/>
                  </a:lnTo>
                  <a:lnTo>
                    <a:pt x="302" y="442"/>
                  </a:lnTo>
                  <a:lnTo>
                    <a:pt x="308" y="446"/>
                  </a:lnTo>
                  <a:lnTo>
                    <a:pt x="316" y="450"/>
                  </a:lnTo>
                  <a:lnTo>
                    <a:pt x="316" y="450"/>
                  </a:lnTo>
                  <a:lnTo>
                    <a:pt x="340" y="460"/>
                  </a:lnTo>
                  <a:lnTo>
                    <a:pt x="364" y="467"/>
                  </a:lnTo>
                  <a:lnTo>
                    <a:pt x="426" y="485"/>
                  </a:lnTo>
                  <a:lnTo>
                    <a:pt x="426" y="485"/>
                  </a:lnTo>
                  <a:lnTo>
                    <a:pt x="446" y="491"/>
                  </a:lnTo>
                  <a:lnTo>
                    <a:pt x="460" y="497"/>
                  </a:lnTo>
                  <a:lnTo>
                    <a:pt x="460" y="497"/>
                  </a:lnTo>
                  <a:lnTo>
                    <a:pt x="462" y="499"/>
                  </a:lnTo>
                  <a:lnTo>
                    <a:pt x="462" y="501"/>
                  </a:lnTo>
                  <a:lnTo>
                    <a:pt x="460" y="505"/>
                  </a:lnTo>
                  <a:lnTo>
                    <a:pt x="454" y="511"/>
                  </a:lnTo>
                  <a:lnTo>
                    <a:pt x="454" y="511"/>
                  </a:lnTo>
                  <a:lnTo>
                    <a:pt x="464" y="517"/>
                  </a:lnTo>
                  <a:lnTo>
                    <a:pt x="480" y="525"/>
                  </a:lnTo>
                  <a:lnTo>
                    <a:pt x="480" y="525"/>
                  </a:lnTo>
                  <a:lnTo>
                    <a:pt x="488" y="535"/>
                  </a:lnTo>
                  <a:lnTo>
                    <a:pt x="496" y="549"/>
                  </a:lnTo>
                  <a:lnTo>
                    <a:pt x="500" y="563"/>
                  </a:lnTo>
                  <a:lnTo>
                    <a:pt x="506" y="581"/>
                  </a:lnTo>
                  <a:lnTo>
                    <a:pt x="506" y="581"/>
                  </a:lnTo>
                  <a:lnTo>
                    <a:pt x="508" y="595"/>
                  </a:lnTo>
                  <a:lnTo>
                    <a:pt x="510" y="609"/>
                  </a:lnTo>
                  <a:lnTo>
                    <a:pt x="510" y="621"/>
                  </a:lnTo>
                  <a:lnTo>
                    <a:pt x="508" y="625"/>
                  </a:lnTo>
                  <a:lnTo>
                    <a:pt x="506" y="629"/>
                  </a:lnTo>
                  <a:lnTo>
                    <a:pt x="506" y="629"/>
                  </a:lnTo>
                  <a:lnTo>
                    <a:pt x="504" y="631"/>
                  </a:lnTo>
                  <a:lnTo>
                    <a:pt x="500" y="635"/>
                  </a:lnTo>
                  <a:lnTo>
                    <a:pt x="492" y="637"/>
                  </a:lnTo>
                  <a:lnTo>
                    <a:pt x="480" y="639"/>
                  </a:lnTo>
                  <a:lnTo>
                    <a:pt x="484" y="657"/>
                  </a:lnTo>
                  <a:lnTo>
                    <a:pt x="484" y="657"/>
                  </a:lnTo>
                  <a:lnTo>
                    <a:pt x="494" y="657"/>
                  </a:lnTo>
                  <a:lnTo>
                    <a:pt x="502" y="655"/>
                  </a:lnTo>
                  <a:lnTo>
                    <a:pt x="508" y="653"/>
                  </a:lnTo>
                  <a:lnTo>
                    <a:pt x="508" y="653"/>
                  </a:lnTo>
                  <a:lnTo>
                    <a:pt x="506" y="655"/>
                  </a:lnTo>
                  <a:lnTo>
                    <a:pt x="506" y="655"/>
                  </a:lnTo>
                  <a:lnTo>
                    <a:pt x="502" y="663"/>
                  </a:lnTo>
                  <a:lnTo>
                    <a:pt x="498" y="673"/>
                  </a:lnTo>
                  <a:lnTo>
                    <a:pt x="516" y="685"/>
                  </a:lnTo>
                  <a:lnTo>
                    <a:pt x="516" y="685"/>
                  </a:lnTo>
                  <a:lnTo>
                    <a:pt x="524" y="665"/>
                  </a:lnTo>
                  <a:lnTo>
                    <a:pt x="528" y="657"/>
                  </a:lnTo>
                  <a:lnTo>
                    <a:pt x="532" y="655"/>
                  </a:lnTo>
                  <a:lnTo>
                    <a:pt x="532" y="655"/>
                  </a:lnTo>
                  <a:lnTo>
                    <a:pt x="536" y="655"/>
                  </a:lnTo>
                  <a:lnTo>
                    <a:pt x="542" y="655"/>
                  </a:lnTo>
                  <a:lnTo>
                    <a:pt x="550" y="659"/>
                  </a:lnTo>
                  <a:lnTo>
                    <a:pt x="560" y="665"/>
                  </a:lnTo>
                  <a:lnTo>
                    <a:pt x="568" y="673"/>
                  </a:lnTo>
                  <a:lnTo>
                    <a:pt x="575" y="681"/>
                  </a:lnTo>
                  <a:lnTo>
                    <a:pt x="583" y="693"/>
                  </a:lnTo>
                  <a:lnTo>
                    <a:pt x="589" y="705"/>
                  </a:lnTo>
                  <a:lnTo>
                    <a:pt x="589" y="705"/>
                  </a:lnTo>
                  <a:lnTo>
                    <a:pt x="593" y="713"/>
                  </a:lnTo>
                  <a:lnTo>
                    <a:pt x="593" y="725"/>
                  </a:lnTo>
                  <a:lnTo>
                    <a:pt x="593" y="735"/>
                  </a:lnTo>
                  <a:lnTo>
                    <a:pt x="593" y="745"/>
                  </a:lnTo>
                  <a:lnTo>
                    <a:pt x="591" y="755"/>
                  </a:lnTo>
                  <a:lnTo>
                    <a:pt x="587" y="765"/>
                  </a:lnTo>
                  <a:lnTo>
                    <a:pt x="581" y="771"/>
                  </a:lnTo>
                  <a:lnTo>
                    <a:pt x="573" y="773"/>
                  </a:lnTo>
                  <a:lnTo>
                    <a:pt x="573" y="773"/>
                  </a:lnTo>
                  <a:lnTo>
                    <a:pt x="570" y="773"/>
                  </a:lnTo>
                  <a:lnTo>
                    <a:pt x="564" y="771"/>
                  </a:lnTo>
                  <a:lnTo>
                    <a:pt x="552" y="765"/>
                  </a:lnTo>
                  <a:lnTo>
                    <a:pt x="540" y="761"/>
                  </a:lnTo>
                  <a:lnTo>
                    <a:pt x="534" y="761"/>
                  </a:lnTo>
                  <a:lnTo>
                    <a:pt x="532" y="763"/>
                  </a:lnTo>
                  <a:lnTo>
                    <a:pt x="532" y="763"/>
                  </a:lnTo>
                  <a:lnTo>
                    <a:pt x="528" y="767"/>
                  </a:lnTo>
                  <a:lnTo>
                    <a:pt x="524" y="771"/>
                  </a:lnTo>
                  <a:lnTo>
                    <a:pt x="512" y="777"/>
                  </a:lnTo>
                  <a:lnTo>
                    <a:pt x="508" y="781"/>
                  </a:lnTo>
                  <a:lnTo>
                    <a:pt x="504" y="787"/>
                  </a:lnTo>
                  <a:lnTo>
                    <a:pt x="504" y="795"/>
                  </a:lnTo>
                  <a:lnTo>
                    <a:pt x="506" y="805"/>
                  </a:lnTo>
                  <a:lnTo>
                    <a:pt x="506" y="805"/>
                  </a:lnTo>
                  <a:lnTo>
                    <a:pt x="516" y="793"/>
                  </a:lnTo>
                  <a:lnTo>
                    <a:pt x="520" y="791"/>
                  </a:lnTo>
                  <a:lnTo>
                    <a:pt x="524" y="791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8" y="795"/>
                  </a:lnTo>
                  <a:lnTo>
                    <a:pt x="530" y="799"/>
                  </a:lnTo>
                  <a:lnTo>
                    <a:pt x="530" y="799"/>
                  </a:lnTo>
                  <a:lnTo>
                    <a:pt x="534" y="801"/>
                  </a:lnTo>
                  <a:lnTo>
                    <a:pt x="538" y="801"/>
                  </a:lnTo>
                  <a:lnTo>
                    <a:pt x="548" y="799"/>
                  </a:lnTo>
                  <a:lnTo>
                    <a:pt x="560" y="799"/>
                  </a:lnTo>
                  <a:lnTo>
                    <a:pt x="562" y="799"/>
                  </a:lnTo>
                  <a:lnTo>
                    <a:pt x="564" y="801"/>
                  </a:lnTo>
                  <a:lnTo>
                    <a:pt x="564" y="801"/>
                  </a:lnTo>
                  <a:lnTo>
                    <a:pt x="564" y="803"/>
                  </a:lnTo>
                  <a:lnTo>
                    <a:pt x="562" y="803"/>
                  </a:lnTo>
                  <a:lnTo>
                    <a:pt x="558" y="803"/>
                  </a:lnTo>
                  <a:lnTo>
                    <a:pt x="558" y="803"/>
                  </a:lnTo>
                  <a:lnTo>
                    <a:pt x="536" y="807"/>
                  </a:lnTo>
                  <a:lnTo>
                    <a:pt x="528" y="811"/>
                  </a:lnTo>
                  <a:lnTo>
                    <a:pt x="524" y="815"/>
                  </a:lnTo>
                  <a:lnTo>
                    <a:pt x="524" y="815"/>
                  </a:lnTo>
                  <a:lnTo>
                    <a:pt x="524" y="817"/>
                  </a:lnTo>
                  <a:lnTo>
                    <a:pt x="522" y="821"/>
                  </a:lnTo>
                  <a:lnTo>
                    <a:pt x="522" y="821"/>
                  </a:lnTo>
                  <a:lnTo>
                    <a:pt x="518" y="827"/>
                  </a:lnTo>
                  <a:lnTo>
                    <a:pt x="514" y="831"/>
                  </a:lnTo>
                  <a:lnTo>
                    <a:pt x="508" y="837"/>
                  </a:lnTo>
                  <a:lnTo>
                    <a:pt x="508" y="843"/>
                  </a:lnTo>
                  <a:lnTo>
                    <a:pt x="508" y="849"/>
                  </a:lnTo>
                  <a:lnTo>
                    <a:pt x="508" y="849"/>
                  </a:lnTo>
                  <a:lnTo>
                    <a:pt x="510" y="855"/>
                  </a:lnTo>
                  <a:lnTo>
                    <a:pt x="512" y="861"/>
                  </a:lnTo>
                  <a:lnTo>
                    <a:pt x="518" y="867"/>
                  </a:lnTo>
                  <a:lnTo>
                    <a:pt x="518" y="867"/>
                  </a:lnTo>
                  <a:lnTo>
                    <a:pt x="520" y="863"/>
                  </a:lnTo>
                  <a:lnTo>
                    <a:pt x="520" y="855"/>
                  </a:lnTo>
                  <a:lnTo>
                    <a:pt x="522" y="849"/>
                  </a:lnTo>
                  <a:lnTo>
                    <a:pt x="524" y="845"/>
                  </a:lnTo>
                  <a:lnTo>
                    <a:pt x="526" y="843"/>
                  </a:lnTo>
                  <a:lnTo>
                    <a:pt x="526" y="843"/>
                  </a:lnTo>
                  <a:lnTo>
                    <a:pt x="530" y="845"/>
                  </a:lnTo>
                  <a:lnTo>
                    <a:pt x="532" y="847"/>
                  </a:lnTo>
                  <a:lnTo>
                    <a:pt x="534" y="851"/>
                  </a:lnTo>
                  <a:lnTo>
                    <a:pt x="538" y="851"/>
                  </a:lnTo>
                  <a:lnTo>
                    <a:pt x="538" y="851"/>
                  </a:lnTo>
                  <a:lnTo>
                    <a:pt x="544" y="849"/>
                  </a:lnTo>
                  <a:lnTo>
                    <a:pt x="548" y="845"/>
                  </a:lnTo>
                  <a:lnTo>
                    <a:pt x="560" y="835"/>
                  </a:lnTo>
                  <a:lnTo>
                    <a:pt x="571" y="825"/>
                  </a:lnTo>
                  <a:lnTo>
                    <a:pt x="577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81" y="821"/>
                  </a:lnTo>
                  <a:lnTo>
                    <a:pt x="579" y="825"/>
                  </a:lnTo>
                  <a:lnTo>
                    <a:pt x="571" y="831"/>
                  </a:lnTo>
                  <a:lnTo>
                    <a:pt x="564" y="839"/>
                  </a:lnTo>
                  <a:lnTo>
                    <a:pt x="562" y="843"/>
                  </a:lnTo>
                  <a:lnTo>
                    <a:pt x="560" y="847"/>
                  </a:lnTo>
                  <a:lnTo>
                    <a:pt x="560" y="847"/>
                  </a:lnTo>
                  <a:lnTo>
                    <a:pt x="560" y="853"/>
                  </a:lnTo>
                  <a:lnTo>
                    <a:pt x="564" y="859"/>
                  </a:lnTo>
                  <a:lnTo>
                    <a:pt x="568" y="861"/>
                  </a:lnTo>
                  <a:lnTo>
                    <a:pt x="568" y="865"/>
                  </a:lnTo>
                  <a:lnTo>
                    <a:pt x="568" y="865"/>
                  </a:lnTo>
                  <a:lnTo>
                    <a:pt x="570" y="871"/>
                  </a:lnTo>
                  <a:lnTo>
                    <a:pt x="573" y="877"/>
                  </a:lnTo>
                  <a:lnTo>
                    <a:pt x="579" y="881"/>
                  </a:lnTo>
                  <a:lnTo>
                    <a:pt x="583" y="883"/>
                  </a:lnTo>
                  <a:lnTo>
                    <a:pt x="595" y="887"/>
                  </a:lnTo>
                  <a:lnTo>
                    <a:pt x="601" y="887"/>
                  </a:lnTo>
                  <a:lnTo>
                    <a:pt x="601" y="887"/>
                  </a:lnTo>
                  <a:lnTo>
                    <a:pt x="599" y="883"/>
                  </a:lnTo>
                  <a:lnTo>
                    <a:pt x="593" y="877"/>
                  </a:lnTo>
                  <a:lnTo>
                    <a:pt x="589" y="869"/>
                  </a:lnTo>
                  <a:lnTo>
                    <a:pt x="587" y="865"/>
                  </a:lnTo>
                  <a:lnTo>
                    <a:pt x="587" y="863"/>
                  </a:lnTo>
                  <a:lnTo>
                    <a:pt x="587" y="863"/>
                  </a:lnTo>
                  <a:lnTo>
                    <a:pt x="591" y="861"/>
                  </a:lnTo>
                  <a:lnTo>
                    <a:pt x="593" y="863"/>
                  </a:lnTo>
                  <a:lnTo>
                    <a:pt x="597" y="863"/>
                  </a:lnTo>
                  <a:lnTo>
                    <a:pt x="603" y="861"/>
                  </a:lnTo>
                  <a:lnTo>
                    <a:pt x="603" y="861"/>
                  </a:lnTo>
                  <a:lnTo>
                    <a:pt x="603" y="857"/>
                  </a:lnTo>
                  <a:lnTo>
                    <a:pt x="601" y="845"/>
                  </a:lnTo>
                  <a:lnTo>
                    <a:pt x="603" y="839"/>
                  </a:lnTo>
                  <a:lnTo>
                    <a:pt x="605" y="831"/>
                  </a:lnTo>
                  <a:lnTo>
                    <a:pt x="609" y="821"/>
                  </a:lnTo>
                  <a:lnTo>
                    <a:pt x="617" y="813"/>
                  </a:lnTo>
                  <a:lnTo>
                    <a:pt x="617" y="813"/>
                  </a:lnTo>
                  <a:lnTo>
                    <a:pt x="621" y="817"/>
                  </a:lnTo>
                  <a:lnTo>
                    <a:pt x="627" y="821"/>
                  </a:lnTo>
                  <a:lnTo>
                    <a:pt x="633" y="823"/>
                  </a:lnTo>
                  <a:lnTo>
                    <a:pt x="633" y="823"/>
                  </a:lnTo>
                  <a:lnTo>
                    <a:pt x="635" y="825"/>
                  </a:lnTo>
                  <a:lnTo>
                    <a:pt x="637" y="827"/>
                  </a:lnTo>
                  <a:lnTo>
                    <a:pt x="639" y="835"/>
                  </a:lnTo>
                  <a:lnTo>
                    <a:pt x="637" y="845"/>
                  </a:lnTo>
                  <a:lnTo>
                    <a:pt x="637" y="845"/>
                  </a:lnTo>
                  <a:lnTo>
                    <a:pt x="641" y="843"/>
                  </a:lnTo>
                  <a:lnTo>
                    <a:pt x="645" y="837"/>
                  </a:lnTo>
                  <a:lnTo>
                    <a:pt x="647" y="827"/>
                  </a:lnTo>
                  <a:lnTo>
                    <a:pt x="647" y="815"/>
                  </a:lnTo>
                  <a:lnTo>
                    <a:pt x="647" y="815"/>
                  </a:lnTo>
                  <a:lnTo>
                    <a:pt x="651" y="813"/>
                  </a:lnTo>
                  <a:lnTo>
                    <a:pt x="657" y="805"/>
                  </a:lnTo>
                  <a:lnTo>
                    <a:pt x="657" y="805"/>
                  </a:lnTo>
                  <a:lnTo>
                    <a:pt x="657" y="801"/>
                  </a:lnTo>
                  <a:lnTo>
                    <a:pt x="655" y="797"/>
                  </a:lnTo>
                  <a:lnTo>
                    <a:pt x="651" y="793"/>
                  </a:lnTo>
                  <a:lnTo>
                    <a:pt x="647" y="789"/>
                  </a:lnTo>
                  <a:lnTo>
                    <a:pt x="645" y="783"/>
                  </a:lnTo>
                  <a:lnTo>
                    <a:pt x="643" y="773"/>
                  </a:lnTo>
                  <a:lnTo>
                    <a:pt x="643" y="761"/>
                  </a:lnTo>
                  <a:lnTo>
                    <a:pt x="643" y="761"/>
                  </a:lnTo>
                  <a:lnTo>
                    <a:pt x="643" y="757"/>
                  </a:lnTo>
                  <a:lnTo>
                    <a:pt x="641" y="755"/>
                  </a:lnTo>
                  <a:lnTo>
                    <a:pt x="635" y="749"/>
                  </a:lnTo>
                  <a:lnTo>
                    <a:pt x="635" y="749"/>
                  </a:lnTo>
                  <a:lnTo>
                    <a:pt x="633" y="745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33" y="743"/>
                  </a:lnTo>
                  <a:lnTo>
                    <a:pt x="641" y="745"/>
                  </a:lnTo>
                  <a:lnTo>
                    <a:pt x="649" y="745"/>
                  </a:lnTo>
                  <a:lnTo>
                    <a:pt x="657" y="743"/>
                  </a:lnTo>
                  <a:lnTo>
                    <a:pt x="657" y="743"/>
                  </a:lnTo>
                  <a:lnTo>
                    <a:pt x="659" y="719"/>
                  </a:lnTo>
                  <a:lnTo>
                    <a:pt x="659" y="707"/>
                  </a:lnTo>
                  <a:lnTo>
                    <a:pt x="657" y="701"/>
                  </a:lnTo>
                  <a:lnTo>
                    <a:pt x="657" y="701"/>
                  </a:lnTo>
                  <a:lnTo>
                    <a:pt x="649" y="699"/>
                  </a:lnTo>
                  <a:lnTo>
                    <a:pt x="643" y="699"/>
                  </a:lnTo>
                  <a:lnTo>
                    <a:pt x="637" y="695"/>
                  </a:lnTo>
                  <a:lnTo>
                    <a:pt x="633" y="693"/>
                  </a:lnTo>
                  <a:lnTo>
                    <a:pt x="633" y="693"/>
                  </a:lnTo>
                  <a:lnTo>
                    <a:pt x="641" y="693"/>
                  </a:lnTo>
                  <a:lnTo>
                    <a:pt x="647" y="693"/>
                  </a:lnTo>
                  <a:lnTo>
                    <a:pt x="653" y="691"/>
                  </a:lnTo>
                  <a:lnTo>
                    <a:pt x="657" y="689"/>
                  </a:lnTo>
                  <a:lnTo>
                    <a:pt x="657" y="689"/>
                  </a:lnTo>
                  <a:lnTo>
                    <a:pt x="657" y="669"/>
                  </a:lnTo>
                  <a:lnTo>
                    <a:pt x="655" y="655"/>
                  </a:lnTo>
                  <a:lnTo>
                    <a:pt x="655" y="651"/>
                  </a:lnTo>
                  <a:lnTo>
                    <a:pt x="653" y="649"/>
                  </a:lnTo>
                  <a:lnTo>
                    <a:pt x="653" y="649"/>
                  </a:lnTo>
                  <a:lnTo>
                    <a:pt x="647" y="651"/>
                  </a:lnTo>
                  <a:lnTo>
                    <a:pt x="639" y="651"/>
                  </a:lnTo>
                  <a:lnTo>
                    <a:pt x="633" y="649"/>
                  </a:lnTo>
                  <a:lnTo>
                    <a:pt x="627" y="647"/>
                  </a:lnTo>
                  <a:lnTo>
                    <a:pt x="627" y="647"/>
                  </a:lnTo>
                  <a:lnTo>
                    <a:pt x="625" y="643"/>
                  </a:lnTo>
                  <a:lnTo>
                    <a:pt x="625" y="641"/>
                  </a:lnTo>
                  <a:lnTo>
                    <a:pt x="623" y="635"/>
                  </a:lnTo>
                  <a:lnTo>
                    <a:pt x="623" y="631"/>
                  </a:lnTo>
                  <a:lnTo>
                    <a:pt x="621" y="629"/>
                  </a:lnTo>
                  <a:lnTo>
                    <a:pt x="619" y="627"/>
                  </a:lnTo>
                  <a:lnTo>
                    <a:pt x="619" y="627"/>
                  </a:lnTo>
                  <a:lnTo>
                    <a:pt x="607" y="623"/>
                  </a:lnTo>
                  <a:lnTo>
                    <a:pt x="597" y="617"/>
                  </a:lnTo>
                  <a:lnTo>
                    <a:pt x="589" y="611"/>
                  </a:lnTo>
                  <a:lnTo>
                    <a:pt x="585" y="607"/>
                  </a:lnTo>
                  <a:lnTo>
                    <a:pt x="585" y="607"/>
                  </a:lnTo>
                  <a:lnTo>
                    <a:pt x="581" y="601"/>
                  </a:lnTo>
                  <a:lnTo>
                    <a:pt x="579" y="595"/>
                  </a:lnTo>
                  <a:lnTo>
                    <a:pt x="579" y="591"/>
                  </a:lnTo>
                  <a:lnTo>
                    <a:pt x="579" y="591"/>
                  </a:lnTo>
                  <a:lnTo>
                    <a:pt x="589" y="595"/>
                  </a:lnTo>
                  <a:lnTo>
                    <a:pt x="595" y="595"/>
                  </a:lnTo>
                  <a:lnTo>
                    <a:pt x="599" y="593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599" y="561"/>
                  </a:lnTo>
                  <a:lnTo>
                    <a:pt x="591" y="559"/>
                  </a:lnTo>
                  <a:lnTo>
                    <a:pt x="591" y="559"/>
                  </a:lnTo>
                  <a:lnTo>
                    <a:pt x="587" y="555"/>
                  </a:lnTo>
                  <a:lnTo>
                    <a:pt x="583" y="551"/>
                  </a:lnTo>
                  <a:lnTo>
                    <a:pt x="579" y="547"/>
                  </a:lnTo>
                  <a:lnTo>
                    <a:pt x="579" y="547"/>
                  </a:lnTo>
                  <a:lnTo>
                    <a:pt x="583" y="549"/>
                  </a:lnTo>
                  <a:lnTo>
                    <a:pt x="591" y="551"/>
                  </a:lnTo>
                  <a:lnTo>
                    <a:pt x="591" y="551"/>
                  </a:lnTo>
                  <a:lnTo>
                    <a:pt x="601" y="551"/>
                  </a:lnTo>
                  <a:lnTo>
                    <a:pt x="603" y="549"/>
                  </a:lnTo>
                  <a:lnTo>
                    <a:pt x="609" y="513"/>
                  </a:lnTo>
                  <a:lnTo>
                    <a:pt x="609" y="513"/>
                  </a:lnTo>
                  <a:lnTo>
                    <a:pt x="601" y="513"/>
                  </a:lnTo>
                  <a:lnTo>
                    <a:pt x="597" y="511"/>
                  </a:lnTo>
                  <a:lnTo>
                    <a:pt x="591" y="507"/>
                  </a:lnTo>
                  <a:lnTo>
                    <a:pt x="589" y="503"/>
                  </a:lnTo>
                  <a:lnTo>
                    <a:pt x="589" y="499"/>
                  </a:lnTo>
                  <a:lnTo>
                    <a:pt x="589" y="499"/>
                  </a:lnTo>
                  <a:lnTo>
                    <a:pt x="601" y="497"/>
                  </a:lnTo>
                  <a:lnTo>
                    <a:pt x="613" y="491"/>
                  </a:lnTo>
                  <a:lnTo>
                    <a:pt x="623" y="483"/>
                  </a:lnTo>
                  <a:lnTo>
                    <a:pt x="633" y="475"/>
                  </a:lnTo>
                  <a:lnTo>
                    <a:pt x="641" y="463"/>
                  </a:lnTo>
                  <a:lnTo>
                    <a:pt x="647" y="454"/>
                  </a:lnTo>
                  <a:lnTo>
                    <a:pt x="651" y="444"/>
                  </a:lnTo>
                  <a:lnTo>
                    <a:pt x="655" y="432"/>
                  </a:lnTo>
                  <a:lnTo>
                    <a:pt x="655" y="432"/>
                  </a:lnTo>
                  <a:lnTo>
                    <a:pt x="663" y="436"/>
                  </a:lnTo>
                  <a:lnTo>
                    <a:pt x="669" y="436"/>
                  </a:lnTo>
                  <a:lnTo>
                    <a:pt x="675" y="434"/>
                  </a:lnTo>
                  <a:lnTo>
                    <a:pt x="675" y="434"/>
                  </a:lnTo>
                  <a:lnTo>
                    <a:pt x="675" y="422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65" y="404"/>
                  </a:lnTo>
                  <a:lnTo>
                    <a:pt x="661" y="402"/>
                  </a:lnTo>
                  <a:lnTo>
                    <a:pt x="657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39" name="Freeform 106"/>
            <p:cNvSpPr>
              <a:spLocks/>
            </p:cNvSpPr>
            <p:nvPr userDrawn="1"/>
          </p:nvSpPr>
          <p:spPr bwMode="auto">
            <a:xfrm>
              <a:off x="224" y="1607"/>
              <a:ext cx="382" cy="100"/>
            </a:xfrm>
            <a:custGeom>
              <a:avLst/>
              <a:gdLst>
                <a:gd name="T0" fmla="*/ 0 w 382"/>
                <a:gd name="T1" fmla="*/ 38 h 100"/>
                <a:gd name="T2" fmla="*/ 0 w 382"/>
                <a:gd name="T3" fmla="*/ 38 h 100"/>
                <a:gd name="T4" fmla="*/ 22 w 382"/>
                <a:gd name="T5" fmla="*/ 52 h 100"/>
                <a:gd name="T6" fmla="*/ 44 w 382"/>
                <a:gd name="T7" fmla="*/ 64 h 100"/>
                <a:gd name="T8" fmla="*/ 44 w 382"/>
                <a:gd name="T9" fmla="*/ 64 h 100"/>
                <a:gd name="T10" fmla="*/ 78 w 382"/>
                <a:gd name="T11" fmla="*/ 78 h 100"/>
                <a:gd name="T12" fmla="*/ 98 w 382"/>
                <a:gd name="T13" fmla="*/ 86 h 100"/>
                <a:gd name="T14" fmla="*/ 124 w 382"/>
                <a:gd name="T15" fmla="*/ 92 h 100"/>
                <a:gd name="T16" fmla="*/ 150 w 382"/>
                <a:gd name="T17" fmla="*/ 96 h 100"/>
                <a:gd name="T18" fmla="*/ 180 w 382"/>
                <a:gd name="T19" fmla="*/ 100 h 100"/>
                <a:gd name="T20" fmla="*/ 214 w 382"/>
                <a:gd name="T21" fmla="*/ 100 h 100"/>
                <a:gd name="T22" fmla="*/ 248 w 382"/>
                <a:gd name="T23" fmla="*/ 98 h 100"/>
                <a:gd name="T24" fmla="*/ 248 w 382"/>
                <a:gd name="T25" fmla="*/ 98 h 100"/>
                <a:gd name="T26" fmla="*/ 280 w 382"/>
                <a:gd name="T27" fmla="*/ 94 h 100"/>
                <a:gd name="T28" fmla="*/ 308 w 382"/>
                <a:gd name="T29" fmla="*/ 88 h 100"/>
                <a:gd name="T30" fmla="*/ 330 w 382"/>
                <a:gd name="T31" fmla="*/ 82 h 100"/>
                <a:gd name="T32" fmla="*/ 350 w 382"/>
                <a:gd name="T33" fmla="*/ 74 h 100"/>
                <a:gd name="T34" fmla="*/ 374 w 382"/>
                <a:gd name="T35" fmla="*/ 62 h 100"/>
                <a:gd name="T36" fmla="*/ 382 w 382"/>
                <a:gd name="T37" fmla="*/ 58 h 100"/>
                <a:gd name="T38" fmla="*/ 382 w 382"/>
                <a:gd name="T39" fmla="*/ 58 h 100"/>
                <a:gd name="T40" fmla="*/ 372 w 382"/>
                <a:gd name="T41" fmla="*/ 52 h 100"/>
                <a:gd name="T42" fmla="*/ 362 w 382"/>
                <a:gd name="T43" fmla="*/ 46 h 100"/>
                <a:gd name="T44" fmla="*/ 344 w 382"/>
                <a:gd name="T45" fmla="*/ 34 h 100"/>
                <a:gd name="T46" fmla="*/ 344 w 382"/>
                <a:gd name="T47" fmla="*/ 34 h 100"/>
                <a:gd name="T48" fmla="*/ 342 w 382"/>
                <a:gd name="T49" fmla="*/ 42 h 100"/>
                <a:gd name="T50" fmla="*/ 342 w 382"/>
                <a:gd name="T51" fmla="*/ 42 h 100"/>
                <a:gd name="T52" fmla="*/ 342 w 382"/>
                <a:gd name="T53" fmla="*/ 56 h 100"/>
                <a:gd name="T54" fmla="*/ 342 w 382"/>
                <a:gd name="T55" fmla="*/ 56 h 100"/>
                <a:gd name="T56" fmla="*/ 332 w 382"/>
                <a:gd name="T57" fmla="*/ 52 h 100"/>
                <a:gd name="T58" fmla="*/ 332 w 382"/>
                <a:gd name="T59" fmla="*/ 52 h 100"/>
                <a:gd name="T60" fmla="*/ 328 w 382"/>
                <a:gd name="T61" fmla="*/ 50 h 100"/>
                <a:gd name="T62" fmla="*/ 322 w 382"/>
                <a:gd name="T63" fmla="*/ 44 h 100"/>
                <a:gd name="T64" fmla="*/ 318 w 382"/>
                <a:gd name="T65" fmla="*/ 36 h 100"/>
                <a:gd name="T66" fmla="*/ 314 w 382"/>
                <a:gd name="T67" fmla="*/ 26 h 100"/>
                <a:gd name="T68" fmla="*/ 314 w 382"/>
                <a:gd name="T69" fmla="*/ 26 h 100"/>
                <a:gd name="T70" fmla="*/ 314 w 382"/>
                <a:gd name="T71" fmla="*/ 22 h 100"/>
                <a:gd name="T72" fmla="*/ 314 w 382"/>
                <a:gd name="T73" fmla="*/ 22 h 100"/>
                <a:gd name="T74" fmla="*/ 298 w 382"/>
                <a:gd name="T75" fmla="*/ 30 h 100"/>
                <a:gd name="T76" fmla="*/ 276 w 382"/>
                <a:gd name="T77" fmla="*/ 36 h 100"/>
                <a:gd name="T78" fmla="*/ 252 w 382"/>
                <a:gd name="T79" fmla="*/ 40 h 100"/>
                <a:gd name="T80" fmla="*/ 224 w 382"/>
                <a:gd name="T81" fmla="*/ 44 h 100"/>
                <a:gd name="T82" fmla="*/ 224 w 382"/>
                <a:gd name="T83" fmla="*/ 44 h 100"/>
                <a:gd name="T84" fmla="*/ 176 w 382"/>
                <a:gd name="T85" fmla="*/ 42 h 100"/>
                <a:gd name="T86" fmla="*/ 152 w 382"/>
                <a:gd name="T87" fmla="*/ 40 h 100"/>
                <a:gd name="T88" fmla="*/ 128 w 382"/>
                <a:gd name="T89" fmla="*/ 36 h 100"/>
                <a:gd name="T90" fmla="*/ 104 w 382"/>
                <a:gd name="T91" fmla="*/ 30 h 100"/>
                <a:gd name="T92" fmla="*/ 82 w 382"/>
                <a:gd name="T93" fmla="*/ 24 h 100"/>
                <a:gd name="T94" fmla="*/ 58 w 382"/>
                <a:gd name="T95" fmla="*/ 16 h 100"/>
                <a:gd name="T96" fmla="*/ 34 w 382"/>
                <a:gd name="T97" fmla="*/ 8 h 100"/>
                <a:gd name="T98" fmla="*/ 34 w 382"/>
                <a:gd name="T99" fmla="*/ 8 h 100"/>
                <a:gd name="T100" fmla="*/ 16 w 382"/>
                <a:gd name="T101" fmla="*/ 0 h 100"/>
                <a:gd name="T102" fmla="*/ 16 w 382"/>
                <a:gd name="T103" fmla="*/ 0 h 100"/>
                <a:gd name="T104" fmla="*/ 16 w 382"/>
                <a:gd name="T105" fmla="*/ 0 h 100"/>
                <a:gd name="T106" fmla="*/ 16 w 382"/>
                <a:gd name="T107" fmla="*/ 6 h 100"/>
                <a:gd name="T108" fmla="*/ 20 w 382"/>
                <a:gd name="T109" fmla="*/ 14 h 100"/>
                <a:gd name="T110" fmla="*/ 28 w 382"/>
                <a:gd name="T111" fmla="*/ 28 h 100"/>
                <a:gd name="T112" fmla="*/ 28 w 382"/>
                <a:gd name="T113" fmla="*/ 28 h 100"/>
                <a:gd name="T114" fmla="*/ 18 w 382"/>
                <a:gd name="T115" fmla="*/ 26 h 100"/>
                <a:gd name="T116" fmla="*/ 10 w 382"/>
                <a:gd name="T117" fmla="*/ 28 h 100"/>
                <a:gd name="T118" fmla="*/ 10 w 382"/>
                <a:gd name="T119" fmla="*/ 28 h 100"/>
                <a:gd name="T120" fmla="*/ 4 w 382"/>
                <a:gd name="T121" fmla="*/ 34 h 100"/>
                <a:gd name="T122" fmla="*/ 0 w 382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100">
                  <a:moveTo>
                    <a:pt x="0" y="38"/>
                  </a:moveTo>
                  <a:lnTo>
                    <a:pt x="0" y="38"/>
                  </a:lnTo>
                  <a:lnTo>
                    <a:pt x="22" y="52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78" y="78"/>
                  </a:lnTo>
                  <a:lnTo>
                    <a:pt x="98" y="86"/>
                  </a:lnTo>
                  <a:lnTo>
                    <a:pt x="124" y="92"/>
                  </a:lnTo>
                  <a:lnTo>
                    <a:pt x="150" y="96"/>
                  </a:lnTo>
                  <a:lnTo>
                    <a:pt x="180" y="100"/>
                  </a:lnTo>
                  <a:lnTo>
                    <a:pt x="214" y="100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80" y="94"/>
                  </a:lnTo>
                  <a:lnTo>
                    <a:pt x="308" y="88"/>
                  </a:lnTo>
                  <a:lnTo>
                    <a:pt x="330" y="82"/>
                  </a:lnTo>
                  <a:lnTo>
                    <a:pt x="350" y="74"/>
                  </a:lnTo>
                  <a:lnTo>
                    <a:pt x="374" y="62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2" y="52"/>
                  </a:lnTo>
                  <a:lnTo>
                    <a:pt x="362" y="46"/>
                  </a:lnTo>
                  <a:lnTo>
                    <a:pt x="344" y="34"/>
                  </a:lnTo>
                  <a:lnTo>
                    <a:pt x="344" y="34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56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32" y="52"/>
                  </a:lnTo>
                  <a:lnTo>
                    <a:pt x="328" y="50"/>
                  </a:lnTo>
                  <a:lnTo>
                    <a:pt x="322" y="44"/>
                  </a:lnTo>
                  <a:lnTo>
                    <a:pt x="318" y="3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298" y="30"/>
                  </a:lnTo>
                  <a:lnTo>
                    <a:pt x="276" y="36"/>
                  </a:lnTo>
                  <a:lnTo>
                    <a:pt x="252" y="4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176" y="42"/>
                  </a:lnTo>
                  <a:lnTo>
                    <a:pt x="152" y="40"/>
                  </a:lnTo>
                  <a:lnTo>
                    <a:pt x="128" y="36"/>
                  </a:lnTo>
                  <a:lnTo>
                    <a:pt x="104" y="30"/>
                  </a:lnTo>
                  <a:lnTo>
                    <a:pt x="82" y="24"/>
                  </a:lnTo>
                  <a:lnTo>
                    <a:pt x="58" y="1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4" y="34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0" name="Freeform 107"/>
            <p:cNvSpPr>
              <a:spLocks/>
            </p:cNvSpPr>
            <p:nvPr userDrawn="1"/>
          </p:nvSpPr>
          <p:spPr bwMode="auto">
            <a:xfrm>
              <a:off x="138" y="1283"/>
              <a:ext cx="390" cy="280"/>
            </a:xfrm>
            <a:custGeom>
              <a:avLst/>
              <a:gdLst>
                <a:gd name="T0" fmla="*/ 358 w 390"/>
                <a:gd name="T1" fmla="*/ 24 h 280"/>
                <a:gd name="T2" fmla="*/ 350 w 390"/>
                <a:gd name="T3" fmla="*/ 6 h 280"/>
                <a:gd name="T4" fmla="*/ 342 w 390"/>
                <a:gd name="T5" fmla="*/ 0 h 280"/>
                <a:gd name="T6" fmla="*/ 250 w 390"/>
                <a:gd name="T7" fmla="*/ 46 h 280"/>
                <a:gd name="T8" fmla="*/ 228 w 390"/>
                <a:gd name="T9" fmla="*/ 60 h 280"/>
                <a:gd name="T10" fmla="*/ 194 w 390"/>
                <a:gd name="T11" fmla="*/ 60 h 280"/>
                <a:gd name="T12" fmla="*/ 198 w 390"/>
                <a:gd name="T13" fmla="*/ 80 h 280"/>
                <a:gd name="T14" fmla="*/ 190 w 390"/>
                <a:gd name="T15" fmla="*/ 88 h 280"/>
                <a:gd name="T16" fmla="*/ 198 w 390"/>
                <a:gd name="T17" fmla="*/ 104 h 280"/>
                <a:gd name="T18" fmla="*/ 216 w 390"/>
                <a:gd name="T19" fmla="*/ 102 h 280"/>
                <a:gd name="T20" fmla="*/ 206 w 390"/>
                <a:gd name="T21" fmla="*/ 128 h 280"/>
                <a:gd name="T22" fmla="*/ 160 w 390"/>
                <a:gd name="T23" fmla="*/ 162 h 280"/>
                <a:gd name="T24" fmla="*/ 112 w 390"/>
                <a:gd name="T25" fmla="*/ 172 h 280"/>
                <a:gd name="T26" fmla="*/ 86 w 390"/>
                <a:gd name="T27" fmla="*/ 150 h 280"/>
                <a:gd name="T28" fmla="*/ 76 w 390"/>
                <a:gd name="T29" fmla="*/ 138 h 280"/>
                <a:gd name="T30" fmla="*/ 56 w 390"/>
                <a:gd name="T31" fmla="*/ 140 h 280"/>
                <a:gd name="T32" fmla="*/ 30 w 390"/>
                <a:gd name="T33" fmla="*/ 152 h 280"/>
                <a:gd name="T34" fmla="*/ 54 w 390"/>
                <a:gd name="T35" fmla="*/ 156 h 280"/>
                <a:gd name="T36" fmla="*/ 48 w 390"/>
                <a:gd name="T37" fmla="*/ 166 h 280"/>
                <a:gd name="T38" fmla="*/ 82 w 390"/>
                <a:gd name="T39" fmla="*/ 188 h 280"/>
                <a:gd name="T40" fmla="*/ 82 w 390"/>
                <a:gd name="T41" fmla="*/ 190 h 280"/>
                <a:gd name="T42" fmla="*/ 44 w 390"/>
                <a:gd name="T43" fmla="*/ 178 h 280"/>
                <a:gd name="T44" fmla="*/ 32 w 390"/>
                <a:gd name="T45" fmla="*/ 182 h 280"/>
                <a:gd name="T46" fmla="*/ 8 w 390"/>
                <a:gd name="T47" fmla="*/ 188 h 280"/>
                <a:gd name="T48" fmla="*/ 2 w 390"/>
                <a:gd name="T49" fmla="*/ 212 h 280"/>
                <a:gd name="T50" fmla="*/ 20 w 390"/>
                <a:gd name="T51" fmla="*/ 200 h 280"/>
                <a:gd name="T52" fmla="*/ 24 w 390"/>
                <a:gd name="T53" fmla="*/ 208 h 280"/>
                <a:gd name="T54" fmla="*/ 28 w 390"/>
                <a:gd name="T55" fmla="*/ 218 h 280"/>
                <a:gd name="T56" fmla="*/ 74 w 390"/>
                <a:gd name="T57" fmla="*/ 216 h 280"/>
                <a:gd name="T58" fmla="*/ 84 w 390"/>
                <a:gd name="T59" fmla="*/ 218 h 280"/>
                <a:gd name="T60" fmla="*/ 44 w 390"/>
                <a:gd name="T61" fmla="*/ 226 h 280"/>
                <a:gd name="T62" fmla="*/ 42 w 390"/>
                <a:gd name="T63" fmla="*/ 234 h 280"/>
                <a:gd name="T64" fmla="*/ 30 w 390"/>
                <a:gd name="T65" fmla="*/ 258 h 280"/>
                <a:gd name="T66" fmla="*/ 38 w 390"/>
                <a:gd name="T67" fmla="*/ 274 h 280"/>
                <a:gd name="T68" fmla="*/ 46 w 390"/>
                <a:gd name="T69" fmla="*/ 270 h 280"/>
                <a:gd name="T70" fmla="*/ 48 w 390"/>
                <a:gd name="T71" fmla="*/ 260 h 280"/>
                <a:gd name="T72" fmla="*/ 60 w 390"/>
                <a:gd name="T73" fmla="*/ 266 h 280"/>
                <a:gd name="T74" fmla="*/ 78 w 390"/>
                <a:gd name="T75" fmla="*/ 256 h 280"/>
                <a:gd name="T76" fmla="*/ 102 w 390"/>
                <a:gd name="T77" fmla="*/ 236 h 280"/>
                <a:gd name="T78" fmla="*/ 120 w 390"/>
                <a:gd name="T79" fmla="*/ 234 h 280"/>
                <a:gd name="T80" fmla="*/ 122 w 390"/>
                <a:gd name="T81" fmla="*/ 246 h 280"/>
                <a:gd name="T82" fmla="*/ 128 w 390"/>
                <a:gd name="T83" fmla="*/ 258 h 280"/>
                <a:gd name="T84" fmla="*/ 124 w 390"/>
                <a:gd name="T85" fmla="*/ 268 h 280"/>
                <a:gd name="T86" fmla="*/ 148 w 390"/>
                <a:gd name="T87" fmla="*/ 248 h 280"/>
                <a:gd name="T88" fmla="*/ 154 w 390"/>
                <a:gd name="T89" fmla="*/ 242 h 280"/>
                <a:gd name="T90" fmla="*/ 158 w 390"/>
                <a:gd name="T91" fmla="*/ 232 h 280"/>
                <a:gd name="T92" fmla="*/ 162 w 390"/>
                <a:gd name="T93" fmla="*/ 222 h 280"/>
                <a:gd name="T94" fmla="*/ 182 w 390"/>
                <a:gd name="T95" fmla="*/ 214 h 280"/>
                <a:gd name="T96" fmla="*/ 186 w 390"/>
                <a:gd name="T97" fmla="*/ 200 h 280"/>
                <a:gd name="T98" fmla="*/ 198 w 390"/>
                <a:gd name="T99" fmla="*/ 198 h 280"/>
                <a:gd name="T100" fmla="*/ 220 w 390"/>
                <a:gd name="T101" fmla="*/ 216 h 280"/>
                <a:gd name="T102" fmla="*/ 252 w 390"/>
                <a:gd name="T103" fmla="*/ 202 h 280"/>
                <a:gd name="T104" fmla="*/ 250 w 390"/>
                <a:gd name="T105" fmla="*/ 188 h 280"/>
                <a:gd name="T106" fmla="*/ 244 w 390"/>
                <a:gd name="T107" fmla="*/ 172 h 280"/>
                <a:gd name="T108" fmla="*/ 268 w 390"/>
                <a:gd name="T109" fmla="*/ 192 h 280"/>
                <a:gd name="T110" fmla="*/ 302 w 390"/>
                <a:gd name="T111" fmla="*/ 170 h 280"/>
                <a:gd name="T112" fmla="*/ 300 w 390"/>
                <a:gd name="T113" fmla="*/ 166 h 280"/>
                <a:gd name="T114" fmla="*/ 288 w 390"/>
                <a:gd name="T115" fmla="*/ 146 h 280"/>
                <a:gd name="T116" fmla="*/ 286 w 390"/>
                <a:gd name="T117" fmla="*/ 128 h 280"/>
                <a:gd name="T118" fmla="*/ 286 w 390"/>
                <a:gd name="T119" fmla="*/ 110 h 280"/>
                <a:gd name="T120" fmla="*/ 388 w 390"/>
                <a:gd name="T121" fmla="*/ 5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280">
                  <a:moveTo>
                    <a:pt x="376" y="36"/>
                  </a:moveTo>
                  <a:lnTo>
                    <a:pt x="376" y="36"/>
                  </a:lnTo>
                  <a:lnTo>
                    <a:pt x="366" y="28"/>
                  </a:lnTo>
                  <a:lnTo>
                    <a:pt x="358" y="24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346" y="10"/>
                  </a:lnTo>
                  <a:lnTo>
                    <a:pt x="350" y="6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44" y="2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08" y="14"/>
                  </a:lnTo>
                  <a:lnTo>
                    <a:pt x="276" y="30"/>
                  </a:lnTo>
                  <a:lnTo>
                    <a:pt x="250" y="46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2" y="62"/>
                  </a:lnTo>
                  <a:lnTo>
                    <a:pt x="214" y="64"/>
                  </a:lnTo>
                  <a:lnTo>
                    <a:pt x="202" y="62"/>
                  </a:lnTo>
                  <a:lnTo>
                    <a:pt x="194" y="60"/>
                  </a:lnTo>
                  <a:lnTo>
                    <a:pt x="190" y="58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98" y="80"/>
                  </a:lnTo>
                  <a:lnTo>
                    <a:pt x="206" y="82"/>
                  </a:lnTo>
                  <a:lnTo>
                    <a:pt x="206" y="82"/>
                  </a:lnTo>
                  <a:lnTo>
                    <a:pt x="196" y="86"/>
                  </a:lnTo>
                  <a:lnTo>
                    <a:pt x="190" y="88"/>
                  </a:lnTo>
                  <a:lnTo>
                    <a:pt x="186" y="92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102"/>
                  </a:lnTo>
                  <a:lnTo>
                    <a:pt x="216" y="100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110"/>
                  </a:lnTo>
                  <a:lnTo>
                    <a:pt x="212" y="118"/>
                  </a:lnTo>
                  <a:lnTo>
                    <a:pt x="206" y="128"/>
                  </a:lnTo>
                  <a:lnTo>
                    <a:pt x="200" y="136"/>
                  </a:lnTo>
                  <a:lnTo>
                    <a:pt x="180" y="150"/>
                  </a:lnTo>
                  <a:lnTo>
                    <a:pt x="170" y="158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40" y="168"/>
                  </a:lnTo>
                  <a:lnTo>
                    <a:pt x="124" y="172"/>
                  </a:lnTo>
                  <a:lnTo>
                    <a:pt x="112" y="172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60"/>
                  </a:lnTo>
                  <a:lnTo>
                    <a:pt x="86" y="150"/>
                  </a:lnTo>
                  <a:lnTo>
                    <a:pt x="82" y="144"/>
                  </a:lnTo>
                  <a:lnTo>
                    <a:pt x="78" y="140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2" y="140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56" y="140"/>
                  </a:lnTo>
                  <a:lnTo>
                    <a:pt x="44" y="142"/>
                  </a:lnTo>
                  <a:lnTo>
                    <a:pt x="36" y="146"/>
                  </a:lnTo>
                  <a:lnTo>
                    <a:pt x="32" y="148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46" y="152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48" y="162"/>
                  </a:lnTo>
                  <a:lnTo>
                    <a:pt x="48" y="166"/>
                  </a:lnTo>
                  <a:lnTo>
                    <a:pt x="52" y="170"/>
                  </a:lnTo>
                  <a:lnTo>
                    <a:pt x="58" y="174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74" y="188"/>
                  </a:lnTo>
                  <a:lnTo>
                    <a:pt x="64" y="186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38" y="176"/>
                  </a:lnTo>
                  <a:lnTo>
                    <a:pt x="34" y="178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26" y="182"/>
                  </a:lnTo>
                  <a:lnTo>
                    <a:pt x="20" y="182"/>
                  </a:lnTo>
                  <a:lnTo>
                    <a:pt x="14" y="186"/>
                  </a:lnTo>
                  <a:lnTo>
                    <a:pt x="8" y="188"/>
                  </a:lnTo>
                  <a:lnTo>
                    <a:pt x="4" y="194"/>
                  </a:lnTo>
                  <a:lnTo>
                    <a:pt x="0" y="200"/>
                  </a:lnTo>
                  <a:lnTo>
                    <a:pt x="0" y="206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10" y="206"/>
                  </a:lnTo>
                  <a:lnTo>
                    <a:pt x="16" y="200"/>
                  </a:lnTo>
                  <a:lnTo>
                    <a:pt x="20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4" y="218"/>
                  </a:lnTo>
                  <a:lnTo>
                    <a:pt x="40" y="218"/>
                  </a:lnTo>
                  <a:lnTo>
                    <a:pt x="58" y="218"/>
                  </a:lnTo>
                  <a:lnTo>
                    <a:pt x="74" y="216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0" y="220"/>
                  </a:lnTo>
                  <a:lnTo>
                    <a:pt x="66" y="222"/>
                  </a:lnTo>
                  <a:lnTo>
                    <a:pt x="48" y="224"/>
                  </a:lnTo>
                  <a:lnTo>
                    <a:pt x="44" y="22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0" y="238"/>
                  </a:lnTo>
                  <a:lnTo>
                    <a:pt x="36" y="242"/>
                  </a:lnTo>
                  <a:lnTo>
                    <a:pt x="34" y="24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4" y="266"/>
                  </a:lnTo>
                  <a:lnTo>
                    <a:pt x="38" y="274"/>
                  </a:lnTo>
                  <a:lnTo>
                    <a:pt x="46" y="280"/>
                  </a:lnTo>
                  <a:lnTo>
                    <a:pt x="46" y="280"/>
                  </a:lnTo>
                  <a:lnTo>
                    <a:pt x="46" y="276"/>
                  </a:lnTo>
                  <a:lnTo>
                    <a:pt x="46" y="270"/>
                  </a:lnTo>
                  <a:lnTo>
                    <a:pt x="46" y="264"/>
                  </a:lnTo>
                  <a:lnTo>
                    <a:pt x="46" y="262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50" y="260"/>
                  </a:lnTo>
                  <a:lnTo>
                    <a:pt x="52" y="262"/>
                  </a:lnTo>
                  <a:lnTo>
                    <a:pt x="56" y="266"/>
                  </a:lnTo>
                  <a:lnTo>
                    <a:pt x="60" y="266"/>
                  </a:lnTo>
                  <a:lnTo>
                    <a:pt x="60" y="266"/>
                  </a:lnTo>
                  <a:lnTo>
                    <a:pt x="66" y="266"/>
                  </a:lnTo>
                  <a:lnTo>
                    <a:pt x="70" y="264"/>
                  </a:lnTo>
                  <a:lnTo>
                    <a:pt x="78" y="256"/>
                  </a:lnTo>
                  <a:lnTo>
                    <a:pt x="88" y="246"/>
                  </a:lnTo>
                  <a:lnTo>
                    <a:pt x="94" y="240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12" y="232"/>
                  </a:lnTo>
                  <a:lnTo>
                    <a:pt x="118" y="230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18" y="240"/>
                  </a:lnTo>
                  <a:lnTo>
                    <a:pt x="118" y="244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6" y="248"/>
                  </a:lnTo>
                  <a:lnTo>
                    <a:pt x="130" y="250"/>
                  </a:lnTo>
                  <a:lnTo>
                    <a:pt x="130" y="254"/>
                  </a:lnTo>
                  <a:lnTo>
                    <a:pt x="128" y="258"/>
                  </a:lnTo>
                  <a:lnTo>
                    <a:pt x="122" y="264"/>
                  </a:lnTo>
                  <a:lnTo>
                    <a:pt x="118" y="266"/>
                  </a:lnTo>
                  <a:lnTo>
                    <a:pt x="118" y="266"/>
                  </a:lnTo>
                  <a:lnTo>
                    <a:pt x="124" y="268"/>
                  </a:lnTo>
                  <a:lnTo>
                    <a:pt x="132" y="264"/>
                  </a:lnTo>
                  <a:lnTo>
                    <a:pt x="142" y="258"/>
                  </a:lnTo>
                  <a:lnTo>
                    <a:pt x="144" y="254"/>
                  </a:lnTo>
                  <a:lnTo>
                    <a:pt x="148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2" y="244"/>
                  </a:lnTo>
                  <a:lnTo>
                    <a:pt x="154" y="242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8" y="236"/>
                  </a:lnTo>
                  <a:lnTo>
                    <a:pt x="158" y="232"/>
                  </a:lnTo>
                  <a:lnTo>
                    <a:pt x="158" y="228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2"/>
                  </a:lnTo>
                  <a:lnTo>
                    <a:pt x="164" y="220"/>
                  </a:lnTo>
                  <a:lnTo>
                    <a:pt x="174" y="218"/>
                  </a:lnTo>
                  <a:lnTo>
                    <a:pt x="180" y="216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4" y="204"/>
                  </a:lnTo>
                  <a:lnTo>
                    <a:pt x="186" y="200"/>
                  </a:lnTo>
                  <a:lnTo>
                    <a:pt x="192" y="198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8"/>
                  </a:lnTo>
                  <a:lnTo>
                    <a:pt x="202" y="204"/>
                  </a:lnTo>
                  <a:lnTo>
                    <a:pt x="208" y="210"/>
                  </a:lnTo>
                  <a:lnTo>
                    <a:pt x="212" y="21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52" y="202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4" y="192"/>
                  </a:lnTo>
                  <a:lnTo>
                    <a:pt x="250" y="188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4" y="174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52" y="180"/>
                  </a:lnTo>
                  <a:lnTo>
                    <a:pt x="260" y="186"/>
                  </a:lnTo>
                  <a:lnTo>
                    <a:pt x="268" y="192"/>
                  </a:lnTo>
                  <a:lnTo>
                    <a:pt x="268" y="192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2" y="170"/>
                  </a:lnTo>
                  <a:lnTo>
                    <a:pt x="300" y="166"/>
                  </a:lnTo>
                  <a:lnTo>
                    <a:pt x="292" y="160"/>
                  </a:lnTo>
                  <a:lnTo>
                    <a:pt x="286" y="152"/>
                  </a:lnTo>
                  <a:lnTo>
                    <a:pt x="286" y="148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92" y="144"/>
                  </a:lnTo>
                  <a:lnTo>
                    <a:pt x="292" y="138"/>
                  </a:lnTo>
                  <a:lnTo>
                    <a:pt x="286" y="128"/>
                  </a:lnTo>
                  <a:lnTo>
                    <a:pt x="282" y="118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342" y="82"/>
                  </a:lnTo>
                  <a:lnTo>
                    <a:pt x="390" y="58"/>
                  </a:lnTo>
                  <a:lnTo>
                    <a:pt x="390" y="58"/>
                  </a:lnTo>
                  <a:lnTo>
                    <a:pt x="388" y="50"/>
                  </a:lnTo>
                  <a:lnTo>
                    <a:pt x="384" y="44"/>
                  </a:lnTo>
                  <a:lnTo>
                    <a:pt x="376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1" name="Freeform 108"/>
            <p:cNvSpPr>
              <a:spLocks/>
            </p:cNvSpPr>
            <p:nvPr userDrawn="1"/>
          </p:nvSpPr>
          <p:spPr bwMode="auto">
            <a:xfrm>
              <a:off x="84" y="1535"/>
              <a:ext cx="166" cy="158"/>
            </a:xfrm>
            <a:custGeom>
              <a:avLst/>
              <a:gdLst>
                <a:gd name="T0" fmla="*/ 0 w 166"/>
                <a:gd name="T1" fmla="*/ 46 h 158"/>
                <a:gd name="T2" fmla="*/ 0 w 166"/>
                <a:gd name="T3" fmla="*/ 56 h 158"/>
                <a:gd name="T4" fmla="*/ 4 w 166"/>
                <a:gd name="T5" fmla="*/ 60 h 158"/>
                <a:gd name="T6" fmla="*/ 16 w 166"/>
                <a:gd name="T7" fmla="*/ 64 h 158"/>
                <a:gd name="T8" fmla="*/ 18 w 166"/>
                <a:gd name="T9" fmla="*/ 64 h 158"/>
                <a:gd name="T10" fmla="*/ 20 w 166"/>
                <a:gd name="T11" fmla="*/ 56 h 158"/>
                <a:gd name="T12" fmla="*/ 22 w 166"/>
                <a:gd name="T13" fmla="*/ 46 h 158"/>
                <a:gd name="T14" fmla="*/ 24 w 166"/>
                <a:gd name="T15" fmla="*/ 46 h 158"/>
                <a:gd name="T16" fmla="*/ 26 w 166"/>
                <a:gd name="T17" fmla="*/ 44 h 158"/>
                <a:gd name="T18" fmla="*/ 30 w 166"/>
                <a:gd name="T19" fmla="*/ 42 h 158"/>
                <a:gd name="T20" fmla="*/ 74 w 166"/>
                <a:gd name="T21" fmla="*/ 66 h 158"/>
                <a:gd name="T22" fmla="*/ 116 w 166"/>
                <a:gd name="T23" fmla="*/ 94 h 158"/>
                <a:gd name="T24" fmla="*/ 120 w 166"/>
                <a:gd name="T25" fmla="*/ 96 h 158"/>
                <a:gd name="T26" fmla="*/ 116 w 166"/>
                <a:gd name="T27" fmla="*/ 110 h 158"/>
                <a:gd name="T28" fmla="*/ 102 w 166"/>
                <a:gd name="T29" fmla="*/ 140 h 158"/>
                <a:gd name="T30" fmla="*/ 102 w 166"/>
                <a:gd name="T31" fmla="*/ 146 h 158"/>
                <a:gd name="T32" fmla="*/ 106 w 166"/>
                <a:gd name="T33" fmla="*/ 156 h 158"/>
                <a:gd name="T34" fmla="*/ 114 w 166"/>
                <a:gd name="T35" fmla="*/ 158 h 158"/>
                <a:gd name="T36" fmla="*/ 118 w 166"/>
                <a:gd name="T37" fmla="*/ 158 h 158"/>
                <a:gd name="T38" fmla="*/ 126 w 166"/>
                <a:gd name="T39" fmla="*/ 152 h 158"/>
                <a:gd name="T40" fmla="*/ 128 w 166"/>
                <a:gd name="T41" fmla="*/ 148 h 158"/>
                <a:gd name="T42" fmla="*/ 128 w 166"/>
                <a:gd name="T43" fmla="*/ 140 h 158"/>
                <a:gd name="T44" fmla="*/ 120 w 166"/>
                <a:gd name="T45" fmla="*/ 134 h 158"/>
                <a:gd name="T46" fmla="*/ 118 w 166"/>
                <a:gd name="T47" fmla="*/ 134 h 158"/>
                <a:gd name="T48" fmla="*/ 124 w 166"/>
                <a:gd name="T49" fmla="*/ 120 h 158"/>
                <a:gd name="T50" fmla="*/ 134 w 166"/>
                <a:gd name="T51" fmla="*/ 102 h 158"/>
                <a:gd name="T52" fmla="*/ 142 w 166"/>
                <a:gd name="T53" fmla="*/ 94 h 158"/>
                <a:gd name="T54" fmla="*/ 152 w 166"/>
                <a:gd name="T55" fmla="*/ 90 h 158"/>
                <a:gd name="T56" fmla="*/ 150 w 166"/>
                <a:gd name="T57" fmla="*/ 88 h 158"/>
                <a:gd name="T58" fmla="*/ 146 w 166"/>
                <a:gd name="T59" fmla="*/ 76 h 158"/>
                <a:gd name="T60" fmla="*/ 148 w 166"/>
                <a:gd name="T61" fmla="*/ 62 h 158"/>
                <a:gd name="T62" fmla="*/ 154 w 166"/>
                <a:gd name="T63" fmla="*/ 54 h 158"/>
                <a:gd name="T64" fmla="*/ 166 w 166"/>
                <a:gd name="T65" fmla="*/ 18 h 158"/>
                <a:gd name="T66" fmla="*/ 166 w 166"/>
                <a:gd name="T67" fmla="*/ 14 h 158"/>
                <a:gd name="T68" fmla="*/ 158 w 166"/>
                <a:gd name="T69" fmla="*/ 6 h 158"/>
                <a:gd name="T70" fmla="*/ 154 w 166"/>
                <a:gd name="T71" fmla="*/ 4 h 158"/>
                <a:gd name="T72" fmla="*/ 144 w 166"/>
                <a:gd name="T73" fmla="*/ 8 h 158"/>
                <a:gd name="T74" fmla="*/ 138 w 166"/>
                <a:gd name="T75" fmla="*/ 16 h 158"/>
                <a:gd name="T76" fmla="*/ 138 w 166"/>
                <a:gd name="T77" fmla="*/ 20 h 158"/>
                <a:gd name="T78" fmla="*/ 144 w 166"/>
                <a:gd name="T79" fmla="*/ 30 h 158"/>
                <a:gd name="T80" fmla="*/ 150 w 166"/>
                <a:gd name="T81" fmla="*/ 32 h 158"/>
                <a:gd name="T82" fmla="*/ 144 w 166"/>
                <a:gd name="T83" fmla="*/ 50 h 158"/>
                <a:gd name="T84" fmla="*/ 136 w 166"/>
                <a:gd name="T85" fmla="*/ 60 h 158"/>
                <a:gd name="T86" fmla="*/ 128 w 166"/>
                <a:gd name="T87" fmla="*/ 56 h 158"/>
                <a:gd name="T88" fmla="*/ 66 w 166"/>
                <a:gd name="T89" fmla="*/ 26 h 158"/>
                <a:gd name="T90" fmla="*/ 42 w 166"/>
                <a:gd name="T91" fmla="*/ 18 h 158"/>
                <a:gd name="T92" fmla="*/ 44 w 166"/>
                <a:gd name="T93" fmla="*/ 14 h 158"/>
                <a:gd name="T94" fmla="*/ 52 w 166"/>
                <a:gd name="T95" fmla="*/ 0 h 158"/>
                <a:gd name="T96" fmla="*/ 48 w 166"/>
                <a:gd name="T97" fmla="*/ 0 h 158"/>
                <a:gd name="T98" fmla="*/ 40 w 166"/>
                <a:gd name="T99" fmla="*/ 6 h 158"/>
                <a:gd name="T100" fmla="*/ 24 w 166"/>
                <a:gd name="T101" fmla="*/ 12 h 158"/>
                <a:gd name="T102" fmla="*/ 20 w 166"/>
                <a:gd name="T103" fmla="*/ 12 h 158"/>
                <a:gd name="T104" fmla="*/ 16 w 166"/>
                <a:gd name="T105" fmla="*/ 10 h 158"/>
                <a:gd name="T106" fmla="*/ 10 w 166"/>
                <a:gd name="T107" fmla="*/ 22 h 158"/>
                <a:gd name="T108" fmla="*/ 4 w 166"/>
                <a:gd name="T109" fmla="*/ 36 h 158"/>
                <a:gd name="T110" fmla="*/ 0 w 166"/>
                <a:gd name="T111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158">
                  <a:moveTo>
                    <a:pt x="0" y="46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52" y="54"/>
                  </a:lnTo>
                  <a:lnTo>
                    <a:pt x="74" y="66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06" y="130"/>
                  </a:lnTo>
                  <a:lnTo>
                    <a:pt x="102" y="140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52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24" y="156"/>
                  </a:lnTo>
                  <a:lnTo>
                    <a:pt x="126" y="152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0"/>
                  </a:lnTo>
                  <a:lnTo>
                    <a:pt x="124" y="136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24" y="120"/>
                  </a:lnTo>
                  <a:lnTo>
                    <a:pt x="124" y="120"/>
                  </a:lnTo>
                  <a:lnTo>
                    <a:pt x="128" y="110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2" y="94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88"/>
                  </a:lnTo>
                  <a:lnTo>
                    <a:pt x="148" y="82"/>
                  </a:lnTo>
                  <a:lnTo>
                    <a:pt x="146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62" y="34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4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0" y="12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0" y="24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4" y="50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86" y="34"/>
                  </a:lnTo>
                  <a:lnTo>
                    <a:pt x="66" y="2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0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42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2" name="Freeform 109"/>
            <p:cNvSpPr>
              <a:spLocks/>
            </p:cNvSpPr>
            <p:nvPr userDrawn="1"/>
          </p:nvSpPr>
          <p:spPr bwMode="auto">
            <a:xfrm>
              <a:off x="78" y="868"/>
              <a:ext cx="40" cy="48"/>
            </a:xfrm>
            <a:custGeom>
              <a:avLst/>
              <a:gdLst>
                <a:gd name="T0" fmla="*/ 14 w 40"/>
                <a:gd name="T1" fmla="*/ 48 h 48"/>
                <a:gd name="T2" fmla="*/ 14 w 40"/>
                <a:gd name="T3" fmla="*/ 48 h 48"/>
                <a:gd name="T4" fmla="*/ 32 w 40"/>
                <a:gd name="T5" fmla="*/ 46 h 48"/>
                <a:gd name="T6" fmla="*/ 40 w 40"/>
                <a:gd name="T7" fmla="*/ 44 h 48"/>
                <a:gd name="T8" fmla="*/ 40 w 40"/>
                <a:gd name="T9" fmla="*/ 4 h 48"/>
                <a:gd name="T10" fmla="*/ 40 w 40"/>
                <a:gd name="T11" fmla="*/ 4 h 48"/>
                <a:gd name="T12" fmla="*/ 20 w 40"/>
                <a:gd name="T13" fmla="*/ 0 h 48"/>
                <a:gd name="T14" fmla="*/ 20 w 40"/>
                <a:gd name="T15" fmla="*/ 0 h 48"/>
                <a:gd name="T16" fmla="*/ 14 w 40"/>
                <a:gd name="T17" fmla="*/ 0 h 48"/>
                <a:gd name="T18" fmla="*/ 8 w 40"/>
                <a:gd name="T19" fmla="*/ 2 h 48"/>
                <a:gd name="T20" fmla="*/ 4 w 40"/>
                <a:gd name="T21" fmla="*/ 4 h 48"/>
                <a:gd name="T22" fmla="*/ 2 w 40"/>
                <a:gd name="T23" fmla="*/ 8 h 48"/>
                <a:gd name="T24" fmla="*/ 0 w 40"/>
                <a:gd name="T25" fmla="*/ 14 h 48"/>
                <a:gd name="T26" fmla="*/ 0 w 40"/>
                <a:gd name="T27" fmla="*/ 18 h 48"/>
                <a:gd name="T28" fmla="*/ 0 w 40"/>
                <a:gd name="T29" fmla="*/ 28 h 48"/>
                <a:gd name="T30" fmla="*/ 0 w 40"/>
                <a:gd name="T31" fmla="*/ 28 h 48"/>
                <a:gd name="T32" fmla="*/ 2 w 40"/>
                <a:gd name="T33" fmla="*/ 38 h 48"/>
                <a:gd name="T34" fmla="*/ 6 w 40"/>
                <a:gd name="T35" fmla="*/ 44 h 48"/>
                <a:gd name="T36" fmla="*/ 10 w 40"/>
                <a:gd name="T37" fmla="*/ 46 h 48"/>
                <a:gd name="T38" fmla="*/ 14 w 40"/>
                <a:gd name="T3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48">
                  <a:moveTo>
                    <a:pt x="14" y="48"/>
                  </a:moveTo>
                  <a:lnTo>
                    <a:pt x="14" y="48"/>
                  </a:lnTo>
                  <a:lnTo>
                    <a:pt x="32" y="46"/>
                  </a:lnTo>
                  <a:lnTo>
                    <a:pt x="40" y="4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3" name="Freeform 110"/>
            <p:cNvSpPr>
              <a:spLocks/>
            </p:cNvSpPr>
            <p:nvPr userDrawn="1"/>
          </p:nvSpPr>
          <p:spPr bwMode="auto">
            <a:xfrm>
              <a:off x="128" y="858"/>
              <a:ext cx="62" cy="58"/>
            </a:xfrm>
            <a:custGeom>
              <a:avLst/>
              <a:gdLst>
                <a:gd name="T0" fmla="*/ 62 w 62"/>
                <a:gd name="T1" fmla="*/ 42 h 58"/>
                <a:gd name="T2" fmla="*/ 62 w 62"/>
                <a:gd name="T3" fmla="*/ 30 h 58"/>
                <a:gd name="T4" fmla="*/ 62 w 62"/>
                <a:gd name="T5" fmla="*/ 8 h 58"/>
                <a:gd name="T6" fmla="*/ 60 w 62"/>
                <a:gd name="T7" fmla="*/ 0 h 58"/>
                <a:gd name="T8" fmla="*/ 58 w 62"/>
                <a:gd name="T9" fmla="*/ 0 h 58"/>
                <a:gd name="T10" fmla="*/ 50 w 62"/>
                <a:gd name="T11" fmla="*/ 0 h 58"/>
                <a:gd name="T12" fmla="*/ 44 w 62"/>
                <a:gd name="T13" fmla="*/ 0 h 58"/>
                <a:gd name="T14" fmla="*/ 34 w 62"/>
                <a:gd name="T15" fmla="*/ 0 h 58"/>
                <a:gd name="T16" fmla="*/ 30 w 62"/>
                <a:gd name="T17" fmla="*/ 8 h 58"/>
                <a:gd name="T18" fmla="*/ 28 w 62"/>
                <a:gd name="T19" fmla="*/ 0 h 58"/>
                <a:gd name="T20" fmla="*/ 18 w 62"/>
                <a:gd name="T21" fmla="*/ 0 h 58"/>
                <a:gd name="T22" fmla="*/ 12 w 62"/>
                <a:gd name="T23" fmla="*/ 0 h 58"/>
                <a:gd name="T24" fmla="*/ 6 w 62"/>
                <a:gd name="T25" fmla="*/ 0 h 58"/>
                <a:gd name="T26" fmla="*/ 4 w 62"/>
                <a:gd name="T27" fmla="*/ 2 h 58"/>
                <a:gd name="T28" fmla="*/ 0 w 62"/>
                <a:gd name="T29" fmla="*/ 8 h 58"/>
                <a:gd name="T30" fmla="*/ 0 w 62"/>
                <a:gd name="T31" fmla="*/ 30 h 58"/>
                <a:gd name="T32" fmla="*/ 2 w 62"/>
                <a:gd name="T33" fmla="*/ 54 h 58"/>
                <a:gd name="T34" fmla="*/ 6 w 62"/>
                <a:gd name="T35" fmla="*/ 54 h 58"/>
                <a:gd name="T36" fmla="*/ 10 w 62"/>
                <a:gd name="T37" fmla="*/ 52 h 58"/>
                <a:gd name="T38" fmla="*/ 14 w 62"/>
                <a:gd name="T39" fmla="*/ 42 h 58"/>
                <a:gd name="T40" fmla="*/ 14 w 62"/>
                <a:gd name="T41" fmla="*/ 56 h 58"/>
                <a:gd name="T42" fmla="*/ 18 w 62"/>
                <a:gd name="T43" fmla="*/ 58 h 58"/>
                <a:gd name="T44" fmla="*/ 26 w 62"/>
                <a:gd name="T45" fmla="*/ 54 h 58"/>
                <a:gd name="T46" fmla="*/ 30 w 62"/>
                <a:gd name="T47" fmla="*/ 48 h 58"/>
                <a:gd name="T48" fmla="*/ 30 w 62"/>
                <a:gd name="T49" fmla="*/ 42 h 58"/>
                <a:gd name="T50" fmla="*/ 32 w 62"/>
                <a:gd name="T51" fmla="*/ 56 h 58"/>
                <a:gd name="T52" fmla="*/ 42 w 62"/>
                <a:gd name="T53" fmla="*/ 54 h 58"/>
                <a:gd name="T54" fmla="*/ 46 w 62"/>
                <a:gd name="T55" fmla="*/ 48 h 58"/>
                <a:gd name="T56" fmla="*/ 48 w 62"/>
                <a:gd name="T57" fmla="*/ 42 h 58"/>
                <a:gd name="T58" fmla="*/ 48 w 62"/>
                <a:gd name="T59" fmla="*/ 52 h 58"/>
                <a:gd name="T60" fmla="*/ 52 w 62"/>
                <a:gd name="T61" fmla="*/ 52 h 58"/>
                <a:gd name="T62" fmla="*/ 56 w 62"/>
                <a:gd name="T63" fmla="*/ 50 h 58"/>
                <a:gd name="T64" fmla="*/ 62 w 62"/>
                <a:gd name="T65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58">
                  <a:moveTo>
                    <a:pt x="62" y="42"/>
                  </a:moveTo>
                  <a:lnTo>
                    <a:pt x="62" y="4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60" y="48"/>
                  </a:lnTo>
                  <a:lnTo>
                    <a:pt x="62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4" name="Freeform 111"/>
            <p:cNvSpPr>
              <a:spLocks/>
            </p:cNvSpPr>
            <p:nvPr userDrawn="1"/>
          </p:nvSpPr>
          <p:spPr bwMode="auto">
            <a:xfrm>
              <a:off x="136" y="860"/>
              <a:ext cx="76" cy="84"/>
            </a:xfrm>
            <a:custGeom>
              <a:avLst/>
              <a:gdLst>
                <a:gd name="T0" fmla="*/ 76 w 76"/>
                <a:gd name="T1" fmla="*/ 60 h 84"/>
                <a:gd name="T2" fmla="*/ 76 w 76"/>
                <a:gd name="T3" fmla="*/ 48 h 84"/>
                <a:gd name="T4" fmla="*/ 76 w 76"/>
                <a:gd name="T5" fmla="*/ 48 h 84"/>
                <a:gd name="T6" fmla="*/ 74 w 76"/>
                <a:gd name="T7" fmla="*/ 44 h 84"/>
                <a:gd name="T8" fmla="*/ 72 w 76"/>
                <a:gd name="T9" fmla="*/ 40 h 84"/>
                <a:gd name="T10" fmla="*/ 70 w 76"/>
                <a:gd name="T11" fmla="*/ 32 h 84"/>
                <a:gd name="T12" fmla="*/ 70 w 76"/>
                <a:gd name="T13" fmla="*/ 32 h 84"/>
                <a:gd name="T14" fmla="*/ 72 w 76"/>
                <a:gd name="T15" fmla="*/ 28 h 84"/>
                <a:gd name="T16" fmla="*/ 72 w 76"/>
                <a:gd name="T17" fmla="*/ 22 h 84"/>
                <a:gd name="T18" fmla="*/ 76 w 76"/>
                <a:gd name="T19" fmla="*/ 18 h 84"/>
                <a:gd name="T20" fmla="*/ 76 w 76"/>
                <a:gd name="T21" fmla="*/ 6 h 84"/>
                <a:gd name="T22" fmla="*/ 76 w 76"/>
                <a:gd name="T23" fmla="*/ 6 h 84"/>
                <a:gd name="T24" fmla="*/ 70 w 76"/>
                <a:gd name="T25" fmla="*/ 2 h 84"/>
                <a:gd name="T26" fmla="*/ 66 w 76"/>
                <a:gd name="T27" fmla="*/ 0 h 84"/>
                <a:gd name="T28" fmla="*/ 64 w 76"/>
                <a:gd name="T29" fmla="*/ 0 h 84"/>
                <a:gd name="T30" fmla="*/ 64 w 76"/>
                <a:gd name="T31" fmla="*/ 44 h 84"/>
                <a:gd name="T32" fmla="*/ 64 w 76"/>
                <a:gd name="T33" fmla="*/ 44 h 84"/>
                <a:gd name="T34" fmla="*/ 62 w 76"/>
                <a:gd name="T35" fmla="*/ 50 h 84"/>
                <a:gd name="T36" fmla="*/ 56 w 76"/>
                <a:gd name="T37" fmla="*/ 56 h 84"/>
                <a:gd name="T38" fmla="*/ 50 w 76"/>
                <a:gd name="T39" fmla="*/ 60 h 84"/>
                <a:gd name="T40" fmla="*/ 42 w 76"/>
                <a:gd name="T41" fmla="*/ 62 h 84"/>
                <a:gd name="T42" fmla="*/ 42 w 76"/>
                <a:gd name="T43" fmla="*/ 62 h 84"/>
                <a:gd name="T44" fmla="*/ 28 w 76"/>
                <a:gd name="T45" fmla="*/ 64 h 84"/>
                <a:gd name="T46" fmla="*/ 14 w 76"/>
                <a:gd name="T47" fmla="*/ 66 h 84"/>
                <a:gd name="T48" fmla="*/ 0 w 76"/>
                <a:gd name="T49" fmla="*/ 66 h 84"/>
                <a:gd name="T50" fmla="*/ 0 w 76"/>
                <a:gd name="T51" fmla="*/ 66 h 84"/>
                <a:gd name="T52" fmla="*/ 2 w 76"/>
                <a:gd name="T53" fmla="*/ 76 h 84"/>
                <a:gd name="T54" fmla="*/ 2 w 76"/>
                <a:gd name="T55" fmla="*/ 76 h 84"/>
                <a:gd name="T56" fmla="*/ 6 w 76"/>
                <a:gd name="T57" fmla="*/ 82 h 84"/>
                <a:gd name="T58" fmla="*/ 8 w 76"/>
                <a:gd name="T59" fmla="*/ 84 h 84"/>
                <a:gd name="T60" fmla="*/ 62 w 76"/>
                <a:gd name="T61" fmla="*/ 84 h 84"/>
                <a:gd name="T62" fmla="*/ 76 w 76"/>
                <a:gd name="T6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84">
                  <a:moveTo>
                    <a:pt x="76" y="60"/>
                  </a:moveTo>
                  <a:lnTo>
                    <a:pt x="76" y="48"/>
                  </a:lnTo>
                  <a:lnTo>
                    <a:pt x="76" y="48"/>
                  </a:lnTo>
                  <a:lnTo>
                    <a:pt x="74" y="44"/>
                  </a:lnTo>
                  <a:lnTo>
                    <a:pt x="72" y="4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2" y="28"/>
                  </a:lnTo>
                  <a:lnTo>
                    <a:pt x="72" y="22"/>
                  </a:lnTo>
                  <a:lnTo>
                    <a:pt x="76" y="1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2" y="50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28" y="64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62" y="84"/>
                  </a:lnTo>
                  <a:lnTo>
                    <a:pt x="76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5" name="Freeform 112"/>
            <p:cNvSpPr>
              <a:spLocks/>
            </p:cNvSpPr>
            <p:nvPr userDrawn="1"/>
          </p:nvSpPr>
          <p:spPr bwMode="auto">
            <a:xfrm>
              <a:off x="142" y="954"/>
              <a:ext cx="60" cy="20"/>
            </a:xfrm>
            <a:custGeom>
              <a:avLst/>
              <a:gdLst>
                <a:gd name="T0" fmla="*/ 2 w 60"/>
                <a:gd name="T1" fmla="*/ 20 h 20"/>
                <a:gd name="T2" fmla="*/ 56 w 60"/>
                <a:gd name="T3" fmla="*/ 20 h 20"/>
                <a:gd name="T4" fmla="*/ 56 w 60"/>
                <a:gd name="T5" fmla="*/ 20 h 20"/>
                <a:gd name="T6" fmla="*/ 60 w 60"/>
                <a:gd name="T7" fmla="*/ 8 h 20"/>
                <a:gd name="T8" fmla="*/ 56 w 60"/>
                <a:gd name="T9" fmla="*/ 0 h 20"/>
                <a:gd name="T10" fmla="*/ 2 w 60"/>
                <a:gd name="T11" fmla="*/ 0 h 20"/>
                <a:gd name="T12" fmla="*/ 0 w 60"/>
                <a:gd name="T13" fmla="*/ 10 h 20"/>
                <a:gd name="T14" fmla="*/ 2 w 6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0">
                  <a:moveTo>
                    <a:pt x="2" y="20"/>
                  </a:moveTo>
                  <a:lnTo>
                    <a:pt x="56" y="20"/>
                  </a:lnTo>
                  <a:lnTo>
                    <a:pt x="56" y="20"/>
                  </a:lnTo>
                  <a:lnTo>
                    <a:pt x="60" y="8"/>
                  </a:lnTo>
                  <a:lnTo>
                    <a:pt x="56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6" name="Freeform 113"/>
            <p:cNvSpPr>
              <a:spLocks/>
            </p:cNvSpPr>
            <p:nvPr userDrawn="1"/>
          </p:nvSpPr>
          <p:spPr bwMode="auto">
            <a:xfrm>
              <a:off x="146" y="984"/>
              <a:ext cx="58" cy="70"/>
            </a:xfrm>
            <a:custGeom>
              <a:avLst/>
              <a:gdLst>
                <a:gd name="T0" fmla="*/ 52 w 58"/>
                <a:gd name="T1" fmla="*/ 0 h 70"/>
                <a:gd name="T2" fmla="*/ 0 w 58"/>
                <a:gd name="T3" fmla="*/ 0 h 70"/>
                <a:gd name="T4" fmla="*/ 0 w 58"/>
                <a:gd name="T5" fmla="*/ 68 h 70"/>
                <a:gd name="T6" fmla="*/ 44 w 58"/>
                <a:gd name="T7" fmla="*/ 70 h 70"/>
                <a:gd name="T8" fmla="*/ 58 w 58"/>
                <a:gd name="T9" fmla="*/ 58 h 70"/>
                <a:gd name="T10" fmla="*/ 52 w 58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0">
                  <a:moveTo>
                    <a:pt x="52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44" y="70"/>
                  </a:lnTo>
                  <a:lnTo>
                    <a:pt x="58" y="5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7" name="Freeform 114"/>
            <p:cNvSpPr>
              <a:spLocks/>
            </p:cNvSpPr>
            <p:nvPr userDrawn="1"/>
          </p:nvSpPr>
          <p:spPr bwMode="auto">
            <a:xfrm>
              <a:off x="142" y="1050"/>
              <a:ext cx="80" cy="72"/>
            </a:xfrm>
            <a:custGeom>
              <a:avLst/>
              <a:gdLst>
                <a:gd name="T0" fmla="*/ 80 w 80"/>
                <a:gd name="T1" fmla="*/ 20 h 72"/>
                <a:gd name="T2" fmla="*/ 80 w 80"/>
                <a:gd name="T3" fmla="*/ 20 h 72"/>
                <a:gd name="T4" fmla="*/ 70 w 80"/>
                <a:gd name="T5" fmla="*/ 12 h 72"/>
                <a:gd name="T6" fmla="*/ 70 w 80"/>
                <a:gd name="T7" fmla="*/ 12 h 72"/>
                <a:gd name="T8" fmla="*/ 68 w 80"/>
                <a:gd name="T9" fmla="*/ 0 h 72"/>
                <a:gd name="T10" fmla="*/ 52 w 80"/>
                <a:gd name="T11" fmla="*/ 14 h 72"/>
                <a:gd name="T12" fmla="*/ 2 w 80"/>
                <a:gd name="T13" fmla="*/ 14 h 72"/>
                <a:gd name="T14" fmla="*/ 2 w 80"/>
                <a:gd name="T15" fmla="*/ 14 h 72"/>
                <a:gd name="T16" fmla="*/ 0 w 80"/>
                <a:gd name="T17" fmla="*/ 32 h 72"/>
                <a:gd name="T18" fmla="*/ 0 w 80"/>
                <a:gd name="T19" fmla="*/ 52 h 72"/>
                <a:gd name="T20" fmla="*/ 0 w 80"/>
                <a:gd name="T21" fmla="*/ 52 h 72"/>
                <a:gd name="T22" fmla="*/ 14 w 80"/>
                <a:gd name="T23" fmla="*/ 62 h 72"/>
                <a:gd name="T24" fmla="*/ 28 w 80"/>
                <a:gd name="T25" fmla="*/ 72 h 72"/>
                <a:gd name="T26" fmla="*/ 62 w 80"/>
                <a:gd name="T27" fmla="*/ 28 h 72"/>
                <a:gd name="T28" fmla="*/ 80 w 80"/>
                <a:gd name="T29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72">
                  <a:moveTo>
                    <a:pt x="80" y="20"/>
                  </a:moveTo>
                  <a:lnTo>
                    <a:pt x="80" y="20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0"/>
                  </a:lnTo>
                  <a:lnTo>
                    <a:pt x="5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62"/>
                  </a:lnTo>
                  <a:lnTo>
                    <a:pt x="28" y="72"/>
                  </a:lnTo>
                  <a:lnTo>
                    <a:pt x="62" y="28"/>
                  </a:lnTo>
                  <a:lnTo>
                    <a:pt x="80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8" name="Freeform 115"/>
            <p:cNvSpPr>
              <a:spLocks/>
            </p:cNvSpPr>
            <p:nvPr userDrawn="1"/>
          </p:nvSpPr>
          <p:spPr bwMode="auto">
            <a:xfrm>
              <a:off x="180" y="1078"/>
              <a:ext cx="120" cy="68"/>
            </a:xfrm>
            <a:custGeom>
              <a:avLst/>
              <a:gdLst>
                <a:gd name="T0" fmla="*/ 30 w 120"/>
                <a:gd name="T1" fmla="*/ 8 h 68"/>
                <a:gd name="T2" fmla="*/ 0 w 120"/>
                <a:gd name="T3" fmla="*/ 48 h 68"/>
                <a:gd name="T4" fmla="*/ 50 w 120"/>
                <a:gd name="T5" fmla="*/ 68 h 68"/>
                <a:gd name="T6" fmla="*/ 50 w 120"/>
                <a:gd name="T7" fmla="*/ 68 h 68"/>
                <a:gd name="T8" fmla="*/ 74 w 120"/>
                <a:gd name="T9" fmla="*/ 56 h 68"/>
                <a:gd name="T10" fmla="*/ 96 w 120"/>
                <a:gd name="T11" fmla="*/ 42 h 68"/>
                <a:gd name="T12" fmla="*/ 120 w 120"/>
                <a:gd name="T13" fmla="*/ 26 h 68"/>
                <a:gd name="T14" fmla="*/ 48 w 120"/>
                <a:gd name="T15" fmla="*/ 0 h 68"/>
                <a:gd name="T16" fmla="*/ 30 w 120"/>
                <a:gd name="T17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8">
                  <a:moveTo>
                    <a:pt x="30" y="8"/>
                  </a:moveTo>
                  <a:lnTo>
                    <a:pt x="0" y="4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74" y="56"/>
                  </a:lnTo>
                  <a:lnTo>
                    <a:pt x="96" y="42"/>
                  </a:lnTo>
                  <a:lnTo>
                    <a:pt x="120" y="26"/>
                  </a:lnTo>
                  <a:lnTo>
                    <a:pt x="48" y="0"/>
                  </a:lnTo>
                  <a:lnTo>
                    <a:pt x="3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49" name="Freeform 116"/>
            <p:cNvSpPr>
              <a:spLocks/>
            </p:cNvSpPr>
            <p:nvPr userDrawn="1"/>
          </p:nvSpPr>
          <p:spPr bwMode="auto">
            <a:xfrm>
              <a:off x="216" y="826"/>
              <a:ext cx="28" cy="126"/>
            </a:xfrm>
            <a:custGeom>
              <a:avLst/>
              <a:gdLst>
                <a:gd name="T0" fmla="*/ 22 w 28"/>
                <a:gd name="T1" fmla="*/ 54 h 126"/>
                <a:gd name="T2" fmla="*/ 22 w 28"/>
                <a:gd name="T3" fmla="*/ 54 h 126"/>
                <a:gd name="T4" fmla="*/ 22 w 28"/>
                <a:gd name="T5" fmla="*/ 10 h 126"/>
                <a:gd name="T6" fmla="*/ 22 w 28"/>
                <a:gd name="T7" fmla="*/ 10 h 126"/>
                <a:gd name="T8" fmla="*/ 24 w 28"/>
                <a:gd name="T9" fmla="*/ 8 h 126"/>
                <a:gd name="T10" fmla="*/ 24 w 28"/>
                <a:gd name="T11" fmla="*/ 8 h 126"/>
                <a:gd name="T12" fmla="*/ 26 w 28"/>
                <a:gd name="T13" fmla="*/ 2 h 126"/>
                <a:gd name="T14" fmla="*/ 24 w 28"/>
                <a:gd name="T15" fmla="*/ 0 h 126"/>
                <a:gd name="T16" fmla="*/ 0 w 28"/>
                <a:gd name="T17" fmla="*/ 0 h 126"/>
                <a:gd name="T18" fmla="*/ 0 w 28"/>
                <a:gd name="T19" fmla="*/ 0 h 126"/>
                <a:gd name="T20" fmla="*/ 0 w 28"/>
                <a:gd name="T21" fmla="*/ 6 h 126"/>
                <a:gd name="T22" fmla="*/ 0 w 28"/>
                <a:gd name="T23" fmla="*/ 6 h 126"/>
                <a:gd name="T24" fmla="*/ 2 w 28"/>
                <a:gd name="T25" fmla="*/ 10 h 126"/>
                <a:gd name="T26" fmla="*/ 4 w 28"/>
                <a:gd name="T27" fmla="*/ 12 h 126"/>
                <a:gd name="T28" fmla="*/ 4 w 28"/>
                <a:gd name="T29" fmla="*/ 54 h 126"/>
                <a:gd name="T30" fmla="*/ 4 w 28"/>
                <a:gd name="T31" fmla="*/ 54 h 126"/>
                <a:gd name="T32" fmla="*/ 2 w 28"/>
                <a:gd name="T33" fmla="*/ 56 h 126"/>
                <a:gd name="T34" fmla="*/ 0 w 28"/>
                <a:gd name="T35" fmla="*/ 66 h 126"/>
                <a:gd name="T36" fmla="*/ 0 w 28"/>
                <a:gd name="T37" fmla="*/ 66 h 126"/>
                <a:gd name="T38" fmla="*/ 0 w 28"/>
                <a:gd name="T39" fmla="*/ 72 h 126"/>
                <a:gd name="T40" fmla="*/ 2 w 28"/>
                <a:gd name="T41" fmla="*/ 76 h 126"/>
                <a:gd name="T42" fmla="*/ 4 w 28"/>
                <a:gd name="T43" fmla="*/ 82 h 126"/>
                <a:gd name="T44" fmla="*/ 4 w 28"/>
                <a:gd name="T45" fmla="*/ 116 h 126"/>
                <a:gd name="T46" fmla="*/ 4 w 28"/>
                <a:gd name="T47" fmla="*/ 116 h 126"/>
                <a:gd name="T48" fmla="*/ 2 w 28"/>
                <a:gd name="T49" fmla="*/ 118 h 126"/>
                <a:gd name="T50" fmla="*/ 2 w 28"/>
                <a:gd name="T51" fmla="*/ 122 h 126"/>
                <a:gd name="T52" fmla="*/ 2 w 28"/>
                <a:gd name="T53" fmla="*/ 122 h 126"/>
                <a:gd name="T54" fmla="*/ 2 w 28"/>
                <a:gd name="T55" fmla="*/ 126 h 126"/>
                <a:gd name="T56" fmla="*/ 24 w 28"/>
                <a:gd name="T57" fmla="*/ 126 h 126"/>
                <a:gd name="T58" fmla="*/ 24 w 28"/>
                <a:gd name="T59" fmla="*/ 126 h 126"/>
                <a:gd name="T60" fmla="*/ 24 w 28"/>
                <a:gd name="T61" fmla="*/ 120 h 126"/>
                <a:gd name="T62" fmla="*/ 24 w 28"/>
                <a:gd name="T63" fmla="*/ 120 h 126"/>
                <a:gd name="T64" fmla="*/ 22 w 28"/>
                <a:gd name="T65" fmla="*/ 116 h 126"/>
                <a:gd name="T66" fmla="*/ 22 w 28"/>
                <a:gd name="T67" fmla="*/ 82 h 126"/>
                <a:gd name="T68" fmla="*/ 22 w 28"/>
                <a:gd name="T69" fmla="*/ 82 h 126"/>
                <a:gd name="T70" fmla="*/ 26 w 28"/>
                <a:gd name="T71" fmla="*/ 76 h 126"/>
                <a:gd name="T72" fmla="*/ 28 w 28"/>
                <a:gd name="T73" fmla="*/ 72 h 126"/>
                <a:gd name="T74" fmla="*/ 28 w 28"/>
                <a:gd name="T75" fmla="*/ 68 h 126"/>
                <a:gd name="T76" fmla="*/ 28 w 28"/>
                <a:gd name="T77" fmla="*/ 68 h 126"/>
                <a:gd name="T78" fmla="*/ 26 w 28"/>
                <a:gd name="T79" fmla="*/ 58 h 126"/>
                <a:gd name="T80" fmla="*/ 22 w 28"/>
                <a:gd name="T8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26">
                  <a:moveTo>
                    <a:pt x="22" y="54"/>
                  </a:moveTo>
                  <a:lnTo>
                    <a:pt x="22" y="5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82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2" y="11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6" y="76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6" y="58"/>
                  </a:lnTo>
                  <a:lnTo>
                    <a:pt x="22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0" name="Freeform 117"/>
            <p:cNvSpPr>
              <a:spLocks/>
            </p:cNvSpPr>
            <p:nvPr userDrawn="1"/>
          </p:nvSpPr>
          <p:spPr bwMode="auto">
            <a:xfrm>
              <a:off x="246" y="864"/>
              <a:ext cx="84" cy="60"/>
            </a:xfrm>
            <a:custGeom>
              <a:avLst/>
              <a:gdLst>
                <a:gd name="T0" fmla="*/ 44 w 84"/>
                <a:gd name="T1" fmla="*/ 50 h 60"/>
                <a:gd name="T2" fmla="*/ 84 w 84"/>
                <a:gd name="T3" fmla="*/ 10 h 60"/>
                <a:gd name="T4" fmla="*/ 84 w 84"/>
                <a:gd name="T5" fmla="*/ 10 h 60"/>
                <a:gd name="T6" fmla="*/ 26 w 84"/>
                <a:gd name="T7" fmla="*/ 10 h 60"/>
                <a:gd name="T8" fmla="*/ 26 w 84"/>
                <a:gd name="T9" fmla="*/ 10 h 60"/>
                <a:gd name="T10" fmla="*/ 22 w 84"/>
                <a:gd name="T11" fmla="*/ 8 h 60"/>
                <a:gd name="T12" fmla="*/ 14 w 84"/>
                <a:gd name="T13" fmla="*/ 4 h 60"/>
                <a:gd name="T14" fmla="*/ 8 w 84"/>
                <a:gd name="T15" fmla="*/ 0 h 60"/>
                <a:gd name="T16" fmla="*/ 4 w 84"/>
                <a:gd name="T17" fmla="*/ 0 h 60"/>
                <a:gd name="T18" fmla="*/ 4 w 84"/>
                <a:gd name="T19" fmla="*/ 0 h 60"/>
                <a:gd name="T20" fmla="*/ 0 w 84"/>
                <a:gd name="T21" fmla="*/ 12 h 60"/>
                <a:gd name="T22" fmla="*/ 0 w 84"/>
                <a:gd name="T23" fmla="*/ 12 h 60"/>
                <a:gd name="T24" fmla="*/ 4 w 84"/>
                <a:gd name="T25" fmla="*/ 18 h 60"/>
                <a:gd name="T26" fmla="*/ 6 w 84"/>
                <a:gd name="T27" fmla="*/ 22 h 60"/>
                <a:gd name="T28" fmla="*/ 6 w 84"/>
                <a:gd name="T29" fmla="*/ 30 h 60"/>
                <a:gd name="T30" fmla="*/ 6 w 84"/>
                <a:gd name="T31" fmla="*/ 30 h 60"/>
                <a:gd name="T32" fmla="*/ 6 w 84"/>
                <a:gd name="T33" fmla="*/ 36 h 60"/>
                <a:gd name="T34" fmla="*/ 4 w 84"/>
                <a:gd name="T35" fmla="*/ 40 h 60"/>
                <a:gd name="T36" fmla="*/ 0 w 84"/>
                <a:gd name="T37" fmla="*/ 46 h 60"/>
                <a:gd name="T38" fmla="*/ 0 w 84"/>
                <a:gd name="T39" fmla="*/ 46 h 60"/>
                <a:gd name="T40" fmla="*/ 6 w 84"/>
                <a:gd name="T41" fmla="*/ 60 h 60"/>
                <a:gd name="T42" fmla="*/ 6 w 84"/>
                <a:gd name="T43" fmla="*/ 60 h 60"/>
                <a:gd name="T44" fmla="*/ 14 w 84"/>
                <a:gd name="T45" fmla="*/ 56 h 60"/>
                <a:gd name="T46" fmla="*/ 28 w 84"/>
                <a:gd name="T47" fmla="*/ 50 h 60"/>
                <a:gd name="T48" fmla="*/ 28 w 84"/>
                <a:gd name="T49" fmla="*/ 50 h 60"/>
                <a:gd name="T50" fmla="*/ 44 w 84"/>
                <a:gd name="T51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60">
                  <a:moveTo>
                    <a:pt x="44" y="50"/>
                  </a:moveTo>
                  <a:lnTo>
                    <a:pt x="84" y="10"/>
                  </a:lnTo>
                  <a:lnTo>
                    <a:pt x="8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14" y="56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44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1" name="Freeform 118"/>
            <p:cNvSpPr>
              <a:spLocks/>
            </p:cNvSpPr>
            <p:nvPr userDrawn="1"/>
          </p:nvSpPr>
          <p:spPr bwMode="auto">
            <a:xfrm>
              <a:off x="350" y="784"/>
              <a:ext cx="164" cy="130"/>
            </a:xfrm>
            <a:custGeom>
              <a:avLst/>
              <a:gdLst>
                <a:gd name="T0" fmla="*/ 164 w 164"/>
                <a:gd name="T1" fmla="*/ 66 h 130"/>
                <a:gd name="T2" fmla="*/ 160 w 164"/>
                <a:gd name="T3" fmla="*/ 64 h 130"/>
                <a:gd name="T4" fmla="*/ 152 w 164"/>
                <a:gd name="T5" fmla="*/ 66 h 130"/>
                <a:gd name="T6" fmla="*/ 148 w 164"/>
                <a:gd name="T7" fmla="*/ 70 h 130"/>
                <a:gd name="T8" fmla="*/ 144 w 164"/>
                <a:gd name="T9" fmla="*/ 82 h 130"/>
                <a:gd name="T10" fmla="*/ 142 w 164"/>
                <a:gd name="T11" fmla="*/ 78 h 130"/>
                <a:gd name="T12" fmla="*/ 132 w 164"/>
                <a:gd name="T13" fmla="*/ 74 h 130"/>
                <a:gd name="T14" fmla="*/ 124 w 164"/>
                <a:gd name="T15" fmla="*/ 78 h 130"/>
                <a:gd name="T16" fmla="*/ 128 w 164"/>
                <a:gd name="T17" fmla="*/ 88 h 130"/>
                <a:gd name="T18" fmla="*/ 124 w 164"/>
                <a:gd name="T19" fmla="*/ 98 h 130"/>
                <a:gd name="T20" fmla="*/ 118 w 164"/>
                <a:gd name="T21" fmla="*/ 98 h 130"/>
                <a:gd name="T22" fmla="*/ 112 w 164"/>
                <a:gd name="T23" fmla="*/ 90 h 130"/>
                <a:gd name="T24" fmla="*/ 110 w 164"/>
                <a:gd name="T25" fmla="*/ 86 h 130"/>
                <a:gd name="T26" fmla="*/ 100 w 164"/>
                <a:gd name="T27" fmla="*/ 88 h 130"/>
                <a:gd name="T28" fmla="*/ 96 w 164"/>
                <a:gd name="T29" fmla="*/ 86 h 130"/>
                <a:gd name="T30" fmla="*/ 96 w 164"/>
                <a:gd name="T31" fmla="*/ 76 h 130"/>
                <a:gd name="T32" fmla="*/ 112 w 164"/>
                <a:gd name="T33" fmla="*/ 72 h 130"/>
                <a:gd name="T34" fmla="*/ 112 w 164"/>
                <a:gd name="T35" fmla="*/ 66 h 130"/>
                <a:gd name="T36" fmla="*/ 104 w 164"/>
                <a:gd name="T37" fmla="*/ 58 h 130"/>
                <a:gd name="T38" fmla="*/ 100 w 164"/>
                <a:gd name="T39" fmla="*/ 56 h 130"/>
                <a:gd name="T40" fmla="*/ 90 w 164"/>
                <a:gd name="T41" fmla="*/ 58 h 130"/>
                <a:gd name="T42" fmla="*/ 92 w 164"/>
                <a:gd name="T43" fmla="*/ 54 h 130"/>
                <a:gd name="T44" fmla="*/ 96 w 164"/>
                <a:gd name="T45" fmla="*/ 48 h 130"/>
                <a:gd name="T46" fmla="*/ 96 w 164"/>
                <a:gd name="T47" fmla="*/ 38 h 130"/>
                <a:gd name="T48" fmla="*/ 90 w 164"/>
                <a:gd name="T49" fmla="*/ 28 h 130"/>
                <a:gd name="T50" fmla="*/ 90 w 164"/>
                <a:gd name="T51" fmla="*/ 28 h 130"/>
                <a:gd name="T52" fmla="*/ 84 w 164"/>
                <a:gd name="T53" fmla="*/ 30 h 130"/>
                <a:gd name="T54" fmla="*/ 72 w 164"/>
                <a:gd name="T55" fmla="*/ 36 h 130"/>
                <a:gd name="T56" fmla="*/ 70 w 164"/>
                <a:gd name="T57" fmla="*/ 40 h 130"/>
                <a:gd name="T58" fmla="*/ 70 w 164"/>
                <a:gd name="T59" fmla="*/ 50 h 130"/>
                <a:gd name="T60" fmla="*/ 68 w 164"/>
                <a:gd name="T61" fmla="*/ 44 h 130"/>
                <a:gd name="T62" fmla="*/ 60 w 164"/>
                <a:gd name="T63" fmla="*/ 38 h 130"/>
                <a:gd name="T64" fmla="*/ 54 w 164"/>
                <a:gd name="T65" fmla="*/ 38 h 130"/>
                <a:gd name="T66" fmla="*/ 44 w 164"/>
                <a:gd name="T67" fmla="*/ 42 h 130"/>
                <a:gd name="T68" fmla="*/ 50 w 164"/>
                <a:gd name="T69" fmla="*/ 50 h 130"/>
                <a:gd name="T70" fmla="*/ 50 w 164"/>
                <a:gd name="T71" fmla="*/ 62 h 130"/>
                <a:gd name="T72" fmla="*/ 46 w 164"/>
                <a:gd name="T73" fmla="*/ 64 h 130"/>
                <a:gd name="T74" fmla="*/ 36 w 164"/>
                <a:gd name="T75" fmla="*/ 58 h 130"/>
                <a:gd name="T76" fmla="*/ 34 w 164"/>
                <a:gd name="T77" fmla="*/ 52 h 130"/>
                <a:gd name="T78" fmla="*/ 26 w 164"/>
                <a:gd name="T79" fmla="*/ 56 h 130"/>
                <a:gd name="T80" fmla="*/ 20 w 164"/>
                <a:gd name="T81" fmla="*/ 56 h 130"/>
                <a:gd name="T82" fmla="*/ 18 w 164"/>
                <a:gd name="T83" fmla="*/ 46 h 130"/>
                <a:gd name="T84" fmla="*/ 32 w 164"/>
                <a:gd name="T85" fmla="*/ 38 h 130"/>
                <a:gd name="T86" fmla="*/ 32 w 164"/>
                <a:gd name="T87" fmla="*/ 34 h 130"/>
                <a:gd name="T88" fmla="*/ 24 w 164"/>
                <a:gd name="T89" fmla="*/ 26 h 130"/>
                <a:gd name="T90" fmla="*/ 14 w 164"/>
                <a:gd name="T91" fmla="*/ 26 h 130"/>
                <a:gd name="T92" fmla="*/ 20 w 164"/>
                <a:gd name="T93" fmla="*/ 20 h 130"/>
                <a:gd name="T94" fmla="*/ 22 w 164"/>
                <a:gd name="T95" fmla="*/ 10 h 130"/>
                <a:gd name="T96" fmla="*/ 20 w 164"/>
                <a:gd name="T97" fmla="*/ 4 h 130"/>
                <a:gd name="T98" fmla="*/ 14 w 164"/>
                <a:gd name="T99" fmla="*/ 0 h 130"/>
                <a:gd name="T100" fmla="*/ 36 w 164"/>
                <a:gd name="T101" fmla="*/ 96 h 130"/>
                <a:gd name="T102" fmla="*/ 48 w 164"/>
                <a:gd name="T103" fmla="*/ 88 h 130"/>
                <a:gd name="T104" fmla="*/ 56 w 164"/>
                <a:gd name="T105" fmla="*/ 86 h 130"/>
                <a:gd name="T106" fmla="*/ 70 w 164"/>
                <a:gd name="T107" fmla="*/ 86 h 130"/>
                <a:gd name="T108" fmla="*/ 76 w 164"/>
                <a:gd name="T109" fmla="*/ 90 h 130"/>
                <a:gd name="T110" fmla="*/ 88 w 164"/>
                <a:gd name="T111" fmla="*/ 98 h 130"/>
                <a:gd name="T112" fmla="*/ 92 w 164"/>
                <a:gd name="T113" fmla="*/ 108 h 130"/>
                <a:gd name="T114" fmla="*/ 90 w 164"/>
                <a:gd name="T115" fmla="*/ 114 h 130"/>
                <a:gd name="T116" fmla="*/ 114 w 164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" h="130">
                  <a:moveTo>
                    <a:pt x="114" y="130"/>
                  </a:moveTo>
                  <a:lnTo>
                    <a:pt x="164" y="66"/>
                  </a:lnTo>
                  <a:lnTo>
                    <a:pt x="164" y="66"/>
                  </a:lnTo>
                  <a:lnTo>
                    <a:pt x="160" y="64"/>
                  </a:lnTo>
                  <a:lnTo>
                    <a:pt x="156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48" y="70"/>
                  </a:lnTo>
                  <a:lnTo>
                    <a:pt x="144" y="76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38" y="76"/>
                  </a:lnTo>
                  <a:lnTo>
                    <a:pt x="13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8" y="88"/>
                  </a:lnTo>
                  <a:lnTo>
                    <a:pt x="126" y="94"/>
                  </a:lnTo>
                  <a:lnTo>
                    <a:pt x="124" y="98"/>
                  </a:lnTo>
                  <a:lnTo>
                    <a:pt x="118" y="98"/>
                  </a:lnTo>
                  <a:lnTo>
                    <a:pt x="118" y="98"/>
                  </a:lnTo>
                  <a:lnTo>
                    <a:pt x="114" y="94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6" y="88"/>
                  </a:lnTo>
                  <a:lnTo>
                    <a:pt x="100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4" y="80"/>
                  </a:lnTo>
                  <a:lnTo>
                    <a:pt x="96" y="76"/>
                  </a:lnTo>
                  <a:lnTo>
                    <a:pt x="10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66"/>
                  </a:lnTo>
                  <a:lnTo>
                    <a:pt x="110" y="62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44"/>
                  </a:lnTo>
                  <a:lnTo>
                    <a:pt x="64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48" y="40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0" y="6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0" y="62"/>
                  </a:lnTo>
                  <a:lnTo>
                    <a:pt x="36" y="5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52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0" y="8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6" y="86"/>
                  </a:lnTo>
                  <a:lnTo>
                    <a:pt x="62" y="86"/>
                  </a:lnTo>
                  <a:lnTo>
                    <a:pt x="70" y="86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84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14"/>
                  </a:lnTo>
                  <a:lnTo>
                    <a:pt x="88" y="118"/>
                  </a:lnTo>
                  <a:lnTo>
                    <a:pt x="114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2" name="Freeform 119"/>
            <p:cNvSpPr>
              <a:spLocks/>
            </p:cNvSpPr>
            <p:nvPr userDrawn="1"/>
          </p:nvSpPr>
          <p:spPr bwMode="auto">
            <a:xfrm>
              <a:off x="482" y="874"/>
              <a:ext cx="199" cy="34"/>
            </a:xfrm>
            <a:custGeom>
              <a:avLst/>
              <a:gdLst>
                <a:gd name="T0" fmla="*/ 167 w 199"/>
                <a:gd name="T1" fmla="*/ 30 h 34"/>
                <a:gd name="T2" fmla="*/ 199 w 199"/>
                <a:gd name="T3" fmla="*/ 14 h 34"/>
                <a:gd name="T4" fmla="*/ 165 w 199"/>
                <a:gd name="T5" fmla="*/ 2 h 34"/>
                <a:gd name="T6" fmla="*/ 165 w 199"/>
                <a:gd name="T7" fmla="*/ 2 h 34"/>
                <a:gd name="T8" fmla="*/ 112 w 199"/>
                <a:gd name="T9" fmla="*/ 0 h 34"/>
                <a:gd name="T10" fmla="*/ 26 w 199"/>
                <a:gd name="T11" fmla="*/ 0 h 34"/>
                <a:gd name="T12" fmla="*/ 0 w 199"/>
                <a:gd name="T13" fmla="*/ 34 h 34"/>
                <a:gd name="T14" fmla="*/ 0 w 199"/>
                <a:gd name="T15" fmla="*/ 34 h 34"/>
                <a:gd name="T16" fmla="*/ 167 w 199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4">
                  <a:moveTo>
                    <a:pt x="167" y="30"/>
                  </a:moveTo>
                  <a:lnTo>
                    <a:pt x="199" y="14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12" y="0"/>
                  </a:lnTo>
                  <a:lnTo>
                    <a:pt x="26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67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3" name="Freeform 120"/>
            <p:cNvSpPr>
              <a:spLocks/>
            </p:cNvSpPr>
            <p:nvPr userDrawn="1"/>
          </p:nvSpPr>
          <p:spPr bwMode="auto">
            <a:xfrm>
              <a:off x="546" y="958"/>
              <a:ext cx="117" cy="116"/>
            </a:xfrm>
            <a:custGeom>
              <a:avLst/>
              <a:gdLst>
                <a:gd name="T0" fmla="*/ 62 w 117"/>
                <a:gd name="T1" fmla="*/ 116 h 116"/>
                <a:gd name="T2" fmla="*/ 62 w 117"/>
                <a:gd name="T3" fmla="*/ 116 h 116"/>
                <a:gd name="T4" fmla="*/ 44 w 117"/>
                <a:gd name="T5" fmla="*/ 108 h 116"/>
                <a:gd name="T6" fmla="*/ 28 w 117"/>
                <a:gd name="T7" fmla="*/ 98 h 116"/>
                <a:gd name="T8" fmla="*/ 14 w 117"/>
                <a:gd name="T9" fmla="*/ 88 h 116"/>
                <a:gd name="T10" fmla="*/ 4 w 117"/>
                <a:gd name="T11" fmla="*/ 76 h 116"/>
                <a:gd name="T12" fmla="*/ 4 w 117"/>
                <a:gd name="T13" fmla="*/ 76 h 116"/>
                <a:gd name="T14" fmla="*/ 2 w 117"/>
                <a:gd name="T15" fmla="*/ 70 h 116"/>
                <a:gd name="T16" fmla="*/ 0 w 117"/>
                <a:gd name="T17" fmla="*/ 60 h 116"/>
                <a:gd name="T18" fmla="*/ 0 w 117"/>
                <a:gd name="T19" fmla="*/ 52 h 116"/>
                <a:gd name="T20" fmla="*/ 2 w 117"/>
                <a:gd name="T21" fmla="*/ 42 h 116"/>
                <a:gd name="T22" fmla="*/ 4 w 117"/>
                <a:gd name="T23" fmla="*/ 32 h 116"/>
                <a:gd name="T24" fmla="*/ 10 w 117"/>
                <a:gd name="T25" fmla="*/ 24 h 116"/>
                <a:gd name="T26" fmla="*/ 16 w 117"/>
                <a:gd name="T27" fmla="*/ 16 h 116"/>
                <a:gd name="T28" fmla="*/ 24 w 117"/>
                <a:gd name="T29" fmla="*/ 8 h 116"/>
                <a:gd name="T30" fmla="*/ 24 w 117"/>
                <a:gd name="T31" fmla="*/ 8 h 116"/>
                <a:gd name="T32" fmla="*/ 28 w 117"/>
                <a:gd name="T33" fmla="*/ 14 h 116"/>
                <a:gd name="T34" fmla="*/ 30 w 117"/>
                <a:gd name="T35" fmla="*/ 18 h 116"/>
                <a:gd name="T36" fmla="*/ 30 w 117"/>
                <a:gd name="T37" fmla="*/ 22 h 116"/>
                <a:gd name="T38" fmla="*/ 30 w 117"/>
                <a:gd name="T39" fmla="*/ 22 h 116"/>
                <a:gd name="T40" fmla="*/ 58 w 117"/>
                <a:gd name="T41" fmla="*/ 20 h 116"/>
                <a:gd name="T42" fmla="*/ 58 w 117"/>
                <a:gd name="T43" fmla="*/ 20 h 116"/>
                <a:gd name="T44" fmla="*/ 58 w 117"/>
                <a:gd name="T45" fmla="*/ 12 h 116"/>
                <a:gd name="T46" fmla="*/ 56 w 117"/>
                <a:gd name="T47" fmla="*/ 6 h 116"/>
                <a:gd name="T48" fmla="*/ 54 w 117"/>
                <a:gd name="T49" fmla="*/ 0 h 116"/>
                <a:gd name="T50" fmla="*/ 54 w 117"/>
                <a:gd name="T51" fmla="*/ 0 h 116"/>
                <a:gd name="T52" fmla="*/ 62 w 117"/>
                <a:gd name="T53" fmla="*/ 8 h 116"/>
                <a:gd name="T54" fmla="*/ 65 w 117"/>
                <a:gd name="T55" fmla="*/ 14 h 116"/>
                <a:gd name="T56" fmla="*/ 65 w 117"/>
                <a:gd name="T57" fmla="*/ 20 h 116"/>
                <a:gd name="T58" fmla="*/ 65 w 117"/>
                <a:gd name="T59" fmla="*/ 20 h 116"/>
                <a:gd name="T60" fmla="*/ 91 w 117"/>
                <a:gd name="T61" fmla="*/ 22 h 116"/>
                <a:gd name="T62" fmla="*/ 91 w 117"/>
                <a:gd name="T63" fmla="*/ 22 h 116"/>
                <a:gd name="T64" fmla="*/ 89 w 117"/>
                <a:gd name="T65" fmla="*/ 12 h 116"/>
                <a:gd name="T66" fmla="*/ 85 w 117"/>
                <a:gd name="T67" fmla="*/ 6 h 116"/>
                <a:gd name="T68" fmla="*/ 85 w 117"/>
                <a:gd name="T69" fmla="*/ 6 h 116"/>
                <a:gd name="T70" fmla="*/ 95 w 117"/>
                <a:gd name="T71" fmla="*/ 10 h 116"/>
                <a:gd name="T72" fmla="*/ 101 w 117"/>
                <a:gd name="T73" fmla="*/ 16 h 116"/>
                <a:gd name="T74" fmla="*/ 107 w 117"/>
                <a:gd name="T75" fmla="*/ 22 h 116"/>
                <a:gd name="T76" fmla="*/ 111 w 117"/>
                <a:gd name="T77" fmla="*/ 30 h 116"/>
                <a:gd name="T78" fmla="*/ 117 w 117"/>
                <a:gd name="T79" fmla="*/ 44 h 116"/>
                <a:gd name="T80" fmla="*/ 117 w 117"/>
                <a:gd name="T81" fmla="*/ 54 h 116"/>
                <a:gd name="T82" fmla="*/ 117 w 117"/>
                <a:gd name="T83" fmla="*/ 54 h 116"/>
                <a:gd name="T84" fmla="*/ 115 w 117"/>
                <a:gd name="T85" fmla="*/ 68 h 116"/>
                <a:gd name="T86" fmla="*/ 111 w 117"/>
                <a:gd name="T87" fmla="*/ 82 h 116"/>
                <a:gd name="T88" fmla="*/ 103 w 117"/>
                <a:gd name="T89" fmla="*/ 92 h 116"/>
                <a:gd name="T90" fmla="*/ 93 w 117"/>
                <a:gd name="T91" fmla="*/ 100 h 116"/>
                <a:gd name="T92" fmla="*/ 93 w 117"/>
                <a:gd name="T93" fmla="*/ 100 h 116"/>
                <a:gd name="T94" fmla="*/ 75 w 117"/>
                <a:gd name="T95" fmla="*/ 110 h 116"/>
                <a:gd name="T96" fmla="*/ 62 w 117"/>
                <a:gd name="T9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6">
                  <a:moveTo>
                    <a:pt x="62" y="116"/>
                  </a:moveTo>
                  <a:lnTo>
                    <a:pt x="62" y="116"/>
                  </a:lnTo>
                  <a:lnTo>
                    <a:pt x="44" y="108"/>
                  </a:lnTo>
                  <a:lnTo>
                    <a:pt x="28" y="98"/>
                  </a:lnTo>
                  <a:lnTo>
                    <a:pt x="14" y="8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14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2"/>
                  </a:lnTo>
                  <a:lnTo>
                    <a:pt x="56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2" y="8"/>
                  </a:lnTo>
                  <a:lnTo>
                    <a:pt x="65" y="14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89" y="12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95" y="10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1" y="30"/>
                  </a:lnTo>
                  <a:lnTo>
                    <a:pt x="117" y="44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15" y="68"/>
                  </a:lnTo>
                  <a:lnTo>
                    <a:pt x="111" y="82"/>
                  </a:lnTo>
                  <a:lnTo>
                    <a:pt x="103" y="92"/>
                  </a:lnTo>
                  <a:lnTo>
                    <a:pt x="93" y="100"/>
                  </a:lnTo>
                  <a:lnTo>
                    <a:pt x="93" y="100"/>
                  </a:lnTo>
                  <a:lnTo>
                    <a:pt x="75" y="110"/>
                  </a:lnTo>
                  <a:lnTo>
                    <a:pt x="62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4" name="Freeform 121"/>
            <p:cNvSpPr>
              <a:spLocks/>
            </p:cNvSpPr>
            <p:nvPr userDrawn="1"/>
          </p:nvSpPr>
          <p:spPr bwMode="auto">
            <a:xfrm>
              <a:off x="580" y="1244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5" name="Freeform 122"/>
            <p:cNvSpPr>
              <a:spLocks/>
            </p:cNvSpPr>
            <p:nvPr userDrawn="1"/>
          </p:nvSpPr>
          <p:spPr bwMode="auto">
            <a:xfrm>
              <a:off x="324" y="918"/>
              <a:ext cx="24" cy="12"/>
            </a:xfrm>
            <a:custGeom>
              <a:avLst/>
              <a:gdLst>
                <a:gd name="T0" fmla="*/ 24 w 24"/>
                <a:gd name="T1" fmla="*/ 10 h 12"/>
                <a:gd name="T2" fmla="*/ 24 w 24"/>
                <a:gd name="T3" fmla="*/ 10 h 12"/>
                <a:gd name="T4" fmla="*/ 20 w 24"/>
                <a:gd name="T5" fmla="*/ 10 h 12"/>
                <a:gd name="T6" fmla="*/ 14 w 24"/>
                <a:gd name="T7" fmla="*/ 12 h 12"/>
                <a:gd name="T8" fmla="*/ 2 w 24"/>
                <a:gd name="T9" fmla="*/ 12 h 12"/>
                <a:gd name="T10" fmla="*/ 2 w 24"/>
                <a:gd name="T11" fmla="*/ 12 h 12"/>
                <a:gd name="T12" fmla="*/ 0 w 24"/>
                <a:gd name="T13" fmla="*/ 6 h 12"/>
                <a:gd name="T14" fmla="*/ 2 w 24"/>
                <a:gd name="T15" fmla="*/ 0 h 12"/>
                <a:gd name="T16" fmla="*/ 2 w 24"/>
                <a:gd name="T17" fmla="*/ 0 h 12"/>
                <a:gd name="T18" fmla="*/ 6 w 24"/>
                <a:gd name="T19" fmla="*/ 0 h 12"/>
                <a:gd name="T20" fmla="*/ 12 w 24"/>
                <a:gd name="T21" fmla="*/ 2 h 12"/>
                <a:gd name="T22" fmla="*/ 20 w 24"/>
                <a:gd name="T23" fmla="*/ 4 h 12"/>
                <a:gd name="T24" fmla="*/ 24 w 24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2">
                  <a:moveTo>
                    <a:pt x="24" y="10"/>
                  </a:moveTo>
                  <a:lnTo>
                    <a:pt x="24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20" y="4"/>
                  </a:lnTo>
                  <a:lnTo>
                    <a:pt x="2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6" name="Freeform 123"/>
            <p:cNvSpPr>
              <a:spLocks/>
            </p:cNvSpPr>
            <p:nvPr userDrawn="1"/>
          </p:nvSpPr>
          <p:spPr bwMode="auto">
            <a:xfrm>
              <a:off x="40" y="874"/>
              <a:ext cx="675" cy="797"/>
            </a:xfrm>
            <a:custGeom>
              <a:avLst/>
              <a:gdLst>
                <a:gd name="T0" fmla="*/ 647 w 675"/>
                <a:gd name="T1" fmla="*/ 266 h 797"/>
                <a:gd name="T2" fmla="*/ 643 w 675"/>
                <a:gd name="T3" fmla="*/ 164 h 797"/>
                <a:gd name="T4" fmla="*/ 560 w 675"/>
                <a:gd name="T5" fmla="*/ 62 h 797"/>
                <a:gd name="T6" fmla="*/ 486 w 675"/>
                <a:gd name="T7" fmla="*/ 164 h 797"/>
                <a:gd name="T8" fmla="*/ 504 w 675"/>
                <a:gd name="T9" fmla="*/ 264 h 797"/>
                <a:gd name="T10" fmla="*/ 534 w 675"/>
                <a:gd name="T11" fmla="*/ 280 h 797"/>
                <a:gd name="T12" fmla="*/ 554 w 675"/>
                <a:gd name="T13" fmla="*/ 262 h 797"/>
                <a:gd name="T14" fmla="*/ 619 w 675"/>
                <a:gd name="T15" fmla="*/ 274 h 797"/>
                <a:gd name="T16" fmla="*/ 583 w 675"/>
                <a:gd name="T17" fmla="*/ 377 h 797"/>
                <a:gd name="T18" fmla="*/ 470 w 675"/>
                <a:gd name="T19" fmla="*/ 318 h 797"/>
                <a:gd name="T20" fmla="*/ 456 w 675"/>
                <a:gd name="T21" fmla="*/ 216 h 797"/>
                <a:gd name="T22" fmla="*/ 456 w 675"/>
                <a:gd name="T23" fmla="*/ 200 h 797"/>
                <a:gd name="T24" fmla="*/ 410 w 675"/>
                <a:gd name="T25" fmla="*/ 132 h 797"/>
                <a:gd name="T26" fmla="*/ 462 w 675"/>
                <a:gd name="T27" fmla="*/ 84 h 797"/>
                <a:gd name="T28" fmla="*/ 386 w 675"/>
                <a:gd name="T29" fmla="*/ 30 h 797"/>
                <a:gd name="T30" fmla="*/ 268 w 675"/>
                <a:gd name="T31" fmla="*/ 36 h 797"/>
                <a:gd name="T32" fmla="*/ 244 w 675"/>
                <a:gd name="T33" fmla="*/ 78 h 797"/>
                <a:gd name="T34" fmla="*/ 266 w 675"/>
                <a:gd name="T35" fmla="*/ 114 h 797"/>
                <a:gd name="T36" fmla="*/ 318 w 675"/>
                <a:gd name="T37" fmla="*/ 96 h 797"/>
                <a:gd name="T38" fmla="*/ 240 w 675"/>
                <a:gd name="T39" fmla="*/ 126 h 797"/>
                <a:gd name="T40" fmla="*/ 208 w 675"/>
                <a:gd name="T41" fmla="*/ 120 h 797"/>
                <a:gd name="T42" fmla="*/ 280 w 675"/>
                <a:gd name="T43" fmla="*/ 122 h 797"/>
                <a:gd name="T44" fmla="*/ 284 w 675"/>
                <a:gd name="T45" fmla="*/ 140 h 797"/>
                <a:gd name="T46" fmla="*/ 258 w 675"/>
                <a:gd name="T47" fmla="*/ 166 h 797"/>
                <a:gd name="T48" fmla="*/ 282 w 675"/>
                <a:gd name="T49" fmla="*/ 208 h 797"/>
                <a:gd name="T50" fmla="*/ 146 w 675"/>
                <a:gd name="T51" fmla="*/ 300 h 797"/>
                <a:gd name="T52" fmla="*/ 56 w 675"/>
                <a:gd name="T53" fmla="*/ 276 h 797"/>
                <a:gd name="T54" fmla="*/ 46 w 675"/>
                <a:gd name="T55" fmla="*/ 290 h 797"/>
                <a:gd name="T56" fmla="*/ 56 w 675"/>
                <a:gd name="T57" fmla="*/ 314 h 797"/>
                <a:gd name="T58" fmla="*/ 2 w 675"/>
                <a:gd name="T59" fmla="*/ 334 h 797"/>
                <a:gd name="T60" fmla="*/ 62 w 675"/>
                <a:gd name="T61" fmla="*/ 342 h 797"/>
                <a:gd name="T62" fmla="*/ 38 w 675"/>
                <a:gd name="T63" fmla="*/ 362 h 797"/>
                <a:gd name="T64" fmla="*/ 56 w 675"/>
                <a:gd name="T65" fmla="*/ 377 h 797"/>
                <a:gd name="T66" fmla="*/ 112 w 675"/>
                <a:gd name="T67" fmla="*/ 377 h 797"/>
                <a:gd name="T68" fmla="*/ 126 w 675"/>
                <a:gd name="T69" fmla="*/ 379 h 797"/>
                <a:gd name="T70" fmla="*/ 176 w 675"/>
                <a:gd name="T71" fmla="*/ 338 h 797"/>
                <a:gd name="T72" fmla="*/ 232 w 675"/>
                <a:gd name="T73" fmla="*/ 328 h 797"/>
                <a:gd name="T74" fmla="*/ 308 w 675"/>
                <a:gd name="T75" fmla="*/ 356 h 797"/>
                <a:gd name="T76" fmla="*/ 454 w 675"/>
                <a:gd name="T77" fmla="*/ 421 h 797"/>
                <a:gd name="T78" fmla="*/ 508 w 675"/>
                <a:gd name="T79" fmla="*/ 535 h 797"/>
                <a:gd name="T80" fmla="*/ 506 w 675"/>
                <a:gd name="T81" fmla="*/ 565 h 797"/>
                <a:gd name="T82" fmla="*/ 560 w 675"/>
                <a:gd name="T83" fmla="*/ 575 h 797"/>
                <a:gd name="T84" fmla="*/ 573 w 675"/>
                <a:gd name="T85" fmla="*/ 683 h 797"/>
                <a:gd name="T86" fmla="*/ 504 w 675"/>
                <a:gd name="T87" fmla="*/ 697 h 797"/>
                <a:gd name="T88" fmla="*/ 538 w 675"/>
                <a:gd name="T89" fmla="*/ 711 h 797"/>
                <a:gd name="T90" fmla="*/ 524 w 675"/>
                <a:gd name="T91" fmla="*/ 725 h 797"/>
                <a:gd name="T92" fmla="*/ 518 w 675"/>
                <a:gd name="T93" fmla="*/ 777 h 797"/>
                <a:gd name="T94" fmla="*/ 548 w 675"/>
                <a:gd name="T95" fmla="*/ 755 h 797"/>
                <a:gd name="T96" fmla="*/ 560 w 675"/>
                <a:gd name="T97" fmla="*/ 763 h 797"/>
                <a:gd name="T98" fmla="*/ 593 w 675"/>
                <a:gd name="T99" fmla="*/ 787 h 797"/>
                <a:gd name="T100" fmla="*/ 605 w 675"/>
                <a:gd name="T101" fmla="*/ 741 h 797"/>
                <a:gd name="T102" fmla="*/ 641 w 675"/>
                <a:gd name="T103" fmla="*/ 753 h 797"/>
                <a:gd name="T104" fmla="*/ 643 w 675"/>
                <a:gd name="T105" fmla="*/ 683 h 797"/>
                <a:gd name="T106" fmla="*/ 657 w 675"/>
                <a:gd name="T107" fmla="*/ 653 h 797"/>
                <a:gd name="T108" fmla="*/ 653 w 675"/>
                <a:gd name="T109" fmla="*/ 601 h 797"/>
                <a:gd name="T110" fmla="*/ 625 w 675"/>
                <a:gd name="T111" fmla="*/ 553 h 797"/>
                <a:gd name="T112" fmla="*/ 579 w 675"/>
                <a:gd name="T113" fmla="*/ 505 h 797"/>
                <a:gd name="T114" fmla="*/ 579 w 675"/>
                <a:gd name="T115" fmla="*/ 457 h 797"/>
                <a:gd name="T116" fmla="*/ 589 w 675"/>
                <a:gd name="T117" fmla="*/ 409 h 797"/>
                <a:gd name="T118" fmla="*/ 675 w 675"/>
                <a:gd name="T119" fmla="*/ 34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797">
                  <a:moveTo>
                    <a:pt x="657" y="306"/>
                  </a:moveTo>
                  <a:lnTo>
                    <a:pt x="657" y="306"/>
                  </a:lnTo>
                  <a:lnTo>
                    <a:pt x="667" y="308"/>
                  </a:lnTo>
                  <a:lnTo>
                    <a:pt x="675" y="304"/>
                  </a:lnTo>
                  <a:lnTo>
                    <a:pt x="675" y="304"/>
                  </a:lnTo>
                  <a:lnTo>
                    <a:pt x="673" y="294"/>
                  </a:lnTo>
                  <a:lnTo>
                    <a:pt x="671" y="276"/>
                  </a:lnTo>
                  <a:lnTo>
                    <a:pt x="671" y="276"/>
                  </a:lnTo>
                  <a:lnTo>
                    <a:pt x="665" y="276"/>
                  </a:lnTo>
                  <a:lnTo>
                    <a:pt x="659" y="276"/>
                  </a:lnTo>
                  <a:lnTo>
                    <a:pt x="653" y="272"/>
                  </a:lnTo>
                  <a:lnTo>
                    <a:pt x="647" y="266"/>
                  </a:lnTo>
                  <a:lnTo>
                    <a:pt x="647" y="266"/>
                  </a:lnTo>
                  <a:lnTo>
                    <a:pt x="641" y="260"/>
                  </a:lnTo>
                  <a:lnTo>
                    <a:pt x="641" y="260"/>
                  </a:lnTo>
                  <a:lnTo>
                    <a:pt x="629" y="244"/>
                  </a:lnTo>
                  <a:lnTo>
                    <a:pt x="617" y="232"/>
                  </a:lnTo>
                  <a:lnTo>
                    <a:pt x="603" y="222"/>
                  </a:lnTo>
                  <a:lnTo>
                    <a:pt x="589" y="212"/>
                  </a:lnTo>
                  <a:lnTo>
                    <a:pt x="589" y="212"/>
                  </a:lnTo>
                  <a:lnTo>
                    <a:pt x="611" y="200"/>
                  </a:lnTo>
                  <a:lnTo>
                    <a:pt x="625" y="190"/>
                  </a:lnTo>
                  <a:lnTo>
                    <a:pt x="633" y="180"/>
                  </a:lnTo>
                  <a:lnTo>
                    <a:pt x="639" y="172"/>
                  </a:lnTo>
                  <a:lnTo>
                    <a:pt x="639" y="172"/>
                  </a:lnTo>
                  <a:lnTo>
                    <a:pt x="643" y="164"/>
                  </a:lnTo>
                  <a:lnTo>
                    <a:pt x="645" y="152"/>
                  </a:lnTo>
                  <a:lnTo>
                    <a:pt x="647" y="140"/>
                  </a:lnTo>
                  <a:lnTo>
                    <a:pt x="645" y="126"/>
                  </a:lnTo>
                  <a:lnTo>
                    <a:pt x="643" y="112"/>
                  </a:lnTo>
                  <a:lnTo>
                    <a:pt x="635" y="98"/>
                  </a:lnTo>
                  <a:lnTo>
                    <a:pt x="625" y="84"/>
                  </a:lnTo>
                  <a:lnTo>
                    <a:pt x="619" y="80"/>
                  </a:lnTo>
                  <a:lnTo>
                    <a:pt x="609" y="74"/>
                  </a:lnTo>
                  <a:lnTo>
                    <a:pt x="609" y="74"/>
                  </a:lnTo>
                  <a:lnTo>
                    <a:pt x="597" y="68"/>
                  </a:lnTo>
                  <a:lnTo>
                    <a:pt x="585" y="64"/>
                  </a:lnTo>
                  <a:lnTo>
                    <a:pt x="571" y="62"/>
                  </a:lnTo>
                  <a:lnTo>
                    <a:pt x="560" y="62"/>
                  </a:lnTo>
                  <a:lnTo>
                    <a:pt x="540" y="66"/>
                  </a:lnTo>
                  <a:lnTo>
                    <a:pt x="526" y="70"/>
                  </a:lnTo>
                  <a:lnTo>
                    <a:pt x="526" y="70"/>
                  </a:lnTo>
                  <a:lnTo>
                    <a:pt x="516" y="76"/>
                  </a:lnTo>
                  <a:lnTo>
                    <a:pt x="506" y="84"/>
                  </a:lnTo>
                  <a:lnTo>
                    <a:pt x="498" y="92"/>
                  </a:lnTo>
                  <a:lnTo>
                    <a:pt x="490" y="102"/>
                  </a:lnTo>
                  <a:lnTo>
                    <a:pt x="486" y="114"/>
                  </a:lnTo>
                  <a:lnTo>
                    <a:pt x="482" y="126"/>
                  </a:lnTo>
                  <a:lnTo>
                    <a:pt x="482" y="138"/>
                  </a:lnTo>
                  <a:lnTo>
                    <a:pt x="484" y="152"/>
                  </a:lnTo>
                  <a:lnTo>
                    <a:pt x="484" y="152"/>
                  </a:lnTo>
                  <a:lnTo>
                    <a:pt x="486" y="164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4" y="190"/>
                  </a:lnTo>
                  <a:lnTo>
                    <a:pt x="520" y="202"/>
                  </a:lnTo>
                  <a:lnTo>
                    <a:pt x="540" y="212"/>
                  </a:lnTo>
                  <a:lnTo>
                    <a:pt x="540" y="212"/>
                  </a:lnTo>
                  <a:lnTo>
                    <a:pt x="526" y="222"/>
                  </a:lnTo>
                  <a:lnTo>
                    <a:pt x="514" y="234"/>
                  </a:lnTo>
                  <a:lnTo>
                    <a:pt x="510" y="240"/>
                  </a:lnTo>
                  <a:lnTo>
                    <a:pt x="506" y="248"/>
                  </a:lnTo>
                  <a:lnTo>
                    <a:pt x="504" y="256"/>
                  </a:lnTo>
                  <a:lnTo>
                    <a:pt x="504" y="264"/>
                  </a:lnTo>
                  <a:lnTo>
                    <a:pt x="504" y="264"/>
                  </a:lnTo>
                  <a:lnTo>
                    <a:pt x="506" y="278"/>
                  </a:lnTo>
                  <a:lnTo>
                    <a:pt x="508" y="290"/>
                  </a:lnTo>
                  <a:lnTo>
                    <a:pt x="512" y="308"/>
                  </a:lnTo>
                  <a:lnTo>
                    <a:pt x="510" y="318"/>
                  </a:lnTo>
                  <a:lnTo>
                    <a:pt x="508" y="328"/>
                  </a:lnTo>
                  <a:lnTo>
                    <a:pt x="508" y="328"/>
                  </a:lnTo>
                  <a:lnTo>
                    <a:pt x="512" y="328"/>
                  </a:lnTo>
                  <a:lnTo>
                    <a:pt x="518" y="324"/>
                  </a:lnTo>
                  <a:lnTo>
                    <a:pt x="530" y="318"/>
                  </a:lnTo>
                  <a:lnTo>
                    <a:pt x="530" y="318"/>
                  </a:lnTo>
                  <a:lnTo>
                    <a:pt x="534" y="306"/>
                  </a:lnTo>
                  <a:lnTo>
                    <a:pt x="534" y="294"/>
                  </a:lnTo>
                  <a:lnTo>
                    <a:pt x="534" y="280"/>
                  </a:lnTo>
                  <a:lnTo>
                    <a:pt x="534" y="280"/>
                  </a:lnTo>
                  <a:lnTo>
                    <a:pt x="538" y="286"/>
                  </a:lnTo>
                  <a:lnTo>
                    <a:pt x="540" y="294"/>
                  </a:lnTo>
                  <a:lnTo>
                    <a:pt x="540" y="304"/>
                  </a:lnTo>
                  <a:lnTo>
                    <a:pt x="540" y="312"/>
                  </a:lnTo>
                  <a:lnTo>
                    <a:pt x="540" y="312"/>
                  </a:lnTo>
                  <a:lnTo>
                    <a:pt x="546" y="308"/>
                  </a:lnTo>
                  <a:lnTo>
                    <a:pt x="552" y="304"/>
                  </a:lnTo>
                  <a:lnTo>
                    <a:pt x="554" y="300"/>
                  </a:lnTo>
                  <a:lnTo>
                    <a:pt x="554" y="300"/>
                  </a:lnTo>
                  <a:lnTo>
                    <a:pt x="558" y="284"/>
                  </a:lnTo>
                  <a:lnTo>
                    <a:pt x="556" y="272"/>
                  </a:lnTo>
                  <a:lnTo>
                    <a:pt x="554" y="262"/>
                  </a:lnTo>
                  <a:lnTo>
                    <a:pt x="550" y="254"/>
                  </a:lnTo>
                  <a:lnTo>
                    <a:pt x="550" y="254"/>
                  </a:lnTo>
                  <a:lnTo>
                    <a:pt x="548" y="246"/>
                  </a:lnTo>
                  <a:lnTo>
                    <a:pt x="552" y="238"/>
                  </a:lnTo>
                  <a:lnTo>
                    <a:pt x="556" y="230"/>
                  </a:lnTo>
                  <a:lnTo>
                    <a:pt x="564" y="224"/>
                  </a:lnTo>
                  <a:lnTo>
                    <a:pt x="564" y="224"/>
                  </a:lnTo>
                  <a:lnTo>
                    <a:pt x="583" y="236"/>
                  </a:lnTo>
                  <a:lnTo>
                    <a:pt x="583" y="236"/>
                  </a:lnTo>
                  <a:lnTo>
                    <a:pt x="589" y="242"/>
                  </a:lnTo>
                  <a:lnTo>
                    <a:pt x="601" y="252"/>
                  </a:lnTo>
                  <a:lnTo>
                    <a:pt x="615" y="266"/>
                  </a:lnTo>
                  <a:lnTo>
                    <a:pt x="619" y="274"/>
                  </a:lnTo>
                  <a:lnTo>
                    <a:pt x="625" y="282"/>
                  </a:lnTo>
                  <a:lnTo>
                    <a:pt x="625" y="282"/>
                  </a:lnTo>
                  <a:lnTo>
                    <a:pt x="629" y="296"/>
                  </a:lnTo>
                  <a:lnTo>
                    <a:pt x="631" y="308"/>
                  </a:lnTo>
                  <a:lnTo>
                    <a:pt x="633" y="318"/>
                  </a:lnTo>
                  <a:lnTo>
                    <a:pt x="631" y="328"/>
                  </a:lnTo>
                  <a:lnTo>
                    <a:pt x="629" y="342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17" y="360"/>
                  </a:lnTo>
                  <a:lnTo>
                    <a:pt x="607" y="368"/>
                  </a:lnTo>
                  <a:lnTo>
                    <a:pt x="595" y="373"/>
                  </a:lnTo>
                  <a:lnTo>
                    <a:pt x="583" y="377"/>
                  </a:lnTo>
                  <a:lnTo>
                    <a:pt x="583" y="377"/>
                  </a:lnTo>
                  <a:lnTo>
                    <a:pt x="581" y="377"/>
                  </a:lnTo>
                  <a:lnTo>
                    <a:pt x="581" y="377"/>
                  </a:lnTo>
                  <a:lnTo>
                    <a:pt x="566" y="377"/>
                  </a:lnTo>
                  <a:lnTo>
                    <a:pt x="566" y="377"/>
                  </a:lnTo>
                  <a:lnTo>
                    <a:pt x="552" y="373"/>
                  </a:lnTo>
                  <a:lnTo>
                    <a:pt x="552" y="373"/>
                  </a:lnTo>
                  <a:lnTo>
                    <a:pt x="540" y="370"/>
                  </a:lnTo>
                  <a:lnTo>
                    <a:pt x="540" y="370"/>
                  </a:lnTo>
                  <a:lnTo>
                    <a:pt x="526" y="364"/>
                  </a:lnTo>
                  <a:lnTo>
                    <a:pt x="510" y="352"/>
                  </a:lnTo>
                  <a:lnTo>
                    <a:pt x="490" y="336"/>
                  </a:lnTo>
                  <a:lnTo>
                    <a:pt x="470" y="318"/>
                  </a:lnTo>
                  <a:lnTo>
                    <a:pt x="470" y="318"/>
                  </a:lnTo>
                  <a:lnTo>
                    <a:pt x="442" y="286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34" y="266"/>
                  </a:lnTo>
                  <a:lnTo>
                    <a:pt x="444" y="268"/>
                  </a:lnTo>
                  <a:lnTo>
                    <a:pt x="454" y="268"/>
                  </a:lnTo>
                  <a:lnTo>
                    <a:pt x="454" y="268"/>
                  </a:lnTo>
                  <a:lnTo>
                    <a:pt x="454" y="25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36" y="212"/>
                  </a:lnTo>
                  <a:lnTo>
                    <a:pt x="428" y="210"/>
                  </a:lnTo>
                  <a:lnTo>
                    <a:pt x="420" y="206"/>
                  </a:lnTo>
                  <a:lnTo>
                    <a:pt x="414" y="202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6" y="198"/>
                  </a:lnTo>
                  <a:lnTo>
                    <a:pt x="422" y="200"/>
                  </a:lnTo>
                  <a:lnTo>
                    <a:pt x="430" y="202"/>
                  </a:lnTo>
                  <a:lnTo>
                    <a:pt x="430" y="202"/>
                  </a:lnTo>
                  <a:lnTo>
                    <a:pt x="448" y="200"/>
                  </a:lnTo>
                  <a:lnTo>
                    <a:pt x="456" y="200"/>
                  </a:lnTo>
                  <a:lnTo>
                    <a:pt x="456" y="200"/>
                  </a:lnTo>
                  <a:lnTo>
                    <a:pt x="458" y="182"/>
                  </a:lnTo>
                  <a:lnTo>
                    <a:pt x="458" y="166"/>
                  </a:lnTo>
                  <a:lnTo>
                    <a:pt x="458" y="166"/>
                  </a:lnTo>
                  <a:lnTo>
                    <a:pt x="460" y="150"/>
                  </a:lnTo>
                  <a:lnTo>
                    <a:pt x="460" y="150"/>
                  </a:lnTo>
                  <a:lnTo>
                    <a:pt x="448" y="150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20" y="142"/>
                  </a:lnTo>
                  <a:lnTo>
                    <a:pt x="414" y="136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4" y="134"/>
                  </a:lnTo>
                  <a:lnTo>
                    <a:pt x="430" y="136"/>
                  </a:lnTo>
                  <a:lnTo>
                    <a:pt x="430" y="136"/>
                  </a:lnTo>
                  <a:lnTo>
                    <a:pt x="442" y="138"/>
                  </a:lnTo>
                  <a:lnTo>
                    <a:pt x="452" y="136"/>
                  </a:lnTo>
                  <a:lnTo>
                    <a:pt x="458" y="136"/>
                  </a:lnTo>
                  <a:lnTo>
                    <a:pt x="460" y="134"/>
                  </a:lnTo>
                  <a:lnTo>
                    <a:pt x="460" y="134"/>
                  </a:lnTo>
                  <a:lnTo>
                    <a:pt x="462" y="102"/>
                  </a:lnTo>
                  <a:lnTo>
                    <a:pt x="462" y="102"/>
                  </a:lnTo>
                  <a:lnTo>
                    <a:pt x="462" y="92"/>
                  </a:lnTo>
                  <a:lnTo>
                    <a:pt x="462" y="84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46" y="82"/>
                  </a:lnTo>
                  <a:lnTo>
                    <a:pt x="432" y="76"/>
                  </a:lnTo>
                  <a:lnTo>
                    <a:pt x="424" y="72"/>
                  </a:lnTo>
                  <a:lnTo>
                    <a:pt x="418" y="66"/>
                  </a:lnTo>
                  <a:lnTo>
                    <a:pt x="418" y="66"/>
                  </a:lnTo>
                  <a:lnTo>
                    <a:pt x="416" y="62"/>
                  </a:lnTo>
                  <a:lnTo>
                    <a:pt x="414" y="56"/>
                  </a:lnTo>
                  <a:lnTo>
                    <a:pt x="418" y="50"/>
                  </a:lnTo>
                  <a:lnTo>
                    <a:pt x="418" y="50"/>
                  </a:lnTo>
                  <a:lnTo>
                    <a:pt x="382" y="34"/>
                  </a:lnTo>
                  <a:lnTo>
                    <a:pt x="382" y="34"/>
                  </a:lnTo>
                  <a:lnTo>
                    <a:pt x="386" y="30"/>
                  </a:lnTo>
                  <a:lnTo>
                    <a:pt x="388" y="24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88" y="14"/>
                  </a:lnTo>
                  <a:lnTo>
                    <a:pt x="382" y="10"/>
                  </a:lnTo>
                  <a:lnTo>
                    <a:pt x="374" y="8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0" y="10"/>
                  </a:lnTo>
                  <a:lnTo>
                    <a:pt x="354" y="14"/>
                  </a:lnTo>
                  <a:lnTo>
                    <a:pt x="350" y="20"/>
                  </a:lnTo>
                  <a:lnTo>
                    <a:pt x="304" y="0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6" y="48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54" y="62"/>
                  </a:lnTo>
                  <a:lnTo>
                    <a:pt x="254" y="62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92"/>
                  </a:lnTo>
                  <a:lnTo>
                    <a:pt x="246" y="100"/>
                  </a:lnTo>
                  <a:lnTo>
                    <a:pt x="254" y="108"/>
                  </a:lnTo>
                  <a:lnTo>
                    <a:pt x="256" y="110"/>
                  </a:lnTo>
                  <a:lnTo>
                    <a:pt x="256" y="110"/>
                  </a:lnTo>
                  <a:lnTo>
                    <a:pt x="258" y="106"/>
                  </a:lnTo>
                  <a:lnTo>
                    <a:pt x="258" y="108"/>
                  </a:lnTo>
                  <a:lnTo>
                    <a:pt x="258" y="108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66" y="110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76" y="96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92" y="86"/>
                  </a:lnTo>
                  <a:lnTo>
                    <a:pt x="302" y="84"/>
                  </a:lnTo>
                  <a:lnTo>
                    <a:pt x="302" y="84"/>
                  </a:lnTo>
                  <a:lnTo>
                    <a:pt x="308" y="86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8" y="96"/>
                  </a:lnTo>
                  <a:lnTo>
                    <a:pt x="320" y="104"/>
                  </a:lnTo>
                  <a:lnTo>
                    <a:pt x="322" y="110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0" y="112"/>
                  </a:lnTo>
                  <a:lnTo>
                    <a:pt x="300" y="108"/>
                  </a:lnTo>
                  <a:lnTo>
                    <a:pt x="290" y="108"/>
                  </a:lnTo>
                  <a:lnTo>
                    <a:pt x="276" y="112"/>
                  </a:lnTo>
                  <a:lnTo>
                    <a:pt x="276" y="112"/>
                  </a:lnTo>
                  <a:lnTo>
                    <a:pt x="262" y="11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32" y="128"/>
                  </a:lnTo>
                  <a:lnTo>
                    <a:pt x="226" y="128"/>
                  </a:lnTo>
                  <a:lnTo>
                    <a:pt x="222" y="124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2" y="110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16" y="108"/>
                  </a:lnTo>
                  <a:lnTo>
                    <a:pt x="210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6" y="128"/>
                  </a:lnTo>
                  <a:lnTo>
                    <a:pt x="208" y="134"/>
                  </a:lnTo>
                  <a:lnTo>
                    <a:pt x="212" y="140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8" y="144"/>
                  </a:lnTo>
                  <a:lnTo>
                    <a:pt x="236" y="14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0" y="122"/>
                  </a:lnTo>
                  <a:lnTo>
                    <a:pt x="288" y="120"/>
                  </a:lnTo>
                  <a:lnTo>
                    <a:pt x="294" y="122"/>
                  </a:lnTo>
                  <a:lnTo>
                    <a:pt x="302" y="124"/>
                  </a:lnTo>
                  <a:lnTo>
                    <a:pt x="302" y="124"/>
                  </a:lnTo>
                  <a:lnTo>
                    <a:pt x="312" y="130"/>
                  </a:lnTo>
                  <a:lnTo>
                    <a:pt x="316" y="132"/>
                  </a:lnTo>
                  <a:lnTo>
                    <a:pt x="316" y="132"/>
                  </a:lnTo>
                  <a:lnTo>
                    <a:pt x="312" y="138"/>
                  </a:lnTo>
                  <a:lnTo>
                    <a:pt x="306" y="140"/>
                  </a:lnTo>
                  <a:lnTo>
                    <a:pt x="298" y="142"/>
                  </a:lnTo>
                  <a:lnTo>
                    <a:pt x="298" y="142"/>
                  </a:lnTo>
                  <a:lnTo>
                    <a:pt x="290" y="142"/>
                  </a:lnTo>
                  <a:lnTo>
                    <a:pt x="284" y="140"/>
                  </a:lnTo>
                  <a:lnTo>
                    <a:pt x="280" y="136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2" y="144"/>
                  </a:lnTo>
                  <a:lnTo>
                    <a:pt x="272" y="146"/>
                  </a:lnTo>
                  <a:lnTo>
                    <a:pt x="272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70" y="156"/>
                  </a:lnTo>
                  <a:lnTo>
                    <a:pt x="266" y="160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46" y="170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52" y="204"/>
                  </a:lnTo>
                  <a:lnTo>
                    <a:pt x="258" y="212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8" y="214"/>
                  </a:lnTo>
                  <a:lnTo>
                    <a:pt x="282" y="208"/>
                  </a:lnTo>
                  <a:lnTo>
                    <a:pt x="282" y="208"/>
                  </a:lnTo>
                  <a:lnTo>
                    <a:pt x="294" y="202"/>
                  </a:lnTo>
                  <a:lnTo>
                    <a:pt x="300" y="194"/>
                  </a:lnTo>
                  <a:lnTo>
                    <a:pt x="300" y="194"/>
                  </a:lnTo>
                  <a:lnTo>
                    <a:pt x="292" y="210"/>
                  </a:lnTo>
                  <a:lnTo>
                    <a:pt x="284" y="222"/>
                  </a:lnTo>
                  <a:lnTo>
                    <a:pt x="278" y="230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44" y="254"/>
                  </a:lnTo>
                  <a:lnTo>
                    <a:pt x="208" y="274"/>
                  </a:lnTo>
                  <a:lnTo>
                    <a:pt x="188" y="284"/>
                  </a:lnTo>
                  <a:lnTo>
                    <a:pt x="166" y="294"/>
                  </a:lnTo>
                  <a:lnTo>
                    <a:pt x="146" y="300"/>
                  </a:lnTo>
                  <a:lnTo>
                    <a:pt x="124" y="306"/>
                  </a:lnTo>
                  <a:lnTo>
                    <a:pt x="124" y="306"/>
                  </a:lnTo>
                  <a:lnTo>
                    <a:pt x="116" y="304"/>
                  </a:lnTo>
                  <a:lnTo>
                    <a:pt x="110" y="302"/>
                  </a:lnTo>
                  <a:lnTo>
                    <a:pt x="94" y="292"/>
                  </a:lnTo>
                  <a:lnTo>
                    <a:pt x="80" y="28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0" y="270"/>
                  </a:lnTo>
                  <a:lnTo>
                    <a:pt x="68" y="270"/>
                  </a:lnTo>
                  <a:lnTo>
                    <a:pt x="62" y="272"/>
                  </a:lnTo>
                  <a:lnTo>
                    <a:pt x="56" y="276"/>
                  </a:lnTo>
                  <a:lnTo>
                    <a:pt x="56" y="276"/>
                  </a:lnTo>
                  <a:lnTo>
                    <a:pt x="52" y="274"/>
                  </a:lnTo>
                  <a:lnTo>
                    <a:pt x="44" y="276"/>
                  </a:lnTo>
                  <a:lnTo>
                    <a:pt x="34" y="278"/>
                  </a:lnTo>
                  <a:lnTo>
                    <a:pt x="28" y="282"/>
                  </a:lnTo>
                  <a:lnTo>
                    <a:pt x="24" y="286"/>
                  </a:lnTo>
                  <a:lnTo>
                    <a:pt x="24" y="286"/>
                  </a:lnTo>
                  <a:lnTo>
                    <a:pt x="26" y="288"/>
                  </a:lnTo>
                  <a:lnTo>
                    <a:pt x="30" y="286"/>
                  </a:lnTo>
                  <a:lnTo>
                    <a:pt x="38" y="286"/>
                  </a:lnTo>
                  <a:lnTo>
                    <a:pt x="44" y="288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90"/>
                  </a:lnTo>
                  <a:lnTo>
                    <a:pt x="44" y="294"/>
                  </a:lnTo>
                  <a:lnTo>
                    <a:pt x="42" y="298"/>
                  </a:lnTo>
                  <a:lnTo>
                    <a:pt x="42" y="298"/>
                  </a:lnTo>
                  <a:lnTo>
                    <a:pt x="44" y="300"/>
                  </a:lnTo>
                  <a:lnTo>
                    <a:pt x="46" y="302"/>
                  </a:lnTo>
                  <a:lnTo>
                    <a:pt x="56" y="308"/>
                  </a:lnTo>
                  <a:lnTo>
                    <a:pt x="76" y="314"/>
                  </a:lnTo>
                  <a:lnTo>
                    <a:pt x="76" y="314"/>
                  </a:lnTo>
                  <a:lnTo>
                    <a:pt x="80" y="318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66" y="318"/>
                  </a:lnTo>
                  <a:lnTo>
                    <a:pt x="56" y="314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32" y="306"/>
                  </a:lnTo>
                  <a:lnTo>
                    <a:pt x="26" y="306"/>
                  </a:lnTo>
                  <a:lnTo>
                    <a:pt x="22" y="308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18" y="316"/>
                  </a:lnTo>
                  <a:lnTo>
                    <a:pt x="10" y="320"/>
                  </a:lnTo>
                  <a:lnTo>
                    <a:pt x="8" y="322"/>
                  </a:lnTo>
                  <a:lnTo>
                    <a:pt x="4" y="328"/>
                  </a:lnTo>
                  <a:lnTo>
                    <a:pt x="2" y="33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" y="342"/>
                  </a:lnTo>
                  <a:lnTo>
                    <a:pt x="8" y="336"/>
                  </a:lnTo>
                  <a:lnTo>
                    <a:pt x="16" y="330"/>
                  </a:lnTo>
                  <a:lnTo>
                    <a:pt x="18" y="330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2" y="340"/>
                  </a:lnTo>
                  <a:lnTo>
                    <a:pt x="28" y="344"/>
                  </a:lnTo>
                  <a:lnTo>
                    <a:pt x="36" y="344"/>
                  </a:lnTo>
                  <a:lnTo>
                    <a:pt x="46" y="344"/>
                  </a:lnTo>
                  <a:lnTo>
                    <a:pt x="62" y="342"/>
                  </a:lnTo>
                  <a:lnTo>
                    <a:pt x="70" y="342"/>
                  </a:lnTo>
                  <a:lnTo>
                    <a:pt x="74" y="342"/>
                  </a:lnTo>
                  <a:lnTo>
                    <a:pt x="74" y="342"/>
                  </a:lnTo>
                  <a:lnTo>
                    <a:pt x="76" y="344"/>
                  </a:lnTo>
                  <a:lnTo>
                    <a:pt x="74" y="344"/>
                  </a:lnTo>
                  <a:lnTo>
                    <a:pt x="70" y="346"/>
                  </a:lnTo>
                  <a:lnTo>
                    <a:pt x="56" y="348"/>
                  </a:lnTo>
                  <a:lnTo>
                    <a:pt x="48" y="350"/>
                  </a:lnTo>
                  <a:lnTo>
                    <a:pt x="42" y="352"/>
                  </a:lnTo>
                  <a:lnTo>
                    <a:pt x="38" y="356"/>
                  </a:lnTo>
                  <a:lnTo>
                    <a:pt x="38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36" y="366"/>
                  </a:lnTo>
                  <a:lnTo>
                    <a:pt x="30" y="373"/>
                  </a:lnTo>
                  <a:lnTo>
                    <a:pt x="28" y="377"/>
                  </a:lnTo>
                  <a:lnTo>
                    <a:pt x="28" y="383"/>
                  </a:lnTo>
                  <a:lnTo>
                    <a:pt x="30" y="389"/>
                  </a:lnTo>
                  <a:lnTo>
                    <a:pt x="36" y="395"/>
                  </a:lnTo>
                  <a:lnTo>
                    <a:pt x="36" y="395"/>
                  </a:lnTo>
                  <a:lnTo>
                    <a:pt x="38" y="385"/>
                  </a:lnTo>
                  <a:lnTo>
                    <a:pt x="42" y="379"/>
                  </a:lnTo>
                  <a:lnTo>
                    <a:pt x="46" y="377"/>
                  </a:lnTo>
                  <a:lnTo>
                    <a:pt x="50" y="375"/>
                  </a:lnTo>
                  <a:lnTo>
                    <a:pt x="50" y="375"/>
                  </a:lnTo>
                  <a:lnTo>
                    <a:pt x="56" y="377"/>
                  </a:lnTo>
                  <a:lnTo>
                    <a:pt x="62" y="381"/>
                  </a:lnTo>
                  <a:lnTo>
                    <a:pt x="70" y="381"/>
                  </a:lnTo>
                  <a:lnTo>
                    <a:pt x="78" y="377"/>
                  </a:lnTo>
                  <a:lnTo>
                    <a:pt x="78" y="377"/>
                  </a:lnTo>
                  <a:lnTo>
                    <a:pt x="86" y="372"/>
                  </a:lnTo>
                  <a:lnTo>
                    <a:pt x="92" y="368"/>
                  </a:lnTo>
                  <a:lnTo>
                    <a:pt x="102" y="364"/>
                  </a:lnTo>
                  <a:lnTo>
                    <a:pt x="102" y="364"/>
                  </a:lnTo>
                  <a:lnTo>
                    <a:pt x="104" y="368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10" y="375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77"/>
                  </a:lnTo>
                  <a:lnTo>
                    <a:pt x="112" y="383"/>
                  </a:lnTo>
                  <a:lnTo>
                    <a:pt x="108" y="387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3"/>
                  </a:lnTo>
                  <a:lnTo>
                    <a:pt x="110" y="393"/>
                  </a:lnTo>
                  <a:lnTo>
                    <a:pt x="118" y="389"/>
                  </a:lnTo>
                  <a:lnTo>
                    <a:pt x="120" y="385"/>
                  </a:lnTo>
                  <a:lnTo>
                    <a:pt x="124" y="381"/>
                  </a:lnTo>
                  <a:lnTo>
                    <a:pt x="124" y="381"/>
                  </a:lnTo>
                  <a:lnTo>
                    <a:pt x="126" y="379"/>
                  </a:lnTo>
                  <a:lnTo>
                    <a:pt x="128" y="379"/>
                  </a:lnTo>
                  <a:lnTo>
                    <a:pt x="134" y="379"/>
                  </a:lnTo>
                  <a:lnTo>
                    <a:pt x="134" y="379"/>
                  </a:lnTo>
                  <a:lnTo>
                    <a:pt x="138" y="377"/>
                  </a:lnTo>
                  <a:lnTo>
                    <a:pt x="140" y="375"/>
                  </a:lnTo>
                  <a:lnTo>
                    <a:pt x="140" y="370"/>
                  </a:lnTo>
                  <a:lnTo>
                    <a:pt x="140" y="364"/>
                  </a:lnTo>
                  <a:lnTo>
                    <a:pt x="140" y="360"/>
                  </a:lnTo>
                  <a:lnTo>
                    <a:pt x="142" y="358"/>
                  </a:lnTo>
                  <a:lnTo>
                    <a:pt x="142" y="358"/>
                  </a:lnTo>
                  <a:lnTo>
                    <a:pt x="152" y="350"/>
                  </a:lnTo>
                  <a:lnTo>
                    <a:pt x="160" y="346"/>
                  </a:lnTo>
                  <a:lnTo>
                    <a:pt x="176" y="338"/>
                  </a:lnTo>
                  <a:lnTo>
                    <a:pt x="176" y="338"/>
                  </a:lnTo>
                  <a:lnTo>
                    <a:pt x="176" y="346"/>
                  </a:lnTo>
                  <a:lnTo>
                    <a:pt x="176" y="354"/>
                  </a:lnTo>
                  <a:lnTo>
                    <a:pt x="178" y="36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22" y="342"/>
                  </a:lnTo>
                  <a:lnTo>
                    <a:pt x="224" y="332"/>
                  </a:lnTo>
                  <a:lnTo>
                    <a:pt x="228" y="324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34" y="318"/>
                  </a:lnTo>
                  <a:lnTo>
                    <a:pt x="232" y="328"/>
                  </a:lnTo>
                  <a:lnTo>
                    <a:pt x="232" y="340"/>
                  </a:lnTo>
                  <a:lnTo>
                    <a:pt x="232" y="346"/>
                  </a:lnTo>
                  <a:lnTo>
                    <a:pt x="234" y="348"/>
                  </a:lnTo>
                  <a:lnTo>
                    <a:pt x="278" y="338"/>
                  </a:lnTo>
                  <a:lnTo>
                    <a:pt x="278" y="338"/>
                  </a:lnTo>
                  <a:lnTo>
                    <a:pt x="276" y="332"/>
                  </a:lnTo>
                  <a:lnTo>
                    <a:pt x="276" y="324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84" y="324"/>
                  </a:lnTo>
                  <a:lnTo>
                    <a:pt x="292" y="340"/>
                  </a:lnTo>
                  <a:lnTo>
                    <a:pt x="302" y="352"/>
                  </a:lnTo>
                  <a:lnTo>
                    <a:pt x="308" y="356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40" y="370"/>
                  </a:lnTo>
                  <a:lnTo>
                    <a:pt x="364" y="377"/>
                  </a:lnTo>
                  <a:lnTo>
                    <a:pt x="426" y="395"/>
                  </a:lnTo>
                  <a:lnTo>
                    <a:pt x="426" y="395"/>
                  </a:lnTo>
                  <a:lnTo>
                    <a:pt x="446" y="401"/>
                  </a:lnTo>
                  <a:lnTo>
                    <a:pt x="460" y="407"/>
                  </a:lnTo>
                  <a:lnTo>
                    <a:pt x="460" y="407"/>
                  </a:lnTo>
                  <a:lnTo>
                    <a:pt x="462" y="409"/>
                  </a:lnTo>
                  <a:lnTo>
                    <a:pt x="462" y="411"/>
                  </a:lnTo>
                  <a:lnTo>
                    <a:pt x="460" y="415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64" y="427"/>
                  </a:lnTo>
                  <a:lnTo>
                    <a:pt x="480" y="435"/>
                  </a:lnTo>
                  <a:lnTo>
                    <a:pt x="480" y="435"/>
                  </a:lnTo>
                  <a:lnTo>
                    <a:pt x="488" y="445"/>
                  </a:lnTo>
                  <a:lnTo>
                    <a:pt x="496" y="459"/>
                  </a:lnTo>
                  <a:lnTo>
                    <a:pt x="500" y="473"/>
                  </a:lnTo>
                  <a:lnTo>
                    <a:pt x="506" y="491"/>
                  </a:lnTo>
                  <a:lnTo>
                    <a:pt x="506" y="491"/>
                  </a:lnTo>
                  <a:lnTo>
                    <a:pt x="508" y="505"/>
                  </a:lnTo>
                  <a:lnTo>
                    <a:pt x="510" y="519"/>
                  </a:lnTo>
                  <a:lnTo>
                    <a:pt x="510" y="531"/>
                  </a:lnTo>
                  <a:lnTo>
                    <a:pt x="508" y="535"/>
                  </a:lnTo>
                  <a:lnTo>
                    <a:pt x="506" y="539"/>
                  </a:lnTo>
                  <a:lnTo>
                    <a:pt x="506" y="539"/>
                  </a:lnTo>
                  <a:lnTo>
                    <a:pt x="504" y="541"/>
                  </a:lnTo>
                  <a:lnTo>
                    <a:pt x="500" y="545"/>
                  </a:lnTo>
                  <a:lnTo>
                    <a:pt x="492" y="547"/>
                  </a:lnTo>
                  <a:lnTo>
                    <a:pt x="480" y="549"/>
                  </a:lnTo>
                  <a:lnTo>
                    <a:pt x="484" y="567"/>
                  </a:lnTo>
                  <a:lnTo>
                    <a:pt x="484" y="567"/>
                  </a:lnTo>
                  <a:lnTo>
                    <a:pt x="494" y="567"/>
                  </a:lnTo>
                  <a:lnTo>
                    <a:pt x="502" y="565"/>
                  </a:lnTo>
                  <a:lnTo>
                    <a:pt x="508" y="563"/>
                  </a:lnTo>
                  <a:lnTo>
                    <a:pt x="508" y="563"/>
                  </a:lnTo>
                  <a:lnTo>
                    <a:pt x="506" y="565"/>
                  </a:lnTo>
                  <a:lnTo>
                    <a:pt x="506" y="565"/>
                  </a:lnTo>
                  <a:lnTo>
                    <a:pt x="502" y="573"/>
                  </a:lnTo>
                  <a:lnTo>
                    <a:pt x="498" y="583"/>
                  </a:lnTo>
                  <a:lnTo>
                    <a:pt x="516" y="595"/>
                  </a:lnTo>
                  <a:lnTo>
                    <a:pt x="516" y="595"/>
                  </a:lnTo>
                  <a:lnTo>
                    <a:pt x="524" y="575"/>
                  </a:lnTo>
                  <a:lnTo>
                    <a:pt x="528" y="567"/>
                  </a:lnTo>
                  <a:lnTo>
                    <a:pt x="532" y="565"/>
                  </a:lnTo>
                  <a:lnTo>
                    <a:pt x="532" y="565"/>
                  </a:lnTo>
                  <a:lnTo>
                    <a:pt x="536" y="565"/>
                  </a:lnTo>
                  <a:lnTo>
                    <a:pt x="542" y="565"/>
                  </a:lnTo>
                  <a:lnTo>
                    <a:pt x="550" y="569"/>
                  </a:lnTo>
                  <a:lnTo>
                    <a:pt x="560" y="575"/>
                  </a:lnTo>
                  <a:lnTo>
                    <a:pt x="568" y="583"/>
                  </a:lnTo>
                  <a:lnTo>
                    <a:pt x="575" y="591"/>
                  </a:lnTo>
                  <a:lnTo>
                    <a:pt x="583" y="603"/>
                  </a:lnTo>
                  <a:lnTo>
                    <a:pt x="589" y="615"/>
                  </a:lnTo>
                  <a:lnTo>
                    <a:pt x="589" y="615"/>
                  </a:lnTo>
                  <a:lnTo>
                    <a:pt x="593" y="623"/>
                  </a:lnTo>
                  <a:lnTo>
                    <a:pt x="593" y="635"/>
                  </a:lnTo>
                  <a:lnTo>
                    <a:pt x="593" y="645"/>
                  </a:lnTo>
                  <a:lnTo>
                    <a:pt x="593" y="655"/>
                  </a:lnTo>
                  <a:lnTo>
                    <a:pt x="591" y="665"/>
                  </a:lnTo>
                  <a:lnTo>
                    <a:pt x="587" y="675"/>
                  </a:lnTo>
                  <a:lnTo>
                    <a:pt x="581" y="681"/>
                  </a:lnTo>
                  <a:lnTo>
                    <a:pt x="573" y="683"/>
                  </a:lnTo>
                  <a:lnTo>
                    <a:pt x="573" y="683"/>
                  </a:lnTo>
                  <a:lnTo>
                    <a:pt x="570" y="683"/>
                  </a:lnTo>
                  <a:lnTo>
                    <a:pt x="564" y="681"/>
                  </a:lnTo>
                  <a:lnTo>
                    <a:pt x="552" y="675"/>
                  </a:lnTo>
                  <a:lnTo>
                    <a:pt x="540" y="671"/>
                  </a:lnTo>
                  <a:lnTo>
                    <a:pt x="534" y="671"/>
                  </a:lnTo>
                  <a:lnTo>
                    <a:pt x="532" y="673"/>
                  </a:lnTo>
                  <a:lnTo>
                    <a:pt x="532" y="673"/>
                  </a:lnTo>
                  <a:lnTo>
                    <a:pt x="528" y="677"/>
                  </a:lnTo>
                  <a:lnTo>
                    <a:pt x="524" y="681"/>
                  </a:lnTo>
                  <a:lnTo>
                    <a:pt x="512" y="687"/>
                  </a:lnTo>
                  <a:lnTo>
                    <a:pt x="508" y="691"/>
                  </a:lnTo>
                  <a:lnTo>
                    <a:pt x="504" y="697"/>
                  </a:lnTo>
                  <a:lnTo>
                    <a:pt x="504" y="705"/>
                  </a:lnTo>
                  <a:lnTo>
                    <a:pt x="506" y="715"/>
                  </a:lnTo>
                  <a:lnTo>
                    <a:pt x="506" y="715"/>
                  </a:lnTo>
                  <a:lnTo>
                    <a:pt x="516" y="703"/>
                  </a:lnTo>
                  <a:lnTo>
                    <a:pt x="520" y="701"/>
                  </a:lnTo>
                  <a:lnTo>
                    <a:pt x="524" y="701"/>
                  </a:lnTo>
                  <a:lnTo>
                    <a:pt x="524" y="701"/>
                  </a:lnTo>
                  <a:lnTo>
                    <a:pt x="526" y="701"/>
                  </a:lnTo>
                  <a:lnTo>
                    <a:pt x="528" y="705"/>
                  </a:lnTo>
                  <a:lnTo>
                    <a:pt x="530" y="709"/>
                  </a:lnTo>
                  <a:lnTo>
                    <a:pt x="530" y="709"/>
                  </a:lnTo>
                  <a:lnTo>
                    <a:pt x="534" y="711"/>
                  </a:lnTo>
                  <a:lnTo>
                    <a:pt x="538" y="711"/>
                  </a:lnTo>
                  <a:lnTo>
                    <a:pt x="548" y="709"/>
                  </a:lnTo>
                  <a:lnTo>
                    <a:pt x="560" y="709"/>
                  </a:lnTo>
                  <a:lnTo>
                    <a:pt x="562" y="709"/>
                  </a:lnTo>
                  <a:lnTo>
                    <a:pt x="564" y="711"/>
                  </a:lnTo>
                  <a:lnTo>
                    <a:pt x="564" y="711"/>
                  </a:lnTo>
                  <a:lnTo>
                    <a:pt x="564" y="713"/>
                  </a:lnTo>
                  <a:lnTo>
                    <a:pt x="562" y="713"/>
                  </a:lnTo>
                  <a:lnTo>
                    <a:pt x="558" y="713"/>
                  </a:lnTo>
                  <a:lnTo>
                    <a:pt x="558" y="713"/>
                  </a:lnTo>
                  <a:lnTo>
                    <a:pt x="536" y="717"/>
                  </a:lnTo>
                  <a:lnTo>
                    <a:pt x="528" y="721"/>
                  </a:lnTo>
                  <a:lnTo>
                    <a:pt x="524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2" y="731"/>
                  </a:lnTo>
                  <a:lnTo>
                    <a:pt x="522" y="731"/>
                  </a:lnTo>
                  <a:lnTo>
                    <a:pt x="518" y="737"/>
                  </a:lnTo>
                  <a:lnTo>
                    <a:pt x="514" y="741"/>
                  </a:lnTo>
                  <a:lnTo>
                    <a:pt x="508" y="747"/>
                  </a:lnTo>
                  <a:lnTo>
                    <a:pt x="508" y="753"/>
                  </a:lnTo>
                  <a:lnTo>
                    <a:pt x="508" y="759"/>
                  </a:lnTo>
                  <a:lnTo>
                    <a:pt x="508" y="759"/>
                  </a:lnTo>
                  <a:lnTo>
                    <a:pt x="510" y="765"/>
                  </a:lnTo>
                  <a:lnTo>
                    <a:pt x="512" y="771"/>
                  </a:lnTo>
                  <a:lnTo>
                    <a:pt x="518" y="777"/>
                  </a:lnTo>
                  <a:lnTo>
                    <a:pt x="518" y="777"/>
                  </a:lnTo>
                  <a:lnTo>
                    <a:pt x="520" y="773"/>
                  </a:lnTo>
                  <a:lnTo>
                    <a:pt x="520" y="765"/>
                  </a:lnTo>
                  <a:lnTo>
                    <a:pt x="522" y="759"/>
                  </a:lnTo>
                  <a:lnTo>
                    <a:pt x="524" y="755"/>
                  </a:lnTo>
                  <a:lnTo>
                    <a:pt x="526" y="753"/>
                  </a:lnTo>
                  <a:lnTo>
                    <a:pt x="526" y="753"/>
                  </a:lnTo>
                  <a:lnTo>
                    <a:pt x="530" y="755"/>
                  </a:lnTo>
                  <a:lnTo>
                    <a:pt x="532" y="757"/>
                  </a:lnTo>
                  <a:lnTo>
                    <a:pt x="534" y="761"/>
                  </a:lnTo>
                  <a:lnTo>
                    <a:pt x="538" y="761"/>
                  </a:lnTo>
                  <a:lnTo>
                    <a:pt x="538" y="761"/>
                  </a:lnTo>
                  <a:lnTo>
                    <a:pt x="544" y="759"/>
                  </a:lnTo>
                  <a:lnTo>
                    <a:pt x="548" y="755"/>
                  </a:lnTo>
                  <a:lnTo>
                    <a:pt x="560" y="745"/>
                  </a:lnTo>
                  <a:lnTo>
                    <a:pt x="571" y="735"/>
                  </a:lnTo>
                  <a:lnTo>
                    <a:pt x="577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81" y="731"/>
                  </a:lnTo>
                  <a:lnTo>
                    <a:pt x="579" y="735"/>
                  </a:lnTo>
                  <a:lnTo>
                    <a:pt x="571" y="741"/>
                  </a:lnTo>
                  <a:lnTo>
                    <a:pt x="564" y="749"/>
                  </a:lnTo>
                  <a:lnTo>
                    <a:pt x="562" y="753"/>
                  </a:lnTo>
                  <a:lnTo>
                    <a:pt x="560" y="757"/>
                  </a:lnTo>
                  <a:lnTo>
                    <a:pt x="560" y="757"/>
                  </a:lnTo>
                  <a:lnTo>
                    <a:pt x="560" y="763"/>
                  </a:lnTo>
                  <a:lnTo>
                    <a:pt x="564" y="769"/>
                  </a:lnTo>
                  <a:lnTo>
                    <a:pt x="568" y="771"/>
                  </a:lnTo>
                  <a:lnTo>
                    <a:pt x="568" y="775"/>
                  </a:lnTo>
                  <a:lnTo>
                    <a:pt x="568" y="775"/>
                  </a:lnTo>
                  <a:lnTo>
                    <a:pt x="570" y="781"/>
                  </a:lnTo>
                  <a:lnTo>
                    <a:pt x="573" y="787"/>
                  </a:lnTo>
                  <a:lnTo>
                    <a:pt x="579" y="791"/>
                  </a:lnTo>
                  <a:lnTo>
                    <a:pt x="583" y="793"/>
                  </a:lnTo>
                  <a:lnTo>
                    <a:pt x="595" y="797"/>
                  </a:lnTo>
                  <a:lnTo>
                    <a:pt x="601" y="797"/>
                  </a:lnTo>
                  <a:lnTo>
                    <a:pt x="601" y="797"/>
                  </a:lnTo>
                  <a:lnTo>
                    <a:pt x="599" y="793"/>
                  </a:lnTo>
                  <a:lnTo>
                    <a:pt x="593" y="787"/>
                  </a:lnTo>
                  <a:lnTo>
                    <a:pt x="589" y="779"/>
                  </a:lnTo>
                  <a:lnTo>
                    <a:pt x="587" y="775"/>
                  </a:lnTo>
                  <a:lnTo>
                    <a:pt x="587" y="773"/>
                  </a:lnTo>
                  <a:lnTo>
                    <a:pt x="587" y="773"/>
                  </a:lnTo>
                  <a:lnTo>
                    <a:pt x="591" y="771"/>
                  </a:lnTo>
                  <a:lnTo>
                    <a:pt x="593" y="773"/>
                  </a:lnTo>
                  <a:lnTo>
                    <a:pt x="597" y="773"/>
                  </a:lnTo>
                  <a:lnTo>
                    <a:pt x="603" y="771"/>
                  </a:lnTo>
                  <a:lnTo>
                    <a:pt x="603" y="771"/>
                  </a:lnTo>
                  <a:lnTo>
                    <a:pt x="603" y="767"/>
                  </a:lnTo>
                  <a:lnTo>
                    <a:pt x="601" y="755"/>
                  </a:lnTo>
                  <a:lnTo>
                    <a:pt x="603" y="749"/>
                  </a:lnTo>
                  <a:lnTo>
                    <a:pt x="605" y="741"/>
                  </a:lnTo>
                  <a:lnTo>
                    <a:pt x="609" y="731"/>
                  </a:lnTo>
                  <a:lnTo>
                    <a:pt x="617" y="723"/>
                  </a:lnTo>
                  <a:lnTo>
                    <a:pt x="617" y="723"/>
                  </a:lnTo>
                  <a:lnTo>
                    <a:pt x="621" y="727"/>
                  </a:lnTo>
                  <a:lnTo>
                    <a:pt x="627" y="731"/>
                  </a:lnTo>
                  <a:lnTo>
                    <a:pt x="633" y="733"/>
                  </a:lnTo>
                  <a:lnTo>
                    <a:pt x="633" y="733"/>
                  </a:lnTo>
                  <a:lnTo>
                    <a:pt x="635" y="735"/>
                  </a:lnTo>
                  <a:lnTo>
                    <a:pt x="637" y="737"/>
                  </a:lnTo>
                  <a:lnTo>
                    <a:pt x="639" y="745"/>
                  </a:lnTo>
                  <a:lnTo>
                    <a:pt x="637" y="755"/>
                  </a:lnTo>
                  <a:lnTo>
                    <a:pt x="637" y="755"/>
                  </a:lnTo>
                  <a:lnTo>
                    <a:pt x="641" y="753"/>
                  </a:lnTo>
                  <a:lnTo>
                    <a:pt x="645" y="747"/>
                  </a:lnTo>
                  <a:lnTo>
                    <a:pt x="647" y="737"/>
                  </a:lnTo>
                  <a:lnTo>
                    <a:pt x="647" y="725"/>
                  </a:lnTo>
                  <a:lnTo>
                    <a:pt x="647" y="725"/>
                  </a:lnTo>
                  <a:lnTo>
                    <a:pt x="651" y="723"/>
                  </a:lnTo>
                  <a:lnTo>
                    <a:pt x="657" y="715"/>
                  </a:lnTo>
                  <a:lnTo>
                    <a:pt x="657" y="715"/>
                  </a:lnTo>
                  <a:lnTo>
                    <a:pt x="657" y="711"/>
                  </a:lnTo>
                  <a:lnTo>
                    <a:pt x="655" y="707"/>
                  </a:lnTo>
                  <a:lnTo>
                    <a:pt x="651" y="703"/>
                  </a:lnTo>
                  <a:lnTo>
                    <a:pt x="647" y="699"/>
                  </a:lnTo>
                  <a:lnTo>
                    <a:pt x="645" y="693"/>
                  </a:lnTo>
                  <a:lnTo>
                    <a:pt x="643" y="683"/>
                  </a:lnTo>
                  <a:lnTo>
                    <a:pt x="643" y="671"/>
                  </a:lnTo>
                  <a:lnTo>
                    <a:pt x="643" y="671"/>
                  </a:lnTo>
                  <a:lnTo>
                    <a:pt x="643" y="667"/>
                  </a:lnTo>
                  <a:lnTo>
                    <a:pt x="641" y="665"/>
                  </a:lnTo>
                  <a:lnTo>
                    <a:pt x="635" y="659"/>
                  </a:lnTo>
                  <a:lnTo>
                    <a:pt x="635" y="659"/>
                  </a:lnTo>
                  <a:lnTo>
                    <a:pt x="633" y="655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33" y="653"/>
                  </a:lnTo>
                  <a:lnTo>
                    <a:pt x="641" y="655"/>
                  </a:lnTo>
                  <a:lnTo>
                    <a:pt x="649" y="655"/>
                  </a:lnTo>
                  <a:lnTo>
                    <a:pt x="657" y="653"/>
                  </a:lnTo>
                  <a:lnTo>
                    <a:pt x="657" y="653"/>
                  </a:lnTo>
                  <a:lnTo>
                    <a:pt x="659" y="629"/>
                  </a:lnTo>
                  <a:lnTo>
                    <a:pt x="659" y="617"/>
                  </a:lnTo>
                  <a:lnTo>
                    <a:pt x="657" y="611"/>
                  </a:lnTo>
                  <a:lnTo>
                    <a:pt x="657" y="611"/>
                  </a:lnTo>
                  <a:lnTo>
                    <a:pt x="649" y="609"/>
                  </a:lnTo>
                  <a:lnTo>
                    <a:pt x="643" y="609"/>
                  </a:lnTo>
                  <a:lnTo>
                    <a:pt x="637" y="605"/>
                  </a:lnTo>
                  <a:lnTo>
                    <a:pt x="633" y="603"/>
                  </a:lnTo>
                  <a:lnTo>
                    <a:pt x="633" y="603"/>
                  </a:lnTo>
                  <a:lnTo>
                    <a:pt x="641" y="603"/>
                  </a:lnTo>
                  <a:lnTo>
                    <a:pt x="647" y="603"/>
                  </a:lnTo>
                  <a:lnTo>
                    <a:pt x="653" y="601"/>
                  </a:lnTo>
                  <a:lnTo>
                    <a:pt x="657" y="599"/>
                  </a:lnTo>
                  <a:lnTo>
                    <a:pt x="657" y="599"/>
                  </a:lnTo>
                  <a:lnTo>
                    <a:pt x="657" y="579"/>
                  </a:lnTo>
                  <a:lnTo>
                    <a:pt x="655" y="565"/>
                  </a:lnTo>
                  <a:lnTo>
                    <a:pt x="655" y="561"/>
                  </a:lnTo>
                  <a:lnTo>
                    <a:pt x="653" y="559"/>
                  </a:lnTo>
                  <a:lnTo>
                    <a:pt x="653" y="559"/>
                  </a:lnTo>
                  <a:lnTo>
                    <a:pt x="647" y="561"/>
                  </a:lnTo>
                  <a:lnTo>
                    <a:pt x="639" y="561"/>
                  </a:lnTo>
                  <a:lnTo>
                    <a:pt x="633" y="559"/>
                  </a:lnTo>
                  <a:lnTo>
                    <a:pt x="627" y="557"/>
                  </a:lnTo>
                  <a:lnTo>
                    <a:pt x="627" y="557"/>
                  </a:lnTo>
                  <a:lnTo>
                    <a:pt x="625" y="553"/>
                  </a:lnTo>
                  <a:lnTo>
                    <a:pt x="625" y="551"/>
                  </a:lnTo>
                  <a:lnTo>
                    <a:pt x="623" y="545"/>
                  </a:lnTo>
                  <a:lnTo>
                    <a:pt x="623" y="541"/>
                  </a:lnTo>
                  <a:lnTo>
                    <a:pt x="621" y="539"/>
                  </a:lnTo>
                  <a:lnTo>
                    <a:pt x="619" y="537"/>
                  </a:lnTo>
                  <a:lnTo>
                    <a:pt x="619" y="537"/>
                  </a:lnTo>
                  <a:lnTo>
                    <a:pt x="607" y="533"/>
                  </a:lnTo>
                  <a:lnTo>
                    <a:pt x="597" y="527"/>
                  </a:lnTo>
                  <a:lnTo>
                    <a:pt x="589" y="521"/>
                  </a:lnTo>
                  <a:lnTo>
                    <a:pt x="585" y="517"/>
                  </a:lnTo>
                  <a:lnTo>
                    <a:pt x="585" y="517"/>
                  </a:lnTo>
                  <a:lnTo>
                    <a:pt x="581" y="511"/>
                  </a:lnTo>
                  <a:lnTo>
                    <a:pt x="579" y="505"/>
                  </a:lnTo>
                  <a:lnTo>
                    <a:pt x="579" y="501"/>
                  </a:lnTo>
                  <a:lnTo>
                    <a:pt x="579" y="501"/>
                  </a:lnTo>
                  <a:lnTo>
                    <a:pt x="589" y="505"/>
                  </a:lnTo>
                  <a:lnTo>
                    <a:pt x="595" y="505"/>
                  </a:lnTo>
                  <a:lnTo>
                    <a:pt x="599" y="503"/>
                  </a:lnTo>
                  <a:lnTo>
                    <a:pt x="603" y="471"/>
                  </a:lnTo>
                  <a:lnTo>
                    <a:pt x="603" y="471"/>
                  </a:lnTo>
                  <a:lnTo>
                    <a:pt x="599" y="471"/>
                  </a:lnTo>
                  <a:lnTo>
                    <a:pt x="591" y="469"/>
                  </a:lnTo>
                  <a:lnTo>
                    <a:pt x="591" y="469"/>
                  </a:lnTo>
                  <a:lnTo>
                    <a:pt x="587" y="465"/>
                  </a:lnTo>
                  <a:lnTo>
                    <a:pt x="583" y="461"/>
                  </a:lnTo>
                  <a:lnTo>
                    <a:pt x="579" y="457"/>
                  </a:lnTo>
                  <a:lnTo>
                    <a:pt x="579" y="457"/>
                  </a:lnTo>
                  <a:lnTo>
                    <a:pt x="583" y="459"/>
                  </a:lnTo>
                  <a:lnTo>
                    <a:pt x="591" y="461"/>
                  </a:lnTo>
                  <a:lnTo>
                    <a:pt x="591" y="461"/>
                  </a:lnTo>
                  <a:lnTo>
                    <a:pt x="601" y="461"/>
                  </a:lnTo>
                  <a:lnTo>
                    <a:pt x="603" y="459"/>
                  </a:lnTo>
                  <a:lnTo>
                    <a:pt x="609" y="423"/>
                  </a:lnTo>
                  <a:lnTo>
                    <a:pt x="609" y="423"/>
                  </a:lnTo>
                  <a:lnTo>
                    <a:pt x="601" y="423"/>
                  </a:lnTo>
                  <a:lnTo>
                    <a:pt x="597" y="421"/>
                  </a:lnTo>
                  <a:lnTo>
                    <a:pt x="591" y="417"/>
                  </a:lnTo>
                  <a:lnTo>
                    <a:pt x="589" y="413"/>
                  </a:lnTo>
                  <a:lnTo>
                    <a:pt x="589" y="409"/>
                  </a:lnTo>
                  <a:lnTo>
                    <a:pt x="589" y="409"/>
                  </a:lnTo>
                  <a:lnTo>
                    <a:pt x="601" y="407"/>
                  </a:lnTo>
                  <a:lnTo>
                    <a:pt x="613" y="401"/>
                  </a:lnTo>
                  <a:lnTo>
                    <a:pt x="623" y="393"/>
                  </a:lnTo>
                  <a:lnTo>
                    <a:pt x="633" y="385"/>
                  </a:lnTo>
                  <a:lnTo>
                    <a:pt x="641" y="373"/>
                  </a:lnTo>
                  <a:lnTo>
                    <a:pt x="647" y="364"/>
                  </a:lnTo>
                  <a:lnTo>
                    <a:pt x="651" y="354"/>
                  </a:lnTo>
                  <a:lnTo>
                    <a:pt x="655" y="342"/>
                  </a:lnTo>
                  <a:lnTo>
                    <a:pt x="655" y="342"/>
                  </a:lnTo>
                  <a:lnTo>
                    <a:pt x="663" y="346"/>
                  </a:lnTo>
                  <a:lnTo>
                    <a:pt x="669" y="346"/>
                  </a:lnTo>
                  <a:lnTo>
                    <a:pt x="675" y="344"/>
                  </a:lnTo>
                  <a:lnTo>
                    <a:pt x="675" y="344"/>
                  </a:lnTo>
                  <a:lnTo>
                    <a:pt x="675" y="332"/>
                  </a:lnTo>
                  <a:lnTo>
                    <a:pt x="675" y="316"/>
                  </a:lnTo>
                  <a:lnTo>
                    <a:pt x="675" y="316"/>
                  </a:lnTo>
                  <a:lnTo>
                    <a:pt x="665" y="314"/>
                  </a:lnTo>
                  <a:lnTo>
                    <a:pt x="661" y="312"/>
                  </a:lnTo>
                  <a:lnTo>
                    <a:pt x="657" y="3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</p:spTree>
    <p:extLst>
      <p:ext uri="{BB962C8B-B14F-4D97-AF65-F5344CB8AC3E}">
        <p14:creationId xmlns:p14="http://schemas.microsoft.com/office/powerpoint/2010/main" val="31465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sisält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815413" cy="6856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4876" y="1881332"/>
            <a:ext cx="9987723" cy="452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542852" y="6461577"/>
            <a:ext cx="527381" cy="268139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484876" y="313788"/>
            <a:ext cx="9987723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53085" y="6387299"/>
            <a:ext cx="719403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</a:rPr>
              <a:t>VN.FI</a:t>
            </a:r>
            <a:endParaRPr lang="fi-FI" sz="1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75604" y="6281892"/>
            <a:ext cx="6720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9861" y="5945172"/>
            <a:ext cx="672075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9.12.2021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271799" y="6461577"/>
            <a:ext cx="3648405" cy="268139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" y="442199"/>
            <a:ext cx="357229" cy="4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yhden palsta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0495C1-F903-884A-8293-A917B8C1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18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4C44FD-BF02-924E-9509-5DB93BDC5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14D6E6-8315-DC43-9666-4033DDA1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F246-8990-4805-9D29-048FF7BBE5FF}" type="datetime1">
              <a:rPr lang="fi-FI" smtClean="0"/>
              <a:t>9.12.2021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42DA0C-E396-F546-A6BB-71836B67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• www.tem.fi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E213AD-D195-8740-A212-460BDC4E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55D-8ECB-A347-AEC4-C8E3F9CC21E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90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Tekstisivu, kaksipalstainen. </a:t>
            </a:r>
            <a:br>
              <a:rPr lang="fi-FI"/>
            </a:br>
            <a:r>
              <a:rPr lang="fi-FI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1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BCC6-270D-3A4D-B2E2-7BA56A80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769" y="3886328"/>
            <a:ext cx="10787271" cy="19810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9102C7-DACE-EA43-979B-DADCB8F552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368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61162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3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6054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6132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9505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42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702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1147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495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5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6BCC6-270D-3A4D-B2E2-7BA56A80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29" y="2063115"/>
            <a:ext cx="6564312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FC17A-C13B-EA4B-A13F-D71D70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2B73A-2FF0-4A4E-928B-83ACA743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1960-CB85-5A4C-8D63-CDE4529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3E203-1029-D44A-99C7-E993FE845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29" y="3820206"/>
            <a:ext cx="6564312" cy="12525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8D21BF8-F2EB-5947-A907-38C3241F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75033" y="1397654"/>
            <a:ext cx="4070991" cy="40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824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104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173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67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546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181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684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709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3437019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57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3A2109-DA11-3742-983D-F38B49A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B765B0-6361-C04D-ADC5-B6CEF6BA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874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702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992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5000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4223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C2B74-5380-1D42-B8B4-5220FCC223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1825625"/>
            <a:ext cx="5256213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2B32-9E63-1B46-A1A3-79427135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4"/>
            <a:ext cx="9679743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580E7-BB1C-1D49-A3CF-7CD1DBB0C7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4413" y="1825625"/>
            <a:ext cx="5259387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4579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C2B74-5380-1D42-B8B4-5220FCC223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1825625"/>
            <a:ext cx="5259387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B2B32-9E63-1B46-A1A3-79427135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1" y="365125"/>
            <a:ext cx="9679743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D815D6-5497-F04E-8A79-7628C007DC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4413" y="1825625"/>
            <a:ext cx="5259387" cy="432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1762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5C684-7AC9-ED43-B448-F592035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ADB1B-39C6-774B-BBCF-17B9E8A8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10F23-E718-A648-8574-9CCFF5C9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49495B-9441-1B47-BE43-E3F25B5E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2" y="365124"/>
            <a:ext cx="4550227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937AF5-84C7-1D47-A241-1F1E34DA7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8878" y="0"/>
            <a:ext cx="5725886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F540-8024-5145-97FC-BB923D7814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9802" y="1825625"/>
            <a:ext cx="5333998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0C9030-3BCE-4A41-BFEB-070A48CF075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688" y="1826255"/>
            <a:ext cx="3381887" cy="4320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2C256-48C1-C245-998A-D7A2CF1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DF49-1446-7B45-AC41-8120F8712E53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178E-AE4B-9E4E-829F-B50E365C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B95B-9D99-B948-B3F0-A1E3541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5956-C45A-444E-9050-E8F36A74410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DB8ED5-B92F-0249-8E3C-61B08A9E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71" y="365124"/>
            <a:ext cx="9331425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4DB7C0-E531-734B-9056-1CD73BAD24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41885" y="1825625"/>
            <a:ext cx="3381887" cy="4320000"/>
          </a:xfrm>
          <a:noFill/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D533FA-5F8C-4946-9906-7EC87BB29C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971913" y="1825625"/>
            <a:ext cx="3381887" cy="4320000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79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8044F-95F2-E445-A88A-0815BC5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365125"/>
            <a:ext cx="99201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E47D-7C73-5C47-8FE0-2B25D1662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652" y="1825625"/>
            <a:ext cx="10807148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F4DBD-BBE0-A142-A8D1-95B04D13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6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accent3"/>
                </a:solidFill>
                <a:latin typeface="Myriad Pro" panose="020B0503030403020204" pitchFamily="34" charset="0"/>
                <a:cs typeface="Myanmar Text" panose="020B0502040204020203" pitchFamily="34" charset="0"/>
              </a:defRPr>
            </a:lvl1pPr>
          </a:lstStyle>
          <a:p>
            <a:fld id="{A415DF49-1446-7B45-AC41-8120F8712E53}" type="datetimeFigureOut">
              <a:rPr lang="fi-FI" smtClean="0"/>
              <a:pPr/>
              <a:t>9.12.2021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1BD8-74BD-5C40-B7D2-3018038BC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027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accent3"/>
                </a:solidFill>
                <a:latin typeface="Myriad Pro" panose="020B0503030403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B8818-FFCB-F449-9F4B-0A4ADD2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471" y="6356350"/>
            <a:ext cx="490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accent3"/>
                </a:solidFill>
                <a:latin typeface="Myriad Pro Semibold" panose="020B0503030403020204" pitchFamily="34" charset="0"/>
              </a:defRPr>
            </a:lvl1pPr>
          </a:lstStyle>
          <a:p>
            <a:fld id="{F6975956-C45A-444E-9050-E8F36A74410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800955-ADED-B24B-82BF-459B09506D9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0667998" y="437322"/>
            <a:ext cx="1082399" cy="108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None/>
        <a:defRPr sz="3400" b="1" i="0" kern="1200">
          <a:solidFill>
            <a:schemeClr val="accent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24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1pPr>
      <a:lvl2pPr marL="8001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20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2pPr>
      <a:lvl3pPr marL="12573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20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3pPr>
      <a:lvl4pPr marL="165735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4pPr>
      <a:lvl5pPr marL="211455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9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gi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2.gif"/><Relationship Id="rId4" Type="http://schemas.openxmlformats.org/officeDocument/2006/relationships/image" Target="../media/image17.emf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11" Type="http://schemas.openxmlformats.org/officeDocument/2006/relationships/image" Target="../media/image25.png"/><Relationship Id="rId5" Type="http://schemas.openxmlformats.org/officeDocument/2006/relationships/image" Target="../media/image18.emf"/><Relationship Id="rId10" Type="http://schemas.openxmlformats.org/officeDocument/2006/relationships/image" Target="../media/image22.gif"/><Relationship Id="rId4" Type="http://schemas.openxmlformats.org/officeDocument/2006/relationships/image" Target="../media/image17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235DB50B-7D1A-B346-AD46-A1F30C3B7071}"/>
              </a:ext>
            </a:extLst>
          </p:cNvPr>
          <p:cNvGrpSpPr/>
          <p:nvPr/>
        </p:nvGrpSpPr>
        <p:grpSpPr>
          <a:xfrm>
            <a:off x="1433689" y="1806222"/>
            <a:ext cx="9087555" cy="3657600"/>
            <a:chOff x="1433689" y="1806222"/>
            <a:chExt cx="9087555" cy="3657600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8946216A-EF60-DF4E-B9F2-80B59189B66B}"/>
                </a:ext>
              </a:extLst>
            </p:cNvPr>
            <p:cNvSpPr/>
            <p:nvPr/>
          </p:nvSpPr>
          <p:spPr>
            <a:xfrm>
              <a:off x="1433689" y="1806222"/>
              <a:ext cx="2901244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3B11881D-1FC3-4042-82A6-72B9D35DBC77}"/>
                </a:ext>
              </a:extLst>
            </p:cNvPr>
            <p:cNvSpPr/>
            <p:nvPr/>
          </p:nvSpPr>
          <p:spPr>
            <a:xfrm>
              <a:off x="5339644" y="1806222"/>
              <a:ext cx="5170312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03EA0DC5-B5F5-F14A-BCE2-A819F39A9097}"/>
                </a:ext>
              </a:extLst>
            </p:cNvPr>
            <p:cNvCxnSpPr>
              <a:cxnSpLocks/>
            </p:cNvCxnSpPr>
            <p:nvPr/>
          </p:nvCxnSpPr>
          <p:spPr>
            <a:xfrm>
              <a:off x="1433689" y="1817511"/>
              <a:ext cx="29012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7C37695C-5EE5-204F-AEAE-49AFE772A790}"/>
                </a:ext>
              </a:extLst>
            </p:cNvPr>
            <p:cNvCxnSpPr>
              <a:cxnSpLocks/>
            </p:cNvCxnSpPr>
            <p:nvPr/>
          </p:nvCxnSpPr>
          <p:spPr>
            <a:xfrm>
              <a:off x="5339644" y="1817511"/>
              <a:ext cx="5181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BABEBAB-5576-CE4C-B2BA-3B87E3E4769E}"/>
              </a:ext>
            </a:extLst>
          </p:cNvPr>
          <p:cNvCxnSpPr/>
          <p:nvPr/>
        </p:nvCxnSpPr>
        <p:spPr>
          <a:xfrm>
            <a:off x="1411111" y="1162756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D06D9E3-2FB1-AC4A-857D-D7C0CEF2A00C}"/>
              </a:ext>
            </a:extLst>
          </p:cNvPr>
          <p:cNvCxnSpPr/>
          <p:nvPr/>
        </p:nvCxnSpPr>
        <p:spPr>
          <a:xfrm>
            <a:off x="1411111" y="5610578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7372BB5B-0BE6-7A43-B57C-D500DB3AD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45" t="26501" r="46480" b="18190"/>
          <a:stretch/>
        </p:blipFill>
        <p:spPr>
          <a:xfrm>
            <a:off x="3115733" y="1817511"/>
            <a:ext cx="3409245" cy="3793068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AC4D07A0-A52A-0A45-8725-D00E41711D08}"/>
              </a:ext>
            </a:extLst>
          </p:cNvPr>
          <p:cNvSpPr txBox="1"/>
          <p:nvPr/>
        </p:nvSpPr>
        <p:spPr>
          <a:xfrm>
            <a:off x="2226451" y="1186712"/>
            <a:ext cx="194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Eheä yhteiskunta ja kestävä hyvinvointi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30E8969-33C0-D145-AC08-E719319BDBA7}"/>
              </a:ext>
            </a:extLst>
          </p:cNvPr>
          <p:cNvSpPr txBox="1"/>
          <p:nvPr/>
        </p:nvSpPr>
        <p:spPr>
          <a:xfrm>
            <a:off x="5257034" y="1186712"/>
            <a:ext cx="385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Turvaamme ihmisten toimintakykyä, toimeentuloa ja palveluja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32EF653-A030-DB44-9BE4-ECC783C1A90F}"/>
              </a:ext>
            </a:extLst>
          </p:cNvPr>
          <p:cNvSpPr txBox="1"/>
          <p:nvPr/>
        </p:nvSpPr>
        <p:spPr>
          <a:xfrm>
            <a:off x="1581611" y="2254143"/>
            <a:ext cx="169432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Yhteistyötä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tehdään ilmiölähtöisesti, poikkihallinnollisesti ja ratkaisuhakuisesti.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Vuorovaikutteisella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ohjauksella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vahvistamme hallinnonalan toiminnan vaikuttavuutta ja sosiaalista pääomaa.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Lainsäädäntötyömme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mahdollistavaa ja yhteiskunnallisia muutoksia ennakoivaa.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7CCED32-A5AA-5E43-B0DA-C33E974C4DE7}"/>
              </a:ext>
            </a:extLst>
          </p:cNvPr>
          <p:cNvSpPr txBox="1"/>
          <p:nvPr/>
        </p:nvSpPr>
        <p:spPr>
          <a:xfrm>
            <a:off x="7021629" y="2311939"/>
            <a:ext cx="3149660" cy="2916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Turvaamme väestön hyvinvoinnin kaikissa tilanteissa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Varmistamme vaikuttavat etuudet ja palvelut kestävällä tavalla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Ehkäisemme ja vähennämme ihmisten eriarvoistumista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Edistämme sukupuolten tasa-arvon ja yhdenvertaisuuden toteutumista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Parannamme elin- ja työympäristön terveyttä ja turvallisuutta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C8CA7AF-DF8F-F34A-9EFD-870E334614C5}"/>
              </a:ext>
            </a:extLst>
          </p:cNvPr>
          <p:cNvSpPr txBox="1"/>
          <p:nvPr/>
        </p:nvSpPr>
        <p:spPr>
          <a:xfrm>
            <a:off x="5506364" y="5650050"/>
            <a:ext cx="50092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Päätöksenteko perustuu tietoon ja monipuoliseen vaikutusarviointiin. 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Huolehdimme sosiaalisen, taloudellisen ja ekologisen kestävyyden tasapainoisesta ja toisiaan tukevasta toteutumisesta.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B2655C1-91B2-B842-BB9E-17AF8A9246C3}"/>
              </a:ext>
            </a:extLst>
          </p:cNvPr>
          <p:cNvSpPr txBox="1"/>
          <p:nvPr/>
        </p:nvSpPr>
        <p:spPr>
          <a:xfrm>
            <a:off x="1581611" y="538219"/>
            <a:ext cx="81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STM-konsernin strategia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7A5F243-E631-9146-A035-8B890EFB7DA7}"/>
              </a:ext>
            </a:extLst>
          </p:cNvPr>
          <p:cNvSpPr txBox="1"/>
          <p:nvPr/>
        </p:nvSpPr>
        <p:spPr>
          <a:xfrm>
            <a:off x="2124522" y="5671288"/>
            <a:ext cx="30305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Toiminnan suunnittelussa otamme huomioon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EU:n ja globaalin toimintaympäristön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haasteet ja mahdollisuudet.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50E2ADD-8381-0C48-9A08-0E7069C4D3D8}"/>
              </a:ext>
            </a:extLst>
          </p:cNvPr>
          <p:cNvSpPr txBox="1"/>
          <p:nvPr/>
        </p:nvSpPr>
        <p:spPr>
          <a:xfrm>
            <a:off x="1591734" y="1186712"/>
            <a:ext cx="66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FAE1A72-9305-3D4C-903B-48F63C3031A4}"/>
              </a:ext>
            </a:extLst>
          </p:cNvPr>
          <p:cNvSpPr txBox="1"/>
          <p:nvPr/>
        </p:nvSpPr>
        <p:spPr>
          <a:xfrm>
            <a:off x="4475610" y="1186712"/>
            <a:ext cx="89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C2B1F92-A3ED-7844-BDDB-BFD98862D51B}"/>
              </a:ext>
            </a:extLst>
          </p:cNvPr>
          <p:cNvSpPr txBox="1"/>
          <p:nvPr/>
        </p:nvSpPr>
        <p:spPr>
          <a:xfrm>
            <a:off x="4475610" y="1915218"/>
            <a:ext cx="89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ARVOT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81BE237B-69B0-E443-A479-D57D8BE47242}"/>
              </a:ext>
            </a:extLst>
          </p:cNvPr>
          <p:cNvSpPr txBox="1"/>
          <p:nvPr/>
        </p:nvSpPr>
        <p:spPr>
          <a:xfrm>
            <a:off x="1571636" y="1915218"/>
            <a:ext cx="244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VAIKUTTAMISKEINOT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FA6FFBD-5617-534D-813E-DBD1E83A3E2B}"/>
              </a:ext>
            </a:extLst>
          </p:cNvPr>
          <p:cNvSpPr txBox="1"/>
          <p:nvPr/>
        </p:nvSpPr>
        <p:spPr>
          <a:xfrm>
            <a:off x="7016385" y="1915218"/>
            <a:ext cx="273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VAIKUTTAVUUSTAVOITTEET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DC5689B-1963-E944-B0C4-4EA5A7DCC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435" y="2302438"/>
            <a:ext cx="265246" cy="487479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7B5ADC8C-FB7D-D949-A677-1C1B57E8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470" y="2988159"/>
            <a:ext cx="365609" cy="36560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9F5AA055-78BF-0B48-BB59-E2352321F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362" y="3541336"/>
            <a:ext cx="322596" cy="365609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DCF3FA37-84B4-324B-AD92-D18BA700A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765" y="4163127"/>
            <a:ext cx="401454" cy="279584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5626036-997C-934C-8E28-6D58DA5FF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199" y="4727841"/>
            <a:ext cx="322596" cy="36560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1B241A8A-DCA7-B44C-989C-B7BF95FE1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068" y="5764794"/>
            <a:ext cx="401454" cy="401454"/>
          </a:xfrm>
          <a:prstGeom prst="rect">
            <a:avLst/>
          </a:prstGeom>
        </p:spPr>
      </p:pic>
      <p:pic>
        <p:nvPicPr>
          <p:cNvPr id="40" name="Kuva 39" descr="Kuva, joka sisältää kohteen teksti, ruoka, jälkiruoka&#10;&#10;Kuvaus luotu automaattisesti">
            <a:extLst>
              <a:ext uri="{FF2B5EF4-FFF2-40B4-BE49-F238E27FC236}">
                <a16:creationId xmlns:a16="http://schemas.microsoft.com/office/drawing/2014/main" id="{FABC13EC-D846-5740-9F96-4110693B8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969" y="2807237"/>
            <a:ext cx="1998000" cy="19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235DB50B-7D1A-B346-AD46-A1F30C3B7071}"/>
              </a:ext>
            </a:extLst>
          </p:cNvPr>
          <p:cNvGrpSpPr/>
          <p:nvPr/>
        </p:nvGrpSpPr>
        <p:grpSpPr>
          <a:xfrm>
            <a:off x="1433689" y="1806222"/>
            <a:ext cx="9087555" cy="3657600"/>
            <a:chOff x="1433689" y="1806222"/>
            <a:chExt cx="9087555" cy="3657600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8946216A-EF60-DF4E-B9F2-80B59189B66B}"/>
                </a:ext>
              </a:extLst>
            </p:cNvPr>
            <p:cNvSpPr/>
            <p:nvPr/>
          </p:nvSpPr>
          <p:spPr>
            <a:xfrm>
              <a:off x="1433689" y="1806222"/>
              <a:ext cx="2901244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3B11881D-1FC3-4042-82A6-72B9D35DBC77}"/>
                </a:ext>
              </a:extLst>
            </p:cNvPr>
            <p:cNvSpPr/>
            <p:nvPr/>
          </p:nvSpPr>
          <p:spPr>
            <a:xfrm>
              <a:off x="5339644" y="1806222"/>
              <a:ext cx="5170312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03EA0DC5-B5F5-F14A-BCE2-A819F39A9097}"/>
                </a:ext>
              </a:extLst>
            </p:cNvPr>
            <p:cNvCxnSpPr>
              <a:cxnSpLocks/>
            </p:cNvCxnSpPr>
            <p:nvPr/>
          </p:nvCxnSpPr>
          <p:spPr>
            <a:xfrm>
              <a:off x="1433689" y="1817511"/>
              <a:ext cx="29012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7C37695C-5EE5-204F-AEAE-49AFE772A790}"/>
                </a:ext>
              </a:extLst>
            </p:cNvPr>
            <p:cNvCxnSpPr>
              <a:cxnSpLocks/>
            </p:cNvCxnSpPr>
            <p:nvPr/>
          </p:nvCxnSpPr>
          <p:spPr>
            <a:xfrm>
              <a:off x="5339644" y="1817511"/>
              <a:ext cx="5181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BABEBAB-5576-CE4C-B2BA-3B87E3E4769E}"/>
              </a:ext>
            </a:extLst>
          </p:cNvPr>
          <p:cNvCxnSpPr/>
          <p:nvPr/>
        </p:nvCxnSpPr>
        <p:spPr>
          <a:xfrm>
            <a:off x="1411111" y="1162756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D06D9E3-2FB1-AC4A-857D-D7C0CEF2A00C}"/>
              </a:ext>
            </a:extLst>
          </p:cNvPr>
          <p:cNvCxnSpPr/>
          <p:nvPr/>
        </p:nvCxnSpPr>
        <p:spPr>
          <a:xfrm>
            <a:off x="1411111" y="5610578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C4D07A0-A52A-0A45-8725-D00E41711D08}"/>
              </a:ext>
            </a:extLst>
          </p:cNvPr>
          <p:cNvSpPr txBox="1"/>
          <p:nvPr/>
        </p:nvSpPr>
        <p:spPr>
          <a:xfrm>
            <a:off x="2282108" y="1218516"/>
            <a:ext cx="28477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Ett samhälle med sammanhållning och hållbar välfärd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30E8969-33C0-D145-AC08-E719319BDBA7}"/>
              </a:ext>
            </a:extLst>
          </p:cNvPr>
          <p:cNvSpPr txBox="1"/>
          <p:nvPr/>
        </p:nvSpPr>
        <p:spPr>
          <a:xfrm>
            <a:off x="6064965" y="1218516"/>
            <a:ext cx="331654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säkerställer människornas funktionsförmåga, utkomst och tjänster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32EF653-A030-DB44-9BE4-ECC783C1A90F}"/>
              </a:ext>
            </a:extLst>
          </p:cNvPr>
          <p:cNvSpPr txBox="1"/>
          <p:nvPr/>
        </p:nvSpPr>
        <p:spPr>
          <a:xfrm>
            <a:off x="1581611" y="2254143"/>
            <a:ext cx="1774783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Samarbetet</a:t>
            </a:r>
            <a:r>
              <a:rPr kumimoji="0" lang="sv-SE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är fenomenbaserat, </a:t>
            </a:r>
            <a:r>
              <a:rPr kumimoji="0" lang="sv-SE" sz="1200" b="0" i="0" u="none" strike="noStrike" cap="none" normalizeH="0" baseline="0" noProof="0" dirty="0" smtClean="0">
                <a:ln>
                  <a:noFill/>
                </a:ln>
                <a:uLnTx/>
                <a:uFillTx/>
                <a:latin typeface="Calibri" panose="020F0502020204030204"/>
                <a:ea typeface="+mn-ea"/>
                <a:cs typeface="+mn-cs"/>
              </a:rPr>
              <a:t>förvaltningsövergripande</a:t>
            </a:r>
            <a:r>
              <a:rPr kumimoji="0" lang="sv-SE" sz="12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och lösningsinriktat.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Genom interaktiv</a:t>
            </a:r>
            <a:r>
              <a:rPr kumimoji="0" lang="sv-SE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styrning</a:t>
            </a:r>
            <a:r>
              <a:rPr kumimoji="0" lang="sv-SE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stärker vi effektiviteten och det sociala kapitalet i förvaltningsområdets verksamhet.</a:t>
            </a:r>
          </a:p>
          <a:p>
            <a:pPr lvl="0">
              <a:lnSpc>
                <a:spcPts val="1400"/>
              </a:lnSpc>
              <a:spcBef>
                <a:spcPts val="800"/>
              </a:spcBef>
              <a:defRPr/>
            </a:pPr>
            <a:r>
              <a:rPr lang="sv-SE" sz="1200" dirty="0"/>
              <a:t>Vi genomför möjliggörande lagstiftning </a:t>
            </a:r>
            <a:r>
              <a:rPr lang="sv-SE" sz="1200" dirty="0" smtClean="0"/>
              <a:t>med </a:t>
            </a:r>
            <a:r>
              <a:rPr lang="sv-SE" sz="1200" dirty="0"/>
              <a:t>samhälleliga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förändringar </a:t>
            </a:r>
            <a:r>
              <a:rPr lang="sv-SE" sz="1200" dirty="0" smtClean="0"/>
              <a:t>i åtanke.</a:t>
            </a:r>
            <a:endParaRPr lang="sv-SE" sz="1200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7CCED32-A5AA-5E43-B0DA-C33E974C4DE7}"/>
              </a:ext>
            </a:extLst>
          </p:cNvPr>
          <p:cNvSpPr txBox="1"/>
          <p:nvPr/>
        </p:nvSpPr>
        <p:spPr>
          <a:xfrm>
            <a:off x="7021628" y="2311939"/>
            <a:ext cx="3499615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tryggar befolkningens välbefinnande </a:t>
            </a:r>
            <a: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alla situationer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säkerställer verkningsfulla förmåner och tjänster på ett hållbart sätt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förebygger och minskar ojämlikheten mellan människor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</a:t>
            </a:r>
            <a: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främjar jämställdhet </a:t>
            </a:r>
            <a:b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och </a:t>
            </a: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likabehandling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förbättrar hälsan och säkerheten i livs- och arbetsmiljön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C8CA7AF-DF8F-F34A-9EFD-870E334614C5}"/>
              </a:ext>
            </a:extLst>
          </p:cNvPr>
          <p:cNvSpPr txBox="1"/>
          <p:nvPr/>
        </p:nvSpPr>
        <p:spPr>
          <a:xfrm>
            <a:off x="5506364" y="5650050"/>
            <a:ext cx="50092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Beslutsfattandet grundar sig på information och en mångsidig </a:t>
            </a:r>
            <a:r>
              <a:rPr kumimoji="0" lang="sv-SE" sz="1200" b="1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konsekvensbedömning.</a:t>
            </a:r>
            <a:r>
              <a:rPr kumimoji="0" lang="sv-SE" sz="1200" b="1" i="0" u="none" strike="noStrike" cap="none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 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ser till att den sociala, ekonomiska och ekologiska hållbarheten förverkligas på ett balanserat </a:t>
            </a:r>
            <a:r>
              <a:rPr kumimoji="0" lang="sv-SE" sz="12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sätt och 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så att de stöder varandra.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B2655C1-91B2-B842-BB9E-17AF8A9246C3}"/>
              </a:ext>
            </a:extLst>
          </p:cNvPr>
          <p:cNvSpPr txBox="1"/>
          <p:nvPr/>
        </p:nvSpPr>
        <p:spPr>
          <a:xfrm>
            <a:off x="1581611" y="538219"/>
            <a:ext cx="81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SHM-koncernens strategi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7A5F243-E631-9146-A035-8B890EFB7DA7}"/>
              </a:ext>
            </a:extLst>
          </p:cNvPr>
          <p:cNvSpPr txBox="1"/>
          <p:nvPr/>
        </p:nvSpPr>
        <p:spPr>
          <a:xfrm>
            <a:off x="2124522" y="5671288"/>
            <a:ext cx="30305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 planeringen av verksamheten beaktar vi</a:t>
            </a: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utmaningarna och möjligheterna</a:t>
            </a: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2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inom EU och i den globala omvärlden</a:t>
            </a: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50E2ADD-8381-0C48-9A08-0E7069C4D3D8}"/>
              </a:ext>
            </a:extLst>
          </p:cNvPr>
          <p:cNvSpPr txBox="1"/>
          <p:nvPr/>
        </p:nvSpPr>
        <p:spPr>
          <a:xfrm>
            <a:off x="1591733" y="1186712"/>
            <a:ext cx="81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FAE1A72-9305-3D4C-903B-48F63C3031A4}"/>
              </a:ext>
            </a:extLst>
          </p:cNvPr>
          <p:cNvSpPr txBox="1"/>
          <p:nvPr/>
        </p:nvSpPr>
        <p:spPr>
          <a:xfrm>
            <a:off x="5188129" y="1186712"/>
            <a:ext cx="1030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81BE237B-69B0-E443-A479-D57D8BE47242}"/>
              </a:ext>
            </a:extLst>
          </p:cNvPr>
          <p:cNvSpPr txBox="1"/>
          <p:nvPr/>
        </p:nvSpPr>
        <p:spPr>
          <a:xfrm>
            <a:off x="1571636" y="1915218"/>
            <a:ext cx="244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METODER FÖR PÅVERKAN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FA6FFBD-5617-534D-813E-DBD1E83A3E2B}"/>
              </a:ext>
            </a:extLst>
          </p:cNvPr>
          <p:cNvSpPr txBox="1"/>
          <p:nvPr/>
        </p:nvSpPr>
        <p:spPr>
          <a:xfrm>
            <a:off x="7016385" y="1915218"/>
            <a:ext cx="273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EFFEKTMÅL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DC5689B-1963-E944-B0C4-4EA5A7DC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35" y="2302438"/>
            <a:ext cx="265246" cy="487479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7B5ADC8C-FB7D-D949-A677-1C1B57E8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70" y="2988159"/>
            <a:ext cx="365609" cy="36560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9F5AA055-78BF-0B48-BB59-E2352321F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362" y="3541336"/>
            <a:ext cx="322596" cy="365609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DCF3FA37-84B4-324B-AD92-D18BA700A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765" y="4163127"/>
            <a:ext cx="401454" cy="27958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152263" y="1741245"/>
            <a:ext cx="1407373" cy="748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D5626036-997C-934C-8E28-6D58DA5FF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199" y="4727841"/>
            <a:ext cx="322596" cy="36560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1B241A8A-DCA7-B44C-989C-B7BF95FE1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068" y="5764794"/>
            <a:ext cx="401454" cy="40145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6" y="1822193"/>
            <a:ext cx="3399097" cy="3776775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5C2B1F92-A3ED-7844-BDDB-BFD98862D51B}"/>
              </a:ext>
            </a:extLst>
          </p:cNvPr>
          <p:cNvSpPr txBox="1"/>
          <p:nvPr/>
        </p:nvSpPr>
        <p:spPr>
          <a:xfrm>
            <a:off x="4065295" y="1915218"/>
            <a:ext cx="159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VÄRDERINGAR</a:t>
            </a:r>
          </a:p>
        </p:txBody>
      </p:sp>
      <p:pic>
        <p:nvPicPr>
          <p:cNvPr id="41" name="Kuva 40" descr="Kuva, joka sisältää kohteen teksti, ruoka, jälkiruoka&#10;&#10;Kuvaus luotu automaattisesti">
            <a:extLst>
              <a:ext uri="{FF2B5EF4-FFF2-40B4-BE49-F238E27FC236}">
                <a16:creationId xmlns:a16="http://schemas.microsoft.com/office/drawing/2014/main" id="{FABC13EC-D846-5740-9F96-4110693B8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969" y="2807237"/>
            <a:ext cx="1998000" cy="1998000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19" y="2247687"/>
            <a:ext cx="3165261" cy="31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235DB50B-7D1A-B346-AD46-A1F30C3B7071}"/>
              </a:ext>
            </a:extLst>
          </p:cNvPr>
          <p:cNvGrpSpPr/>
          <p:nvPr/>
        </p:nvGrpSpPr>
        <p:grpSpPr>
          <a:xfrm>
            <a:off x="1433689" y="1806222"/>
            <a:ext cx="9087555" cy="3657600"/>
            <a:chOff x="1433689" y="1806222"/>
            <a:chExt cx="9087555" cy="3657600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8946216A-EF60-DF4E-B9F2-80B59189B66B}"/>
                </a:ext>
              </a:extLst>
            </p:cNvPr>
            <p:cNvSpPr/>
            <p:nvPr/>
          </p:nvSpPr>
          <p:spPr>
            <a:xfrm>
              <a:off x="1433689" y="1806222"/>
              <a:ext cx="2901244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3B11881D-1FC3-4042-82A6-72B9D35DBC77}"/>
                </a:ext>
              </a:extLst>
            </p:cNvPr>
            <p:cNvSpPr/>
            <p:nvPr/>
          </p:nvSpPr>
          <p:spPr>
            <a:xfrm>
              <a:off x="5339644" y="1806222"/>
              <a:ext cx="5170312" cy="3657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03EA0DC5-B5F5-F14A-BCE2-A819F39A9097}"/>
                </a:ext>
              </a:extLst>
            </p:cNvPr>
            <p:cNvCxnSpPr>
              <a:cxnSpLocks/>
            </p:cNvCxnSpPr>
            <p:nvPr/>
          </p:nvCxnSpPr>
          <p:spPr>
            <a:xfrm>
              <a:off x="1433689" y="1817511"/>
              <a:ext cx="29012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7C37695C-5EE5-204F-AEAE-49AFE772A790}"/>
                </a:ext>
              </a:extLst>
            </p:cNvPr>
            <p:cNvCxnSpPr>
              <a:cxnSpLocks/>
            </p:cNvCxnSpPr>
            <p:nvPr/>
          </p:nvCxnSpPr>
          <p:spPr>
            <a:xfrm>
              <a:off x="5339644" y="1817511"/>
              <a:ext cx="5181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BABEBAB-5576-CE4C-B2BA-3B87E3E4769E}"/>
              </a:ext>
            </a:extLst>
          </p:cNvPr>
          <p:cNvCxnSpPr/>
          <p:nvPr/>
        </p:nvCxnSpPr>
        <p:spPr>
          <a:xfrm>
            <a:off x="1411111" y="1162756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D06D9E3-2FB1-AC4A-857D-D7C0CEF2A00C}"/>
              </a:ext>
            </a:extLst>
          </p:cNvPr>
          <p:cNvCxnSpPr/>
          <p:nvPr/>
        </p:nvCxnSpPr>
        <p:spPr>
          <a:xfrm>
            <a:off x="1411111" y="5610578"/>
            <a:ext cx="9110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C4D07A0-A52A-0A45-8725-D00E41711D08}"/>
              </a:ext>
            </a:extLst>
          </p:cNvPr>
          <p:cNvSpPr txBox="1"/>
          <p:nvPr/>
        </p:nvSpPr>
        <p:spPr>
          <a:xfrm>
            <a:off x="2124523" y="1210462"/>
            <a:ext cx="21475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 cohesive </a:t>
            </a:r>
            <a:r>
              <a:rPr kumimoji="0" lang="en-GB" sz="1600" b="1" i="0" u="none" strike="noStrike" cap="none" normalizeH="0" baseline="0" noProof="0" dirty="0" smtClean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society </a:t>
            </a: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and sustainable wellbeing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30E8969-33C0-D145-AC08-E719319BDBA7}"/>
              </a:ext>
            </a:extLst>
          </p:cNvPr>
          <p:cNvSpPr txBox="1"/>
          <p:nvPr/>
        </p:nvSpPr>
        <p:spPr>
          <a:xfrm>
            <a:off x="5257034" y="1210462"/>
            <a:ext cx="3853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To safeguard people’s functional capacity, livelihoods and services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32EF653-A030-DB44-9BE4-ECC783C1A90F}"/>
              </a:ext>
            </a:extLst>
          </p:cNvPr>
          <p:cNvSpPr txBox="1"/>
          <p:nvPr/>
        </p:nvSpPr>
        <p:spPr>
          <a:xfrm>
            <a:off x="1581611" y="2254143"/>
            <a:ext cx="169432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cooperate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in a phenomenon-based and solution-oriented manner across administrative branches.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strengthen the effectiveness and social capital of the activities in the administrative branch through 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interactive </a:t>
            </a:r>
            <a:r>
              <a:rPr kumimoji="0" lang="en-GB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guidance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Our legislative work 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is enabling and anticipates changes in society.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7CCED32-A5AA-5E43-B0DA-C33E974C4DE7}"/>
              </a:ext>
            </a:extLst>
          </p:cNvPr>
          <p:cNvSpPr txBox="1"/>
          <p:nvPr/>
        </p:nvSpPr>
        <p:spPr>
          <a:xfrm>
            <a:off x="7021629" y="2311939"/>
            <a:ext cx="31496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safeguard the wellbeing of the population in all situations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ensure effective benefits and services in a sustainable manner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prevent and reduce inequality between people</a:t>
            </a:r>
          </a:p>
          <a:p>
            <a:pPr lvl="0">
              <a:lnSpc>
                <a:spcPts val="1600"/>
              </a:lnSpc>
              <a:spcBef>
                <a:spcPts val="150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We </a:t>
            </a:r>
            <a:r>
              <a:rPr lang="en-US" sz="1600" dirty="0">
                <a:solidFill>
                  <a:srgbClr val="000000"/>
                </a:solidFill>
              </a:rPr>
              <a:t>promote gender equality and </a:t>
            </a:r>
            <a:r>
              <a:rPr lang="en-US" sz="1600" dirty="0" smtClean="0">
                <a:solidFill>
                  <a:srgbClr val="000000"/>
                </a:solidFill>
              </a:rPr>
              <a:t>non-discrimination</a:t>
            </a:r>
          </a:p>
          <a:p>
            <a:pPr lvl="0">
              <a:lnSpc>
                <a:spcPts val="1600"/>
              </a:lnSpc>
              <a:spcBef>
                <a:spcPts val="1500"/>
              </a:spcBef>
              <a:defRPr/>
            </a:pPr>
            <a:r>
              <a:rPr kumimoji="0" lang="en-GB" sz="1600" b="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improve the health and safety of living and working environments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C8CA7AF-DF8F-F34A-9EFD-870E334614C5}"/>
              </a:ext>
            </a:extLst>
          </p:cNvPr>
          <p:cNvSpPr txBox="1"/>
          <p:nvPr/>
        </p:nvSpPr>
        <p:spPr>
          <a:xfrm>
            <a:off x="5648864" y="5650050"/>
            <a:ext cx="4837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Decision-making is based on information and comprehensive impact assessment</a:t>
            </a:r>
            <a:r>
              <a:rPr kumimoji="0" lang="en-GB" sz="1200" b="1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We ensure that social, economic and ecological sustainability are achieved in a balanced and mutually reinforcing manner.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B2655C1-91B2-B842-BB9E-17AF8A9246C3}"/>
              </a:ext>
            </a:extLst>
          </p:cNvPr>
          <p:cNvSpPr txBox="1"/>
          <p:nvPr/>
        </p:nvSpPr>
        <p:spPr>
          <a:xfrm>
            <a:off x="1581611" y="566452"/>
            <a:ext cx="1007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cap="none" normalizeH="0" baseline="0" noProof="0" dirty="0">
                <a:ln>
                  <a:noFill/>
                </a:ln>
                <a:solidFill>
                  <a:srgbClr val="888B8D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Strategy of the Ministry of Social Affairs and Health Group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7A5F243-E631-9146-A035-8B890EFB7DA7}"/>
              </a:ext>
            </a:extLst>
          </p:cNvPr>
          <p:cNvSpPr txBox="1"/>
          <p:nvPr/>
        </p:nvSpPr>
        <p:spPr>
          <a:xfrm>
            <a:off x="2124522" y="5671288"/>
            <a:ext cx="36231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When planning activities, we take into account the challenges and potential of </a:t>
            </a:r>
            <a:r>
              <a:rPr kumimoji="0" lang="en-GB" sz="1200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en-GB" sz="1200" i="0" u="none" strike="noStrike" cap="none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1" i="0" u="none" strike="noStrike" cap="none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EU’s operating environment and the global operating environment</a:t>
            </a:r>
            <a:r>
              <a:rPr kumimoji="0" lang="en-GB" sz="12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GB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50E2ADD-8381-0C48-9A08-0E7069C4D3D8}"/>
              </a:ext>
            </a:extLst>
          </p:cNvPr>
          <p:cNvSpPr txBox="1"/>
          <p:nvPr/>
        </p:nvSpPr>
        <p:spPr>
          <a:xfrm>
            <a:off x="1453952" y="1186712"/>
            <a:ext cx="801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FAE1A72-9305-3D4C-903B-48F63C3031A4}"/>
              </a:ext>
            </a:extLst>
          </p:cNvPr>
          <p:cNvSpPr txBox="1"/>
          <p:nvPr/>
        </p:nvSpPr>
        <p:spPr>
          <a:xfrm>
            <a:off x="4334934" y="1162756"/>
            <a:ext cx="103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C2B1F92-A3ED-7844-BDDB-BFD98862D51B}"/>
              </a:ext>
            </a:extLst>
          </p:cNvPr>
          <p:cNvSpPr txBox="1"/>
          <p:nvPr/>
        </p:nvSpPr>
        <p:spPr>
          <a:xfrm>
            <a:off x="4392485" y="1915218"/>
            <a:ext cx="89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VALUES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81BE237B-69B0-E443-A479-D57D8BE47242}"/>
              </a:ext>
            </a:extLst>
          </p:cNvPr>
          <p:cNvSpPr txBox="1"/>
          <p:nvPr/>
        </p:nvSpPr>
        <p:spPr>
          <a:xfrm>
            <a:off x="1571636" y="1915218"/>
            <a:ext cx="244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MEANS OF INFLUENCING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FA6FFBD-5617-534D-813E-DBD1E83A3E2B}"/>
              </a:ext>
            </a:extLst>
          </p:cNvPr>
          <p:cNvSpPr txBox="1"/>
          <p:nvPr/>
        </p:nvSpPr>
        <p:spPr>
          <a:xfrm>
            <a:off x="7016385" y="1915218"/>
            <a:ext cx="273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cap="none" normalizeH="0" baseline="0" noProof="0">
                <a:ln>
                  <a:noFill/>
                </a:ln>
                <a:solidFill>
                  <a:srgbClr val="F0AB0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IMPACT TARGETS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0DC5689B-1963-E944-B0C4-4EA5A7DC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35" y="2302438"/>
            <a:ext cx="265246" cy="487479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7B5ADC8C-FB7D-D949-A677-1C1B57E8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70" y="2988159"/>
            <a:ext cx="365609" cy="36560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9F5AA055-78BF-0B48-BB59-E2352321F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362" y="3541336"/>
            <a:ext cx="322596" cy="365609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DCF3FA37-84B4-324B-AD92-D18BA700A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765" y="4163127"/>
            <a:ext cx="401454" cy="279584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5626036-997C-934C-8E28-6D58DA5FF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199" y="4727841"/>
            <a:ext cx="322596" cy="36560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1B241A8A-DCA7-B44C-989C-B7BF95FE1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068" y="5764794"/>
            <a:ext cx="401454" cy="401454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6" y="1822193"/>
            <a:ext cx="3399097" cy="3776775"/>
          </a:xfrm>
          <a:prstGeom prst="rect">
            <a:avLst/>
          </a:prstGeom>
        </p:spPr>
      </p:pic>
      <p:pic>
        <p:nvPicPr>
          <p:cNvPr id="43" name="Kuva 42" descr="Kuva, joka sisältää kohteen teksti, ruoka, jälkiruoka&#10;&#10;Kuvaus luotu automaattisesti">
            <a:extLst>
              <a:ext uri="{FF2B5EF4-FFF2-40B4-BE49-F238E27FC236}">
                <a16:creationId xmlns:a16="http://schemas.microsoft.com/office/drawing/2014/main" id="{FABC13EC-D846-5740-9F96-4110693B8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969" y="2807237"/>
            <a:ext cx="1998000" cy="1998000"/>
          </a:xfrm>
          <a:prstGeom prst="rect">
            <a:avLst/>
          </a:prstGeom>
        </p:spPr>
      </p:pic>
      <p:pic>
        <p:nvPicPr>
          <p:cNvPr id="44" name="Kuva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19" y="2249204"/>
            <a:ext cx="3165261" cy="31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STM_colors_060519">
      <a:dk1>
        <a:srgbClr val="000000"/>
      </a:dk1>
      <a:lt1>
        <a:srgbClr val="FFFFFF"/>
      </a:lt1>
      <a:dk2>
        <a:srgbClr val="535659"/>
      </a:dk2>
      <a:lt2>
        <a:srgbClr val="E7E6E6"/>
      </a:lt2>
      <a:accent1>
        <a:srgbClr val="F0AB00"/>
      </a:accent1>
      <a:accent2>
        <a:srgbClr val="888B8D"/>
      </a:accent2>
      <a:accent3>
        <a:srgbClr val="53565A"/>
      </a:accent3>
      <a:accent4>
        <a:srgbClr val="642667"/>
      </a:accent4>
      <a:accent5>
        <a:srgbClr val="008C95"/>
      </a:accent5>
      <a:accent6>
        <a:srgbClr val="0562C1"/>
      </a:accent6>
      <a:hlink>
        <a:srgbClr val="F0AB00"/>
      </a:hlink>
      <a:folHlink>
        <a:srgbClr val="6325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M-PPT-POHJA2019-FI.potx" id="{D32473A4-DC21-40E8-901E-33FBC71A01B8}" vid="{761E0C1A-B708-4D8C-ABAB-1D8C7528FD78}"/>
    </a:ext>
  </a:extLst>
</a:theme>
</file>

<file path=ppt/theme/theme2.xml><?xml version="1.0" encoding="utf-8"?>
<a:theme xmlns:a="http://schemas.openxmlformats.org/drawingml/2006/main" name="1_VN-FI/SV-01/2020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suremonttiajatuksia valtiosihteereille 18022020.pptx.potx" id="{6E3349DE-CCA3-49AF-B0EF-4A6E4ACAEC48}" vid="{6A793A98-6C6B-4D02-A544-2A15D431D629}"/>
    </a:ext>
  </a:extLst>
</a:theme>
</file>

<file path=ppt/theme/theme3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4DDD633B5EFD34408FAD750C8C0EA9AB" ma:contentTypeVersion="3" ma:contentTypeDescription="Kampus asiakirja" ma:contentTypeScope="" ma:versionID="bd7c4ba10f5902d38e576c90ce9c2ef6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50a5b5cd88335586f0f0423cbf992e3e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76c4f1-4392-47e8-8eb6-6aa7aca6a07b}" ma:internalName="TaxCatchAll" ma:showField="CatchAllData" ma:web="e1946994-6510-41da-a2a3-28edfec2e2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76c4f1-4392-47e8-8eb6-6aa7aca6a07b}" ma:internalName="TaxCatchAllLabel" ma:readOnly="true" ma:showField="CatchAllDataLabel" ma:web="e1946994-6510-41da-a2a3-28edfec2e2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F21BA9-5560-47A2-A0C7-1B69B76AFAF2}">
  <ds:schemaRefs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F46A9D-748F-438B-A873-86CA694B6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150678-AF66-4446-912F-FFADD86F729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BC39DD7-C641-4DC2-9DF4-847A797CF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STM_16_9_masterpohja_2019_FI</Template>
  <TotalTime>19413</TotalTime>
  <Words>428</Words>
  <Application>Microsoft Office PowerPoint</Application>
  <PresentationFormat>Laajakuva</PresentationFormat>
  <Paragraphs>57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Calibri</vt:lpstr>
      <vt:lpstr>Myanmar Text</vt:lpstr>
      <vt:lpstr>Myriad Pro</vt:lpstr>
      <vt:lpstr>Myriad Pro Semibold</vt:lpstr>
      <vt:lpstr>1_Office-teema</vt:lpstr>
      <vt:lpstr>1_VN-FI/SV-01/2020</vt:lpstr>
      <vt:lpstr>VM2019 teema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Konsernijory 29.4. Strategiapäivitystä</dc:title>
  <dc:creator>Sara Tani</dc:creator>
  <cp:lastModifiedBy>Osolanus Jani (STM)</cp:lastModifiedBy>
  <cp:revision>187</cp:revision>
  <dcterms:created xsi:type="dcterms:W3CDTF">2021-04-30T10:27:28Z</dcterms:created>
  <dcterms:modified xsi:type="dcterms:W3CDTF">2021-12-09T15:55:50Z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0x010100B5FAB64B6C204DD994D3FAC0C34E2BFF004DDD633B5EFD34408FAD750C8C0EA9AB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