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8" r:id="rId2"/>
    <p:sldId id="299" r:id="rId3"/>
    <p:sldId id="297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7BC0"/>
    <a:srgbClr val="FFFFFF"/>
    <a:srgbClr val="EBF6F9"/>
    <a:srgbClr val="DCDCDC"/>
    <a:srgbClr val="D7EDF4"/>
    <a:srgbClr val="80C4D9"/>
    <a:srgbClr val="B6DDE9"/>
    <a:srgbClr val="CCE7F0"/>
    <a:srgbClr val="000000"/>
    <a:srgbClr val="7AD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31" autoAdjust="0"/>
    <p:restoredTop sz="97386" autoAdjust="0"/>
  </p:normalViewPr>
  <p:slideViewPr>
    <p:cSldViewPr showGuides="1">
      <p:cViewPr>
        <p:scale>
          <a:sx n="110" d="100"/>
          <a:sy n="110" d="100"/>
        </p:scale>
        <p:origin x="-1692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FAC48-2721-4B96-BA02-5768D8A8C6C8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3CE14-C27A-42FB-A7CF-16D08FB8F5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1866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ääotsikko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orakulmio 21"/>
          <p:cNvSpPr/>
          <p:nvPr userDrawn="1"/>
        </p:nvSpPr>
        <p:spPr bwMode="hidden">
          <a:xfrm>
            <a:off x="287999" y="288000"/>
            <a:ext cx="8568000" cy="629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76710" y="2327151"/>
            <a:ext cx="7223682" cy="1641909"/>
          </a:xfrm>
        </p:spPr>
        <p:txBody>
          <a:bodyPr anchor="b" anchorCtr="0">
            <a:noAutofit/>
          </a:bodyPr>
          <a:lstStyle>
            <a:lvl1pPr algn="l">
              <a:defRPr sz="3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76710" y="4412343"/>
            <a:ext cx="5855530" cy="143370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20" name="Kuva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6408116" y="612760"/>
            <a:ext cx="2219605" cy="297752"/>
          </a:xfrm>
          <a:prstGeom prst="rect">
            <a:avLst/>
          </a:prstGeom>
        </p:spPr>
      </p:pic>
      <p:grpSp>
        <p:nvGrpSpPr>
          <p:cNvPr id="39" name="Ryhmä 38"/>
          <p:cNvGrpSpPr/>
          <p:nvPr userDrawn="1"/>
        </p:nvGrpSpPr>
        <p:grpSpPr bwMode="ltGray">
          <a:xfrm>
            <a:off x="288000" y="288000"/>
            <a:ext cx="3738563" cy="1381125"/>
            <a:chOff x="2787650" y="1428750"/>
            <a:chExt cx="3738563" cy="1381125"/>
          </a:xfrm>
        </p:grpSpPr>
        <p:sp>
          <p:nvSpPr>
            <p:cNvPr id="8" name="Freeform 6"/>
            <p:cNvSpPr>
              <a:spLocks/>
            </p:cNvSpPr>
            <p:nvPr userDrawn="1"/>
          </p:nvSpPr>
          <p:spPr bwMode="ltGray">
            <a:xfrm>
              <a:off x="4579938" y="1990725"/>
              <a:ext cx="1392238" cy="447675"/>
            </a:xfrm>
            <a:custGeom>
              <a:avLst/>
              <a:gdLst>
                <a:gd name="T0" fmla="*/ 339 w 877"/>
                <a:gd name="T1" fmla="*/ 282 h 282"/>
                <a:gd name="T2" fmla="*/ 877 w 877"/>
                <a:gd name="T3" fmla="*/ 56 h 282"/>
                <a:gd name="T4" fmla="*/ 0 w 877"/>
                <a:gd name="T5" fmla="*/ 0 h 282"/>
                <a:gd name="T6" fmla="*/ 339 w 877"/>
                <a:gd name="T7" fmla="*/ 28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7" h="282">
                  <a:moveTo>
                    <a:pt x="339" y="282"/>
                  </a:moveTo>
                  <a:lnTo>
                    <a:pt x="877" y="56"/>
                  </a:lnTo>
                  <a:lnTo>
                    <a:pt x="0" y="0"/>
                  </a:lnTo>
                  <a:lnTo>
                    <a:pt x="339" y="282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4579938" y="1428750"/>
              <a:ext cx="1392238" cy="650875"/>
            </a:xfrm>
            <a:custGeom>
              <a:avLst/>
              <a:gdLst>
                <a:gd name="T0" fmla="*/ 207 w 877"/>
                <a:gd name="T1" fmla="*/ 0 h 410"/>
                <a:gd name="T2" fmla="*/ 0 w 877"/>
                <a:gd name="T3" fmla="*/ 354 h 410"/>
                <a:gd name="T4" fmla="*/ 877 w 877"/>
                <a:gd name="T5" fmla="*/ 410 h 410"/>
                <a:gd name="T6" fmla="*/ 535 w 877"/>
                <a:gd name="T7" fmla="*/ 0 h 410"/>
                <a:gd name="T8" fmla="*/ 207 w 877"/>
                <a:gd name="T9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7" h="410">
                  <a:moveTo>
                    <a:pt x="207" y="0"/>
                  </a:moveTo>
                  <a:lnTo>
                    <a:pt x="0" y="354"/>
                  </a:lnTo>
                  <a:lnTo>
                    <a:pt x="877" y="410"/>
                  </a:lnTo>
                  <a:lnTo>
                    <a:pt x="535" y="0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E9F3F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ltGray">
            <a:xfrm>
              <a:off x="4203700" y="1428750"/>
              <a:ext cx="704850" cy="561975"/>
            </a:xfrm>
            <a:custGeom>
              <a:avLst/>
              <a:gdLst>
                <a:gd name="T0" fmla="*/ 190 w 444"/>
                <a:gd name="T1" fmla="*/ 0 h 354"/>
                <a:gd name="T2" fmla="*/ 0 w 444"/>
                <a:gd name="T3" fmla="*/ 113 h 354"/>
                <a:gd name="T4" fmla="*/ 237 w 444"/>
                <a:gd name="T5" fmla="*/ 354 h 354"/>
                <a:gd name="T6" fmla="*/ 444 w 444"/>
                <a:gd name="T7" fmla="*/ 0 h 354"/>
                <a:gd name="T8" fmla="*/ 190 w 444"/>
                <a:gd name="T9" fmla="*/ 0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4" h="354">
                  <a:moveTo>
                    <a:pt x="190" y="0"/>
                  </a:moveTo>
                  <a:lnTo>
                    <a:pt x="0" y="113"/>
                  </a:lnTo>
                  <a:lnTo>
                    <a:pt x="237" y="354"/>
                  </a:lnTo>
                  <a:lnTo>
                    <a:pt x="444" y="0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ABB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ltGray">
            <a:xfrm>
              <a:off x="5972175" y="1428750"/>
              <a:ext cx="554038" cy="650875"/>
            </a:xfrm>
            <a:custGeom>
              <a:avLst/>
              <a:gdLst>
                <a:gd name="T0" fmla="*/ 73 w 349"/>
                <a:gd name="T1" fmla="*/ 0 h 410"/>
                <a:gd name="T2" fmla="*/ 0 w 349"/>
                <a:gd name="T3" fmla="*/ 410 h 410"/>
                <a:gd name="T4" fmla="*/ 349 w 349"/>
                <a:gd name="T5" fmla="*/ 0 h 410"/>
                <a:gd name="T6" fmla="*/ 73 w 349"/>
                <a:gd name="T7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9" h="410">
                  <a:moveTo>
                    <a:pt x="73" y="0"/>
                  </a:moveTo>
                  <a:lnTo>
                    <a:pt x="0" y="410"/>
                  </a:lnTo>
                  <a:lnTo>
                    <a:pt x="349" y="0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2FC5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ltGray">
            <a:xfrm>
              <a:off x="5429250" y="1428750"/>
              <a:ext cx="658813" cy="650875"/>
            </a:xfrm>
            <a:custGeom>
              <a:avLst/>
              <a:gdLst>
                <a:gd name="T0" fmla="*/ 0 w 415"/>
                <a:gd name="T1" fmla="*/ 0 h 410"/>
                <a:gd name="T2" fmla="*/ 342 w 415"/>
                <a:gd name="T3" fmla="*/ 410 h 410"/>
                <a:gd name="T4" fmla="*/ 415 w 415"/>
                <a:gd name="T5" fmla="*/ 0 h 410"/>
                <a:gd name="T6" fmla="*/ 0 w 415"/>
                <a:gd name="T7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5" h="410">
                  <a:moveTo>
                    <a:pt x="0" y="0"/>
                  </a:moveTo>
                  <a:lnTo>
                    <a:pt x="342" y="410"/>
                  </a:lnTo>
                  <a:lnTo>
                    <a:pt x="4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ltGray">
            <a:xfrm>
              <a:off x="3324225" y="1608138"/>
              <a:ext cx="879475" cy="833438"/>
            </a:xfrm>
            <a:custGeom>
              <a:avLst/>
              <a:gdLst>
                <a:gd name="T0" fmla="*/ 341 w 554"/>
                <a:gd name="T1" fmla="*/ 525 h 525"/>
                <a:gd name="T2" fmla="*/ 554 w 554"/>
                <a:gd name="T3" fmla="*/ 0 h 525"/>
                <a:gd name="T4" fmla="*/ 0 w 554"/>
                <a:gd name="T5" fmla="*/ 245 h 525"/>
                <a:gd name="T6" fmla="*/ 341 w 554"/>
                <a:gd name="T7" fmla="*/ 525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4" h="525">
                  <a:moveTo>
                    <a:pt x="341" y="525"/>
                  </a:moveTo>
                  <a:lnTo>
                    <a:pt x="554" y="0"/>
                  </a:lnTo>
                  <a:lnTo>
                    <a:pt x="0" y="245"/>
                  </a:lnTo>
                  <a:lnTo>
                    <a:pt x="341" y="525"/>
                  </a:lnTo>
                  <a:close/>
                </a:path>
              </a:pathLst>
            </a:custGeom>
            <a:solidFill>
              <a:srgbClr val="D9EB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ltGray">
            <a:xfrm>
              <a:off x="3324225" y="1428750"/>
              <a:ext cx="879475" cy="568325"/>
            </a:xfrm>
            <a:custGeom>
              <a:avLst/>
              <a:gdLst>
                <a:gd name="T0" fmla="*/ 101 w 554"/>
                <a:gd name="T1" fmla="*/ 0 h 358"/>
                <a:gd name="T2" fmla="*/ 0 w 554"/>
                <a:gd name="T3" fmla="*/ 358 h 358"/>
                <a:gd name="T4" fmla="*/ 554 w 554"/>
                <a:gd name="T5" fmla="*/ 113 h 358"/>
                <a:gd name="T6" fmla="*/ 253 w 554"/>
                <a:gd name="T7" fmla="*/ 0 h 358"/>
                <a:gd name="T8" fmla="*/ 101 w 554"/>
                <a:gd name="T9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358">
                  <a:moveTo>
                    <a:pt x="101" y="0"/>
                  </a:moveTo>
                  <a:lnTo>
                    <a:pt x="0" y="358"/>
                  </a:lnTo>
                  <a:lnTo>
                    <a:pt x="554" y="113"/>
                  </a:lnTo>
                  <a:lnTo>
                    <a:pt x="253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ltGray">
            <a:xfrm>
              <a:off x="2790825" y="1428750"/>
              <a:ext cx="693738" cy="568325"/>
            </a:xfrm>
            <a:custGeom>
              <a:avLst/>
              <a:gdLst>
                <a:gd name="T0" fmla="*/ 0 w 437"/>
                <a:gd name="T1" fmla="*/ 0 h 358"/>
                <a:gd name="T2" fmla="*/ 336 w 437"/>
                <a:gd name="T3" fmla="*/ 358 h 358"/>
                <a:gd name="T4" fmla="*/ 437 w 437"/>
                <a:gd name="T5" fmla="*/ 0 h 358"/>
                <a:gd name="T6" fmla="*/ 0 w 437"/>
                <a:gd name="T7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" h="358">
                  <a:moveTo>
                    <a:pt x="0" y="0"/>
                  </a:moveTo>
                  <a:lnTo>
                    <a:pt x="336" y="358"/>
                  </a:lnTo>
                  <a:lnTo>
                    <a:pt x="4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ltGray">
            <a:xfrm>
              <a:off x="2787650" y="1997075"/>
              <a:ext cx="566738" cy="812800"/>
            </a:xfrm>
            <a:custGeom>
              <a:avLst/>
              <a:gdLst>
                <a:gd name="T0" fmla="*/ 0 w 357"/>
                <a:gd name="T1" fmla="*/ 512 h 512"/>
                <a:gd name="T2" fmla="*/ 338 w 357"/>
                <a:gd name="T3" fmla="*/ 0 h 512"/>
                <a:gd name="T4" fmla="*/ 357 w 357"/>
                <a:gd name="T5" fmla="*/ 355 h 512"/>
                <a:gd name="T6" fmla="*/ 0 w 357"/>
                <a:gd name="T7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7" h="512">
                  <a:moveTo>
                    <a:pt x="0" y="512"/>
                  </a:moveTo>
                  <a:lnTo>
                    <a:pt x="338" y="0"/>
                  </a:lnTo>
                  <a:lnTo>
                    <a:pt x="357" y="355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ltGray">
            <a:xfrm>
              <a:off x="3324225" y="1997075"/>
              <a:ext cx="541338" cy="563563"/>
            </a:xfrm>
            <a:custGeom>
              <a:avLst/>
              <a:gdLst>
                <a:gd name="T0" fmla="*/ 341 w 341"/>
                <a:gd name="T1" fmla="*/ 280 h 355"/>
                <a:gd name="T2" fmla="*/ 0 w 341"/>
                <a:gd name="T3" fmla="*/ 0 h 355"/>
                <a:gd name="T4" fmla="*/ 19 w 341"/>
                <a:gd name="T5" fmla="*/ 355 h 355"/>
                <a:gd name="T6" fmla="*/ 341 w 341"/>
                <a:gd name="T7" fmla="*/ 28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1" h="355">
                  <a:moveTo>
                    <a:pt x="341" y="280"/>
                  </a:moveTo>
                  <a:lnTo>
                    <a:pt x="0" y="0"/>
                  </a:lnTo>
                  <a:lnTo>
                    <a:pt x="19" y="355"/>
                  </a:lnTo>
                  <a:lnTo>
                    <a:pt x="341" y="280"/>
                  </a:lnTo>
                  <a:close/>
                </a:path>
              </a:pathLst>
            </a:custGeom>
            <a:solidFill>
              <a:srgbClr val="006F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ltGray">
            <a:xfrm>
              <a:off x="4579938" y="1989138"/>
              <a:ext cx="4763" cy="1588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1 h 1"/>
                <a:gd name="T4" fmla="*/ 3 w 3"/>
                <a:gd name="T5" fmla="*/ 1 h 1"/>
                <a:gd name="T6" fmla="*/ 3 w 3"/>
                <a:gd name="T7" fmla="*/ 1 h 1"/>
                <a:gd name="T8" fmla="*/ 3 w 3"/>
                <a:gd name="T9" fmla="*/ 1 h 1"/>
                <a:gd name="T10" fmla="*/ 3 w 3"/>
                <a:gd name="T11" fmla="*/ 1 h 1"/>
                <a:gd name="T12" fmla="*/ 1 w 3"/>
                <a:gd name="T13" fmla="*/ 1 h 1"/>
                <a:gd name="T14" fmla="*/ 1 w 3"/>
                <a:gd name="T15" fmla="*/ 0 h 1"/>
                <a:gd name="T16" fmla="*/ 0 w 3"/>
                <a:gd name="T1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89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ltGray">
            <a:xfrm>
              <a:off x="4576763" y="1989138"/>
              <a:ext cx="4763" cy="1588"/>
            </a:xfrm>
            <a:custGeom>
              <a:avLst/>
              <a:gdLst>
                <a:gd name="T0" fmla="*/ 0 w 3"/>
                <a:gd name="T1" fmla="*/ 1 h 1"/>
                <a:gd name="T2" fmla="*/ 2 w 3"/>
                <a:gd name="T3" fmla="*/ 1 h 1"/>
                <a:gd name="T4" fmla="*/ 3 w 3"/>
                <a:gd name="T5" fmla="*/ 0 h 1"/>
                <a:gd name="T6" fmla="*/ 2 w 3"/>
                <a:gd name="T7" fmla="*/ 0 h 1"/>
                <a:gd name="T8" fmla="*/ 0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2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ABB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ltGray">
            <a:xfrm>
              <a:off x="3865563" y="1990725"/>
              <a:ext cx="1252538" cy="450850"/>
            </a:xfrm>
            <a:custGeom>
              <a:avLst/>
              <a:gdLst>
                <a:gd name="T0" fmla="*/ 789 w 789"/>
                <a:gd name="T1" fmla="*/ 282 h 284"/>
                <a:gd name="T2" fmla="*/ 0 w 789"/>
                <a:gd name="T3" fmla="*/ 284 h 284"/>
                <a:gd name="T4" fmla="*/ 450 w 789"/>
                <a:gd name="T5" fmla="*/ 0 h 284"/>
                <a:gd name="T6" fmla="*/ 789 w 789"/>
                <a:gd name="T7" fmla="*/ 28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" h="284">
                  <a:moveTo>
                    <a:pt x="789" y="282"/>
                  </a:moveTo>
                  <a:lnTo>
                    <a:pt x="0" y="284"/>
                  </a:lnTo>
                  <a:lnTo>
                    <a:pt x="450" y="0"/>
                  </a:lnTo>
                  <a:lnTo>
                    <a:pt x="789" y="282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19"/>
            <p:cNvSpPr>
              <a:spLocks/>
            </p:cNvSpPr>
            <p:nvPr userDrawn="1"/>
          </p:nvSpPr>
          <p:spPr bwMode="ltGray">
            <a:xfrm>
              <a:off x="3865563" y="1608138"/>
              <a:ext cx="714375" cy="833438"/>
            </a:xfrm>
            <a:custGeom>
              <a:avLst/>
              <a:gdLst>
                <a:gd name="T0" fmla="*/ 0 w 450"/>
                <a:gd name="T1" fmla="*/ 525 h 525"/>
                <a:gd name="T2" fmla="*/ 213 w 450"/>
                <a:gd name="T3" fmla="*/ 0 h 525"/>
                <a:gd name="T4" fmla="*/ 450 w 450"/>
                <a:gd name="T5" fmla="*/ 241 h 525"/>
                <a:gd name="T6" fmla="*/ 0 w 450"/>
                <a:gd name="T7" fmla="*/ 525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525">
                  <a:moveTo>
                    <a:pt x="0" y="525"/>
                  </a:moveTo>
                  <a:lnTo>
                    <a:pt x="213" y="0"/>
                  </a:lnTo>
                  <a:lnTo>
                    <a:pt x="450" y="241"/>
                  </a:lnTo>
                  <a:lnTo>
                    <a:pt x="0" y="525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20"/>
            <p:cNvSpPr>
              <a:spLocks/>
            </p:cNvSpPr>
            <p:nvPr userDrawn="1"/>
          </p:nvSpPr>
          <p:spPr bwMode="ltGray">
            <a:xfrm>
              <a:off x="3725863" y="1428750"/>
              <a:ext cx="779463" cy="179388"/>
            </a:xfrm>
            <a:custGeom>
              <a:avLst/>
              <a:gdLst>
                <a:gd name="T0" fmla="*/ 0 w 491"/>
                <a:gd name="T1" fmla="*/ 0 h 113"/>
                <a:gd name="T2" fmla="*/ 301 w 491"/>
                <a:gd name="T3" fmla="*/ 113 h 113"/>
                <a:gd name="T4" fmla="*/ 491 w 491"/>
                <a:gd name="T5" fmla="*/ 0 h 113"/>
                <a:gd name="T6" fmla="*/ 0 w 491"/>
                <a:gd name="T7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1" h="113">
                  <a:moveTo>
                    <a:pt x="0" y="0"/>
                  </a:moveTo>
                  <a:lnTo>
                    <a:pt x="301" y="113"/>
                  </a:lnTo>
                  <a:lnTo>
                    <a:pt x="4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21"/>
            <p:cNvSpPr>
              <a:spLocks/>
            </p:cNvSpPr>
            <p:nvPr userDrawn="1"/>
          </p:nvSpPr>
          <p:spPr bwMode="ltGray">
            <a:xfrm>
              <a:off x="2787650" y="1428750"/>
              <a:ext cx="536575" cy="1381125"/>
            </a:xfrm>
            <a:custGeom>
              <a:avLst/>
              <a:gdLst>
                <a:gd name="T0" fmla="*/ 0 w 338"/>
                <a:gd name="T1" fmla="*/ 870 h 870"/>
                <a:gd name="T2" fmla="*/ 338 w 338"/>
                <a:gd name="T3" fmla="*/ 358 h 870"/>
                <a:gd name="T4" fmla="*/ 2 w 338"/>
                <a:gd name="T5" fmla="*/ 0 h 870"/>
                <a:gd name="T6" fmla="*/ 0 w 338"/>
                <a:gd name="T7" fmla="*/ 0 h 870"/>
                <a:gd name="T8" fmla="*/ 0 w 338"/>
                <a:gd name="T9" fmla="*/ 87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70">
                  <a:moveTo>
                    <a:pt x="0" y="870"/>
                  </a:moveTo>
                  <a:lnTo>
                    <a:pt x="338" y="35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70"/>
                  </a:lnTo>
                  <a:close/>
                </a:path>
              </a:pathLst>
            </a:custGeom>
            <a:solidFill>
              <a:srgbClr val="0ABB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5811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15579-84B4-416B-8306-956CF815AB91}" type="datetime1">
              <a:rPr lang="fi-FI" smtClean="0"/>
              <a:t>19.5.2017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84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sivu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0" hasCustomPrompt="1"/>
          </p:nvPr>
        </p:nvSpPr>
        <p:spPr>
          <a:xfrm>
            <a:off x="288000" y="288000"/>
            <a:ext cx="8568000" cy="629640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lang="fi-FI" sz="1800" b="0" i="0" u="none" strike="noStrike" baseline="0" smtClean="0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Lisää kuva napsauttamalla kuvaketta.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(Kopioi kuvituselementti ja tunnus tästä sivusta</a:t>
            </a:r>
            <a:br>
              <a:rPr lang="fi-FI" dirty="0" smtClean="0"/>
            </a:br>
            <a:r>
              <a:rPr lang="fi-FI" dirty="0" smtClean="0"/>
              <a:t>ja varmistu että ne sijoittuvat kuvan päälle)</a:t>
            </a:r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6408116" y="612760"/>
            <a:ext cx="2219605" cy="29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989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Ryhmä 56"/>
          <p:cNvGrpSpPr/>
          <p:nvPr userDrawn="1"/>
        </p:nvGrpSpPr>
        <p:grpSpPr>
          <a:xfrm>
            <a:off x="290513" y="4064000"/>
            <a:ext cx="8566151" cy="2492376"/>
            <a:chOff x="290513" y="4064000"/>
            <a:chExt cx="8566151" cy="2492376"/>
          </a:xfrm>
        </p:grpSpPr>
        <p:sp>
          <p:nvSpPr>
            <p:cNvPr id="47" name="Freeform 20"/>
            <p:cNvSpPr>
              <a:spLocks/>
            </p:cNvSpPr>
            <p:nvPr userDrawn="1"/>
          </p:nvSpPr>
          <p:spPr bwMode="auto">
            <a:xfrm>
              <a:off x="4810126" y="6096000"/>
              <a:ext cx="1703388" cy="460375"/>
            </a:xfrm>
            <a:custGeom>
              <a:avLst/>
              <a:gdLst>
                <a:gd name="T0" fmla="*/ 1073 w 1073"/>
                <a:gd name="T1" fmla="*/ 290 h 290"/>
                <a:gd name="T2" fmla="*/ 952 w 1073"/>
                <a:gd name="T3" fmla="*/ 0 h 290"/>
                <a:gd name="T4" fmla="*/ 0 w 1073"/>
                <a:gd name="T5" fmla="*/ 235 h 290"/>
                <a:gd name="T6" fmla="*/ 132 w 1073"/>
                <a:gd name="T7" fmla="*/ 290 h 290"/>
                <a:gd name="T8" fmla="*/ 1073 w 1073"/>
                <a:gd name="T9" fmla="*/ 29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73" h="290">
                  <a:moveTo>
                    <a:pt x="1073" y="290"/>
                  </a:moveTo>
                  <a:lnTo>
                    <a:pt x="952" y="0"/>
                  </a:lnTo>
                  <a:lnTo>
                    <a:pt x="0" y="235"/>
                  </a:lnTo>
                  <a:lnTo>
                    <a:pt x="132" y="290"/>
                  </a:lnTo>
                  <a:lnTo>
                    <a:pt x="1073" y="29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Freeform 21"/>
            <p:cNvSpPr>
              <a:spLocks/>
            </p:cNvSpPr>
            <p:nvPr userDrawn="1"/>
          </p:nvSpPr>
          <p:spPr bwMode="auto">
            <a:xfrm>
              <a:off x="7308851" y="5691188"/>
              <a:ext cx="725488" cy="865188"/>
            </a:xfrm>
            <a:custGeom>
              <a:avLst/>
              <a:gdLst>
                <a:gd name="T0" fmla="*/ 344 w 457"/>
                <a:gd name="T1" fmla="*/ 0 h 545"/>
                <a:gd name="T2" fmla="*/ 0 w 457"/>
                <a:gd name="T3" fmla="*/ 545 h 545"/>
                <a:gd name="T4" fmla="*/ 457 w 457"/>
                <a:gd name="T5" fmla="*/ 545 h 545"/>
                <a:gd name="T6" fmla="*/ 344 w 457"/>
                <a:gd name="T7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7" h="545">
                  <a:moveTo>
                    <a:pt x="344" y="0"/>
                  </a:moveTo>
                  <a:lnTo>
                    <a:pt x="0" y="545"/>
                  </a:lnTo>
                  <a:lnTo>
                    <a:pt x="457" y="545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Freeform 22"/>
            <p:cNvSpPr>
              <a:spLocks/>
            </p:cNvSpPr>
            <p:nvPr userDrawn="1"/>
          </p:nvSpPr>
          <p:spPr bwMode="auto">
            <a:xfrm>
              <a:off x="7854951" y="5691188"/>
              <a:ext cx="1001713" cy="865188"/>
            </a:xfrm>
            <a:custGeom>
              <a:avLst/>
              <a:gdLst>
                <a:gd name="T0" fmla="*/ 631 w 631"/>
                <a:gd name="T1" fmla="*/ 313 h 545"/>
                <a:gd name="T2" fmla="*/ 0 w 631"/>
                <a:gd name="T3" fmla="*/ 0 h 545"/>
                <a:gd name="T4" fmla="*/ 111 w 631"/>
                <a:gd name="T5" fmla="*/ 545 h 545"/>
                <a:gd name="T6" fmla="*/ 631 w 631"/>
                <a:gd name="T7" fmla="*/ 545 h 545"/>
                <a:gd name="T8" fmla="*/ 631 w 631"/>
                <a:gd name="T9" fmla="*/ 313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1" h="545">
                  <a:moveTo>
                    <a:pt x="631" y="313"/>
                  </a:moveTo>
                  <a:lnTo>
                    <a:pt x="0" y="0"/>
                  </a:lnTo>
                  <a:lnTo>
                    <a:pt x="111" y="545"/>
                  </a:lnTo>
                  <a:lnTo>
                    <a:pt x="631" y="545"/>
                  </a:lnTo>
                  <a:lnTo>
                    <a:pt x="631" y="313"/>
                  </a:lnTo>
                  <a:close/>
                </a:path>
              </a:pathLst>
            </a:custGeom>
            <a:solidFill>
              <a:srgbClr val="589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23"/>
            <p:cNvSpPr>
              <a:spLocks/>
            </p:cNvSpPr>
            <p:nvPr userDrawn="1"/>
          </p:nvSpPr>
          <p:spPr bwMode="auto">
            <a:xfrm>
              <a:off x="7854951" y="4064000"/>
              <a:ext cx="1001713" cy="1627188"/>
            </a:xfrm>
            <a:custGeom>
              <a:avLst/>
              <a:gdLst>
                <a:gd name="T0" fmla="*/ 631 w 631"/>
                <a:gd name="T1" fmla="*/ 0 h 1025"/>
                <a:gd name="T2" fmla="*/ 0 w 631"/>
                <a:gd name="T3" fmla="*/ 1025 h 1025"/>
                <a:gd name="T4" fmla="*/ 631 w 631"/>
                <a:gd name="T5" fmla="*/ 910 h 1025"/>
                <a:gd name="T6" fmla="*/ 631 w 631"/>
                <a:gd name="T7" fmla="*/ 0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1" h="1025">
                  <a:moveTo>
                    <a:pt x="631" y="0"/>
                  </a:moveTo>
                  <a:lnTo>
                    <a:pt x="0" y="1025"/>
                  </a:lnTo>
                  <a:lnTo>
                    <a:pt x="631" y="910"/>
                  </a:lnTo>
                  <a:lnTo>
                    <a:pt x="631" y="0"/>
                  </a:lnTo>
                  <a:close/>
                </a:path>
              </a:pathLst>
            </a:custGeom>
            <a:solidFill>
              <a:srgbClr val="D9EB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24"/>
            <p:cNvSpPr>
              <a:spLocks/>
            </p:cNvSpPr>
            <p:nvPr userDrawn="1"/>
          </p:nvSpPr>
          <p:spPr bwMode="auto">
            <a:xfrm>
              <a:off x="7854951" y="5508625"/>
              <a:ext cx="1001713" cy="682625"/>
            </a:xfrm>
            <a:custGeom>
              <a:avLst/>
              <a:gdLst>
                <a:gd name="T0" fmla="*/ 631 w 631"/>
                <a:gd name="T1" fmla="*/ 0 h 430"/>
                <a:gd name="T2" fmla="*/ 0 w 631"/>
                <a:gd name="T3" fmla="*/ 115 h 430"/>
                <a:gd name="T4" fmla="*/ 631 w 631"/>
                <a:gd name="T5" fmla="*/ 430 h 430"/>
                <a:gd name="T6" fmla="*/ 631 w 631"/>
                <a:gd name="T7" fmla="*/ 0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1" h="430">
                  <a:moveTo>
                    <a:pt x="631" y="0"/>
                  </a:moveTo>
                  <a:lnTo>
                    <a:pt x="0" y="115"/>
                  </a:lnTo>
                  <a:lnTo>
                    <a:pt x="631" y="430"/>
                  </a:lnTo>
                  <a:lnTo>
                    <a:pt x="631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25"/>
            <p:cNvSpPr>
              <a:spLocks/>
            </p:cNvSpPr>
            <p:nvPr userDrawn="1"/>
          </p:nvSpPr>
          <p:spPr bwMode="auto">
            <a:xfrm>
              <a:off x="1503363" y="5327650"/>
              <a:ext cx="1219200" cy="1228725"/>
            </a:xfrm>
            <a:custGeom>
              <a:avLst/>
              <a:gdLst>
                <a:gd name="T0" fmla="*/ 357 w 768"/>
                <a:gd name="T1" fmla="*/ 0 h 774"/>
                <a:gd name="T2" fmla="*/ 0 w 768"/>
                <a:gd name="T3" fmla="*/ 774 h 774"/>
                <a:gd name="T4" fmla="*/ 768 w 768"/>
                <a:gd name="T5" fmla="*/ 774 h 774"/>
                <a:gd name="T6" fmla="*/ 357 w 768"/>
                <a:gd name="T7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8" h="774">
                  <a:moveTo>
                    <a:pt x="357" y="0"/>
                  </a:moveTo>
                  <a:lnTo>
                    <a:pt x="0" y="774"/>
                  </a:lnTo>
                  <a:lnTo>
                    <a:pt x="768" y="774"/>
                  </a:lnTo>
                  <a:lnTo>
                    <a:pt x="357" y="0"/>
                  </a:lnTo>
                  <a:close/>
                </a:path>
              </a:pathLst>
            </a:custGeom>
            <a:solidFill>
              <a:srgbClr val="006F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26"/>
            <p:cNvSpPr>
              <a:spLocks/>
            </p:cNvSpPr>
            <p:nvPr userDrawn="1"/>
          </p:nvSpPr>
          <p:spPr bwMode="auto">
            <a:xfrm>
              <a:off x="290513" y="5327650"/>
              <a:ext cx="1779588" cy="1228725"/>
            </a:xfrm>
            <a:custGeom>
              <a:avLst/>
              <a:gdLst>
                <a:gd name="T0" fmla="*/ 0 w 1121"/>
                <a:gd name="T1" fmla="*/ 774 h 774"/>
                <a:gd name="T2" fmla="*/ 768 w 1121"/>
                <a:gd name="T3" fmla="*/ 774 h 774"/>
                <a:gd name="T4" fmla="*/ 1121 w 1121"/>
                <a:gd name="T5" fmla="*/ 0 h 774"/>
                <a:gd name="T6" fmla="*/ 0 w 1121"/>
                <a:gd name="T7" fmla="*/ 548 h 774"/>
                <a:gd name="T8" fmla="*/ 0 w 1121"/>
                <a:gd name="T9" fmla="*/ 774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21" h="774">
                  <a:moveTo>
                    <a:pt x="0" y="774"/>
                  </a:moveTo>
                  <a:lnTo>
                    <a:pt x="768" y="774"/>
                  </a:lnTo>
                  <a:lnTo>
                    <a:pt x="1121" y="0"/>
                  </a:lnTo>
                  <a:lnTo>
                    <a:pt x="0" y="548"/>
                  </a:lnTo>
                  <a:lnTo>
                    <a:pt x="0" y="774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27"/>
            <p:cNvSpPr>
              <a:spLocks/>
            </p:cNvSpPr>
            <p:nvPr userDrawn="1"/>
          </p:nvSpPr>
          <p:spPr bwMode="auto">
            <a:xfrm>
              <a:off x="2070101" y="5327650"/>
              <a:ext cx="2740025" cy="1228725"/>
            </a:xfrm>
            <a:custGeom>
              <a:avLst/>
              <a:gdLst>
                <a:gd name="T0" fmla="*/ 409 w 1726"/>
                <a:gd name="T1" fmla="*/ 774 h 774"/>
                <a:gd name="T2" fmla="*/ 1628 w 1726"/>
                <a:gd name="T3" fmla="*/ 774 h 774"/>
                <a:gd name="T4" fmla="*/ 1726 w 1726"/>
                <a:gd name="T5" fmla="*/ 719 h 774"/>
                <a:gd name="T6" fmla="*/ 0 w 1726"/>
                <a:gd name="T7" fmla="*/ 0 h 774"/>
                <a:gd name="T8" fmla="*/ 409 w 1726"/>
                <a:gd name="T9" fmla="*/ 774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6" h="774">
                  <a:moveTo>
                    <a:pt x="409" y="774"/>
                  </a:moveTo>
                  <a:lnTo>
                    <a:pt x="1628" y="774"/>
                  </a:lnTo>
                  <a:lnTo>
                    <a:pt x="1726" y="719"/>
                  </a:lnTo>
                  <a:lnTo>
                    <a:pt x="0" y="0"/>
                  </a:lnTo>
                  <a:lnTo>
                    <a:pt x="409" y="774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28"/>
            <p:cNvSpPr>
              <a:spLocks/>
            </p:cNvSpPr>
            <p:nvPr userDrawn="1"/>
          </p:nvSpPr>
          <p:spPr bwMode="auto">
            <a:xfrm>
              <a:off x="4654551" y="6469063"/>
              <a:ext cx="365125" cy="87313"/>
            </a:xfrm>
            <a:custGeom>
              <a:avLst/>
              <a:gdLst>
                <a:gd name="T0" fmla="*/ 98 w 230"/>
                <a:gd name="T1" fmla="*/ 0 h 55"/>
                <a:gd name="T2" fmla="*/ 0 w 230"/>
                <a:gd name="T3" fmla="*/ 55 h 55"/>
                <a:gd name="T4" fmla="*/ 230 w 230"/>
                <a:gd name="T5" fmla="*/ 55 h 55"/>
                <a:gd name="T6" fmla="*/ 98 w 230"/>
                <a:gd name="T7" fmla="*/ 0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0" h="55">
                  <a:moveTo>
                    <a:pt x="98" y="0"/>
                  </a:moveTo>
                  <a:lnTo>
                    <a:pt x="0" y="55"/>
                  </a:lnTo>
                  <a:lnTo>
                    <a:pt x="230" y="5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D9EB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29"/>
            <p:cNvSpPr>
              <a:spLocks/>
            </p:cNvSpPr>
            <p:nvPr userDrawn="1"/>
          </p:nvSpPr>
          <p:spPr bwMode="auto">
            <a:xfrm>
              <a:off x="6321426" y="5691188"/>
              <a:ext cx="1533525" cy="865188"/>
            </a:xfrm>
            <a:custGeom>
              <a:avLst/>
              <a:gdLst>
                <a:gd name="T0" fmla="*/ 119 w 966"/>
                <a:gd name="T1" fmla="*/ 545 h 545"/>
                <a:gd name="T2" fmla="*/ 624 w 966"/>
                <a:gd name="T3" fmla="*/ 545 h 545"/>
                <a:gd name="T4" fmla="*/ 966 w 966"/>
                <a:gd name="T5" fmla="*/ 0 h 545"/>
                <a:gd name="T6" fmla="*/ 0 w 966"/>
                <a:gd name="T7" fmla="*/ 255 h 545"/>
                <a:gd name="T8" fmla="*/ 119 w 966"/>
                <a:gd name="T9" fmla="*/ 545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6" h="545">
                  <a:moveTo>
                    <a:pt x="119" y="545"/>
                  </a:moveTo>
                  <a:lnTo>
                    <a:pt x="624" y="545"/>
                  </a:lnTo>
                  <a:lnTo>
                    <a:pt x="966" y="0"/>
                  </a:lnTo>
                  <a:lnTo>
                    <a:pt x="0" y="255"/>
                  </a:lnTo>
                  <a:lnTo>
                    <a:pt x="119" y="545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07142" y="3140969"/>
            <a:ext cx="7337265" cy="79208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5" name="Tekstiruutu 4"/>
          <p:cNvSpPr txBox="1"/>
          <p:nvPr userDrawn="1"/>
        </p:nvSpPr>
        <p:spPr>
          <a:xfrm>
            <a:off x="894227" y="2348880"/>
            <a:ext cx="32403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400" dirty="0" smtClean="0">
                <a:solidFill>
                  <a:schemeClr val="tx2"/>
                </a:solidFill>
              </a:rPr>
              <a:t>Kiitos!</a:t>
            </a:r>
          </a:p>
        </p:txBody>
      </p:sp>
      <p:pic>
        <p:nvPicPr>
          <p:cNvPr id="20" name="Kuva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16" y="612000"/>
            <a:ext cx="2219605" cy="299273"/>
          </a:xfrm>
          <a:prstGeom prst="rect">
            <a:avLst/>
          </a:prstGeom>
        </p:spPr>
      </p:pic>
      <p:sp>
        <p:nvSpPr>
          <p:cNvPr id="7" name="Kuvan paikkamerkki 6"/>
          <p:cNvSpPr>
            <a:spLocks noGrp="1"/>
          </p:cNvSpPr>
          <p:nvPr>
            <p:ph type="pic" sz="quarter" idx="10" hasCustomPrompt="1"/>
          </p:nvPr>
        </p:nvSpPr>
        <p:spPr>
          <a:xfrm>
            <a:off x="971550" y="4221163"/>
            <a:ext cx="6696075" cy="936625"/>
          </a:xfrm>
          <a:noFill/>
          <a:ln w="34925">
            <a:noFill/>
            <a:prstDash val="sysDash"/>
          </a:ln>
        </p:spPr>
        <p:txBody>
          <a:bodyPr anchor="ctr" anchorCtr="0"/>
          <a:lstStyle>
            <a:lvl1pPr marL="0" indent="0" algn="ctr">
              <a:buNone/>
              <a:defRPr lang="fi-FI" sz="1800" b="0" i="0" u="none" strike="noStrike" baseline="0" smtClean="0"/>
            </a:lvl1pPr>
          </a:lstStyle>
          <a:p>
            <a:r>
              <a:rPr lang="fi-FI" sz="1800" b="0" i="0" u="none" strike="noStrike" baseline="0" dirty="0" smtClean="0">
                <a:solidFill>
                  <a:srgbClr val="000000"/>
                </a:solidFill>
                <a:latin typeface="+mn-lt"/>
              </a:rPr>
              <a:t>Tälle alueelle sijoitetaan kaikki mahdollisten toimijoiden logot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43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ääotsikko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76710" y="2327151"/>
            <a:ext cx="7223682" cy="1641909"/>
          </a:xfrm>
        </p:spPr>
        <p:txBody>
          <a:bodyPr anchor="b" anchorCtr="0">
            <a:noAutofit/>
          </a:bodyPr>
          <a:lstStyle>
            <a:lvl1pPr algn="l"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76710" y="4412343"/>
            <a:ext cx="5855530" cy="143370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20" name="Kuva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16" y="612760"/>
            <a:ext cx="2219605" cy="297752"/>
          </a:xfrm>
          <a:prstGeom prst="rect">
            <a:avLst/>
          </a:prstGeom>
        </p:spPr>
      </p:pic>
      <p:grpSp>
        <p:nvGrpSpPr>
          <p:cNvPr id="39" name="Ryhmä 38"/>
          <p:cNvGrpSpPr/>
          <p:nvPr userDrawn="1"/>
        </p:nvGrpSpPr>
        <p:grpSpPr bwMode="ltGray">
          <a:xfrm>
            <a:off x="288000" y="288000"/>
            <a:ext cx="3738563" cy="1381125"/>
            <a:chOff x="2787650" y="1428750"/>
            <a:chExt cx="3738563" cy="1381125"/>
          </a:xfrm>
        </p:grpSpPr>
        <p:sp>
          <p:nvSpPr>
            <p:cNvPr id="8" name="Freeform 6"/>
            <p:cNvSpPr>
              <a:spLocks/>
            </p:cNvSpPr>
            <p:nvPr userDrawn="1"/>
          </p:nvSpPr>
          <p:spPr bwMode="ltGray">
            <a:xfrm>
              <a:off x="4579938" y="1990725"/>
              <a:ext cx="1392238" cy="447675"/>
            </a:xfrm>
            <a:custGeom>
              <a:avLst/>
              <a:gdLst>
                <a:gd name="T0" fmla="*/ 339 w 877"/>
                <a:gd name="T1" fmla="*/ 282 h 282"/>
                <a:gd name="T2" fmla="*/ 877 w 877"/>
                <a:gd name="T3" fmla="*/ 56 h 282"/>
                <a:gd name="T4" fmla="*/ 0 w 877"/>
                <a:gd name="T5" fmla="*/ 0 h 282"/>
                <a:gd name="T6" fmla="*/ 339 w 877"/>
                <a:gd name="T7" fmla="*/ 28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77" h="282">
                  <a:moveTo>
                    <a:pt x="339" y="282"/>
                  </a:moveTo>
                  <a:lnTo>
                    <a:pt x="877" y="56"/>
                  </a:lnTo>
                  <a:lnTo>
                    <a:pt x="0" y="0"/>
                  </a:lnTo>
                  <a:lnTo>
                    <a:pt x="339" y="282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4579938" y="1428750"/>
              <a:ext cx="1392238" cy="650875"/>
            </a:xfrm>
            <a:custGeom>
              <a:avLst/>
              <a:gdLst>
                <a:gd name="T0" fmla="*/ 207 w 877"/>
                <a:gd name="T1" fmla="*/ 0 h 410"/>
                <a:gd name="T2" fmla="*/ 0 w 877"/>
                <a:gd name="T3" fmla="*/ 354 h 410"/>
                <a:gd name="T4" fmla="*/ 877 w 877"/>
                <a:gd name="T5" fmla="*/ 410 h 410"/>
                <a:gd name="T6" fmla="*/ 535 w 877"/>
                <a:gd name="T7" fmla="*/ 0 h 410"/>
                <a:gd name="T8" fmla="*/ 207 w 877"/>
                <a:gd name="T9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7" h="410">
                  <a:moveTo>
                    <a:pt x="207" y="0"/>
                  </a:moveTo>
                  <a:lnTo>
                    <a:pt x="0" y="354"/>
                  </a:lnTo>
                  <a:lnTo>
                    <a:pt x="877" y="410"/>
                  </a:lnTo>
                  <a:lnTo>
                    <a:pt x="535" y="0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E9F3F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ltGray">
            <a:xfrm>
              <a:off x="4203700" y="1428750"/>
              <a:ext cx="704850" cy="561975"/>
            </a:xfrm>
            <a:custGeom>
              <a:avLst/>
              <a:gdLst>
                <a:gd name="T0" fmla="*/ 190 w 444"/>
                <a:gd name="T1" fmla="*/ 0 h 354"/>
                <a:gd name="T2" fmla="*/ 0 w 444"/>
                <a:gd name="T3" fmla="*/ 113 h 354"/>
                <a:gd name="T4" fmla="*/ 237 w 444"/>
                <a:gd name="T5" fmla="*/ 354 h 354"/>
                <a:gd name="T6" fmla="*/ 444 w 444"/>
                <a:gd name="T7" fmla="*/ 0 h 354"/>
                <a:gd name="T8" fmla="*/ 190 w 444"/>
                <a:gd name="T9" fmla="*/ 0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4" h="354">
                  <a:moveTo>
                    <a:pt x="190" y="0"/>
                  </a:moveTo>
                  <a:lnTo>
                    <a:pt x="0" y="113"/>
                  </a:lnTo>
                  <a:lnTo>
                    <a:pt x="237" y="354"/>
                  </a:lnTo>
                  <a:lnTo>
                    <a:pt x="444" y="0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ABB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ltGray">
            <a:xfrm>
              <a:off x="5972175" y="1428750"/>
              <a:ext cx="554038" cy="650875"/>
            </a:xfrm>
            <a:custGeom>
              <a:avLst/>
              <a:gdLst>
                <a:gd name="T0" fmla="*/ 73 w 349"/>
                <a:gd name="T1" fmla="*/ 0 h 410"/>
                <a:gd name="T2" fmla="*/ 0 w 349"/>
                <a:gd name="T3" fmla="*/ 410 h 410"/>
                <a:gd name="T4" fmla="*/ 349 w 349"/>
                <a:gd name="T5" fmla="*/ 0 h 410"/>
                <a:gd name="T6" fmla="*/ 73 w 349"/>
                <a:gd name="T7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9" h="410">
                  <a:moveTo>
                    <a:pt x="73" y="0"/>
                  </a:moveTo>
                  <a:lnTo>
                    <a:pt x="0" y="410"/>
                  </a:lnTo>
                  <a:lnTo>
                    <a:pt x="349" y="0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2FC5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ltGray">
            <a:xfrm>
              <a:off x="5429250" y="1428750"/>
              <a:ext cx="658813" cy="650875"/>
            </a:xfrm>
            <a:custGeom>
              <a:avLst/>
              <a:gdLst>
                <a:gd name="T0" fmla="*/ 0 w 415"/>
                <a:gd name="T1" fmla="*/ 0 h 410"/>
                <a:gd name="T2" fmla="*/ 342 w 415"/>
                <a:gd name="T3" fmla="*/ 410 h 410"/>
                <a:gd name="T4" fmla="*/ 415 w 415"/>
                <a:gd name="T5" fmla="*/ 0 h 410"/>
                <a:gd name="T6" fmla="*/ 0 w 415"/>
                <a:gd name="T7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5" h="410">
                  <a:moveTo>
                    <a:pt x="0" y="0"/>
                  </a:moveTo>
                  <a:lnTo>
                    <a:pt x="342" y="410"/>
                  </a:lnTo>
                  <a:lnTo>
                    <a:pt x="4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ltGray">
            <a:xfrm>
              <a:off x="3324225" y="1608138"/>
              <a:ext cx="879475" cy="833438"/>
            </a:xfrm>
            <a:custGeom>
              <a:avLst/>
              <a:gdLst>
                <a:gd name="T0" fmla="*/ 341 w 554"/>
                <a:gd name="T1" fmla="*/ 525 h 525"/>
                <a:gd name="T2" fmla="*/ 554 w 554"/>
                <a:gd name="T3" fmla="*/ 0 h 525"/>
                <a:gd name="T4" fmla="*/ 0 w 554"/>
                <a:gd name="T5" fmla="*/ 245 h 525"/>
                <a:gd name="T6" fmla="*/ 341 w 554"/>
                <a:gd name="T7" fmla="*/ 525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4" h="525">
                  <a:moveTo>
                    <a:pt x="341" y="525"/>
                  </a:moveTo>
                  <a:lnTo>
                    <a:pt x="554" y="0"/>
                  </a:lnTo>
                  <a:lnTo>
                    <a:pt x="0" y="245"/>
                  </a:lnTo>
                  <a:lnTo>
                    <a:pt x="341" y="525"/>
                  </a:lnTo>
                  <a:close/>
                </a:path>
              </a:pathLst>
            </a:custGeom>
            <a:solidFill>
              <a:srgbClr val="D9EB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ltGray">
            <a:xfrm>
              <a:off x="3324225" y="1428750"/>
              <a:ext cx="879475" cy="568325"/>
            </a:xfrm>
            <a:custGeom>
              <a:avLst/>
              <a:gdLst>
                <a:gd name="T0" fmla="*/ 101 w 554"/>
                <a:gd name="T1" fmla="*/ 0 h 358"/>
                <a:gd name="T2" fmla="*/ 0 w 554"/>
                <a:gd name="T3" fmla="*/ 358 h 358"/>
                <a:gd name="T4" fmla="*/ 554 w 554"/>
                <a:gd name="T5" fmla="*/ 113 h 358"/>
                <a:gd name="T6" fmla="*/ 253 w 554"/>
                <a:gd name="T7" fmla="*/ 0 h 358"/>
                <a:gd name="T8" fmla="*/ 101 w 554"/>
                <a:gd name="T9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4" h="358">
                  <a:moveTo>
                    <a:pt x="101" y="0"/>
                  </a:moveTo>
                  <a:lnTo>
                    <a:pt x="0" y="358"/>
                  </a:lnTo>
                  <a:lnTo>
                    <a:pt x="554" y="113"/>
                  </a:lnTo>
                  <a:lnTo>
                    <a:pt x="253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ltGray">
            <a:xfrm>
              <a:off x="2790825" y="1428750"/>
              <a:ext cx="693738" cy="568325"/>
            </a:xfrm>
            <a:custGeom>
              <a:avLst/>
              <a:gdLst>
                <a:gd name="T0" fmla="*/ 0 w 437"/>
                <a:gd name="T1" fmla="*/ 0 h 358"/>
                <a:gd name="T2" fmla="*/ 336 w 437"/>
                <a:gd name="T3" fmla="*/ 358 h 358"/>
                <a:gd name="T4" fmla="*/ 437 w 437"/>
                <a:gd name="T5" fmla="*/ 0 h 358"/>
                <a:gd name="T6" fmla="*/ 0 w 437"/>
                <a:gd name="T7" fmla="*/ 0 h 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" h="358">
                  <a:moveTo>
                    <a:pt x="0" y="0"/>
                  </a:moveTo>
                  <a:lnTo>
                    <a:pt x="336" y="358"/>
                  </a:lnTo>
                  <a:lnTo>
                    <a:pt x="43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ltGray">
            <a:xfrm>
              <a:off x="2787650" y="1997075"/>
              <a:ext cx="566738" cy="812800"/>
            </a:xfrm>
            <a:custGeom>
              <a:avLst/>
              <a:gdLst>
                <a:gd name="T0" fmla="*/ 0 w 357"/>
                <a:gd name="T1" fmla="*/ 512 h 512"/>
                <a:gd name="T2" fmla="*/ 338 w 357"/>
                <a:gd name="T3" fmla="*/ 0 h 512"/>
                <a:gd name="T4" fmla="*/ 357 w 357"/>
                <a:gd name="T5" fmla="*/ 355 h 512"/>
                <a:gd name="T6" fmla="*/ 0 w 357"/>
                <a:gd name="T7" fmla="*/ 51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7" h="512">
                  <a:moveTo>
                    <a:pt x="0" y="512"/>
                  </a:moveTo>
                  <a:lnTo>
                    <a:pt x="338" y="0"/>
                  </a:lnTo>
                  <a:lnTo>
                    <a:pt x="357" y="355"/>
                  </a:lnTo>
                  <a:lnTo>
                    <a:pt x="0" y="512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ltGray">
            <a:xfrm>
              <a:off x="3324225" y="1997075"/>
              <a:ext cx="541338" cy="563563"/>
            </a:xfrm>
            <a:custGeom>
              <a:avLst/>
              <a:gdLst>
                <a:gd name="T0" fmla="*/ 341 w 341"/>
                <a:gd name="T1" fmla="*/ 280 h 355"/>
                <a:gd name="T2" fmla="*/ 0 w 341"/>
                <a:gd name="T3" fmla="*/ 0 h 355"/>
                <a:gd name="T4" fmla="*/ 19 w 341"/>
                <a:gd name="T5" fmla="*/ 355 h 355"/>
                <a:gd name="T6" fmla="*/ 341 w 341"/>
                <a:gd name="T7" fmla="*/ 280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1" h="355">
                  <a:moveTo>
                    <a:pt x="341" y="280"/>
                  </a:moveTo>
                  <a:lnTo>
                    <a:pt x="0" y="0"/>
                  </a:lnTo>
                  <a:lnTo>
                    <a:pt x="19" y="355"/>
                  </a:lnTo>
                  <a:lnTo>
                    <a:pt x="341" y="280"/>
                  </a:lnTo>
                  <a:close/>
                </a:path>
              </a:pathLst>
            </a:custGeom>
            <a:solidFill>
              <a:srgbClr val="006F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ltGray">
            <a:xfrm>
              <a:off x="4579938" y="1989138"/>
              <a:ext cx="4763" cy="1588"/>
            </a:xfrm>
            <a:custGeom>
              <a:avLst/>
              <a:gdLst>
                <a:gd name="T0" fmla="*/ 0 w 3"/>
                <a:gd name="T1" fmla="*/ 1 h 1"/>
                <a:gd name="T2" fmla="*/ 3 w 3"/>
                <a:gd name="T3" fmla="*/ 1 h 1"/>
                <a:gd name="T4" fmla="*/ 3 w 3"/>
                <a:gd name="T5" fmla="*/ 1 h 1"/>
                <a:gd name="T6" fmla="*/ 3 w 3"/>
                <a:gd name="T7" fmla="*/ 1 h 1"/>
                <a:gd name="T8" fmla="*/ 3 w 3"/>
                <a:gd name="T9" fmla="*/ 1 h 1"/>
                <a:gd name="T10" fmla="*/ 3 w 3"/>
                <a:gd name="T11" fmla="*/ 1 h 1"/>
                <a:gd name="T12" fmla="*/ 1 w 3"/>
                <a:gd name="T13" fmla="*/ 1 h 1"/>
                <a:gd name="T14" fmla="*/ 1 w 3"/>
                <a:gd name="T15" fmla="*/ 0 h 1"/>
                <a:gd name="T16" fmla="*/ 0 w 3"/>
                <a:gd name="T1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89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ltGray">
            <a:xfrm>
              <a:off x="4576763" y="1989138"/>
              <a:ext cx="4763" cy="1588"/>
            </a:xfrm>
            <a:custGeom>
              <a:avLst/>
              <a:gdLst>
                <a:gd name="T0" fmla="*/ 0 w 3"/>
                <a:gd name="T1" fmla="*/ 1 h 1"/>
                <a:gd name="T2" fmla="*/ 2 w 3"/>
                <a:gd name="T3" fmla="*/ 1 h 1"/>
                <a:gd name="T4" fmla="*/ 3 w 3"/>
                <a:gd name="T5" fmla="*/ 0 h 1"/>
                <a:gd name="T6" fmla="*/ 2 w 3"/>
                <a:gd name="T7" fmla="*/ 0 h 1"/>
                <a:gd name="T8" fmla="*/ 0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0" y="1"/>
                  </a:moveTo>
                  <a:lnTo>
                    <a:pt x="2" y="1"/>
                  </a:lnTo>
                  <a:lnTo>
                    <a:pt x="3" y="0"/>
                  </a:lnTo>
                  <a:lnTo>
                    <a:pt x="2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ABB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ltGray">
            <a:xfrm>
              <a:off x="3865563" y="1990725"/>
              <a:ext cx="1252538" cy="450850"/>
            </a:xfrm>
            <a:custGeom>
              <a:avLst/>
              <a:gdLst>
                <a:gd name="T0" fmla="*/ 789 w 789"/>
                <a:gd name="T1" fmla="*/ 282 h 284"/>
                <a:gd name="T2" fmla="*/ 0 w 789"/>
                <a:gd name="T3" fmla="*/ 284 h 284"/>
                <a:gd name="T4" fmla="*/ 450 w 789"/>
                <a:gd name="T5" fmla="*/ 0 h 284"/>
                <a:gd name="T6" fmla="*/ 789 w 789"/>
                <a:gd name="T7" fmla="*/ 282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" h="284">
                  <a:moveTo>
                    <a:pt x="789" y="282"/>
                  </a:moveTo>
                  <a:lnTo>
                    <a:pt x="0" y="284"/>
                  </a:lnTo>
                  <a:lnTo>
                    <a:pt x="450" y="0"/>
                  </a:lnTo>
                  <a:lnTo>
                    <a:pt x="789" y="282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19"/>
            <p:cNvSpPr>
              <a:spLocks/>
            </p:cNvSpPr>
            <p:nvPr userDrawn="1"/>
          </p:nvSpPr>
          <p:spPr bwMode="ltGray">
            <a:xfrm>
              <a:off x="3865563" y="1608138"/>
              <a:ext cx="714375" cy="833438"/>
            </a:xfrm>
            <a:custGeom>
              <a:avLst/>
              <a:gdLst>
                <a:gd name="T0" fmla="*/ 0 w 450"/>
                <a:gd name="T1" fmla="*/ 525 h 525"/>
                <a:gd name="T2" fmla="*/ 213 w 450"/>
                <a:gd name="T3" fmla="*/ 0 h 525"/>
                <a:gd name="T4" fmla="*/ 450 w 450"/>
                <a:gd name="T5" fmla="*/ 241 h 525"/>
                <a:gd name="T6" fmla="*/ 0 w 450"/>
                <a:gd name="T7" fmla="*/ 525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0" h="525">
                  <a:moveTo>
                    <a:pt x="0" y="525"/>
                  </a:moveTo>
                  <a:lnTo>
                    <a:pt x="213" y="0"/>
                  </a:lnTo>
                  <a:lnTo>
                    <a:pt x="450" y="241"/>
                  </a:lnTo>
                  <a:lnTo>
                    <a:pt x="0" y="525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20"/>
            <p:cNvSpPr>
              <a:spLocks/>
            </p:cNvSpPr>
            <p:nvPr userDrawn="1"/>
          </p:nvSpPr>
          <p:spPr bwMode="ltGray">
            <a:xfrm>
              <a:off x="3725863" y="1428750"/>
              <a:ext cx="779463" cy="179388"/>
            </a:xfrm>
            <a:custGeom>
              <a:avLst/>
              <a:gdLst>
                <a:gd name="T0" fmla="*/ 0 w 491"/>
                <a:gd name="T1" fmla="*/ 0 h 113"/>
                <a:gd name="T2" fmla="*/ 301 w 491"/>
                <a:gd name="T3" fmla="*/ 113 h 113"/>
                <a:gd name="T4" fmla="*/ 491 w 491"/>
                <a:gd name="T5" fmla="*/ 0 h 113"/>
                <a:gd name="T6" fmla="*/ 0 w 491"/>
                <a:gd name="T7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1" h="113">
                  <a:moveTo>
                    <a:pt x="0" y="0"/>
                  </a:moveTo>
                  <a:lnTo>
                    <a:pt x="301" y="113"/>
                  </a:lnTo>
                  <a:lnTo>
                    <a:pt x="4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21"/>
            <p:cNvSpPr>
              <a:spLocks/>
            </p:cNvSpPr>
            <p:nvPr userDrawn="1"/>
          </p:nvSpPr>
          <p:spPr bwMode="ltGray">
            <a:xfrm>
              <a:off x="2787650" y="1428750"/>
              <a:ext cx="536575" cy="1381125"/>
            </a:xfrm>
            <a:custGeom>
              <a:avLst/>
              <a:gdLst>
                <a:gd name="T0" fmla="*/ 0 w 338"/>
                <a:gd name="T1" fmla="*/ 870 h 870"/>
                <a:gd name="T2" fmla="*/ 338 w 338"/>
                <a:gd name="T3" fmla="*/ 358 h 870"/>
                <a:gd name="T4" fmla="*/ 2 w 338"/>
                <a:gd name="T5" fmla="*/ 0 h 870"/>
                <a:gd name="T6" fmla="*/ 0 w 338"/>
                <a:gd name="T7" fmla="*/ 0 h 870"/>
                <a:gd name="T8" fmla="*/ 0 w 338"/>
                <a:gd name="T9" fmla="*/ 87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870">
                  <a:moveTo>
                    <a:pt x="0" y="870"/>
                  </a:moveTo>
                  <a:lnTo>
                    <a:pt x="338" y="358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870"/>
                  </a:lnTo>
                  <a:close/>
                </a:path>
              </a:pathLst>
            </a:custGeom>
            <a:solidFill>
              <a:srgbClr val="0ABB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pic>
        <p:nvPicPr>
          <p:cNvPr id="23" name="Kuva 2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16" y="612000"/>
            <a:ext cx="2219605" cy="29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921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siv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orakulmio 21"/>
          <p:cNvSpPr/>
          <p:nvPr userDrawn="1"/>
        </p:nvSpPr>
        <p:spPr bwMode="hidden">
          <a:xfrm>
            <a:off x="287999" y="288000"/>
            <a:ext cx="8568000" cy="62956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4" name="Ryhmä 23"/>
          <p:cNvGrpSpPr/>
          <p:nvPr userDrawn="1"/>
        </p:nvGrpSpPr>
        <p:grpSpPr bwMode="ltGray">
          <a:xfrm>
            <a:off x="5078413" y="4583113"/>
            <a:ext cx="3778250" cy="2003426"/>
            <a:chOff x="5092700" y="4597400"/>
            <a:chExt cx="3778250" cy="2003426"/>
          </a:xfrm>
        </p:grpSpPr>
        <p:sp>
          <p:nvSpPr>
            <p:cNvPr id="25" name="Freeform 6"/>
            <p:cNvSpPr>
              <a:spLocks/>
            </p:cNvSpPr>
            <p:nvPr userDrawn="1"/>
          </p:nvSpPr>
          <p:spPr bwMode="ltGray">
            <a:xfrm>
              <a:off x="5092700" y="6235700"/>
              <a:ext cx="1641475" cy="365125"/>
            </a:xfrm>
            <a:custGeom>
              <a:avLst/>
              <a:gdLst>
                <a:gd name="T0" fmla="*/ 937 w 1034"/>
                <a:gd name="T1" fmla="*/ 0 h 230"/>
                <a:gd name="T2" fmla="*/ 0 w 1034"/>
                <a:gd name="T3" fmla="*/ 230 h 230"/>
                <a:gd name="T4" fmla="*/ 1034 w 1034"/>
                <a:gd name="T5" fmla="*/ 230 h 230"/>
                <a:gd name="T6" fmla="*/ 937 w 1034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4" h="230">
                  <a:moveTo>
                    <a:pt x="937" y="0"/>
                  </a:moveTo>
                  <a:lnTo>
                    <a:pt x="0" y="230"/>
                  </a:lnTo>
                  <a:lnTo>
                    <a:pt x="1034" y="230"/>
                  </a:lnTo>
                  <a:lnTo>
                    <a:pt x="937" y="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7"/>
            <p:cNvSpPr>
              <a:spLocks/>
            </p:cNvSpPr>
            <p:nvPr userDrawn="1"/>
          </p:nvSpPr>
          <p:spPr bwMode="ltGray">
            <a:xfrm>
              <a:off x="6580188" y="5830888"/>
              <a:ext cx="1535113" cy="769938"/>
            </a:xfrm>
            <a:custGeom>
              <a:avLst/>
              <a:gdLst>
                <a:gd name="T0" fmla="*/ 97 w 967"/>
                <a:gd name="T1" fmla="*/ 485 h 485"/>
                <a:gd name="T2" fmla="*/ 658 w 967"/>
                <a:gd name="T3" fmla="*/ 485 h 485"/>
                <a:gd name="T4" fmla="*/ 967 w 967"/>
                <a:gd name="T5" fmla="*/ 0 h 485"/>
                <a:gd name="T6" fmla="*/ 0 w 967"/>
                <a:gd name="T7" fmla="*/ 255 h 485"/>
                <a:gd name="T8" fmla="*/ 97 w 967"/>
                <a:gd name="T9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7" h="485">
                  <a:moveTo>
                    <a:pt x="97" y="485"/>
                  </a:moveTo>
                  <a:lnTo>
                    <a:pt x="658" y="485"/>
                  </a:lnTo>
                  <a:lnTo>
                    <a:pt x="967" y="0"/>
                  </a:lnTo>
                  <a:lnTo>
                    <a:pt x="0" y="255"/>
                  </a:lnTo>
                  <a:lnTo>
                    <a:pt x="97" y="485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8"/>
            <p:cNvSpPr>
              <a:spLocks/>
            </p:cNvSpPr>
            <p:nvPr userDrawn="1"/>
          </p:nvSpPr>
          <p:spPr bwMode="ltGray">
            <a:xfrm>
              <a:off x="7624763" y="5830888"/>
              <a:ext cx="649288" cy="769938"/>
            </a:xfrm>
            <a:custGeom>
              <a:avLst/>
              <a:gdLst>
                <a:gd name="T0" fmla="*/ 309 w 409"/>
                <a:gd name="T1" fmla="*/ 0 h 485"/>
                <a:gd name="T2" fmla="*/ 0 w 409"/>
                <a:gd name="T3" fmla="*/ 485 h 485"/>
                <a:gd name="T4" fmla="*/ 409 w 409"/>
                <a:gd name="T5" fmla="*/ 485 h 485"/>
                <a:gd name="T6" fmla="*/ 309 w 409"/>
                <a:gd name="T7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9" h="485">
                  <a:moveTo>
                    <a:pt x="309" y="0"/>
                  </a:moveTo>
                  <a:lnTo>
                    <a:pt x="0" y="485"/>
                  </a:lnTo>
                  <a:lnTo>
                    <a:pt x="409" y="485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9"/>
            <p:cNvSpPr>
              <a:spLocks/>
            </p:cNvSpPr>
            <p:nvPr userDrawn="1"/>
          </p:nvSpPr>
          <p:spPr bwMode="ltGray">
            <a:xfrm>
              <a:off x="8115300" y="5830888"/>
              <a:ext cx="755650" cy="769938"/>
            </a:xfrm>
            <a:custGeom>
              <a:avLst/>
              <a:gdLst>
                <a:gd name="T0" fmla="*/ 476 w 476"/>
                <a:gd name="T1" fmla="*/ 238 h 485"/>
                <a:gd name="T2" fmla="*/ 0 w 476"/>
                <a:gd name="T3" fmla="*/ 0 h 485"/>
                <a:gd name="T4" fmla="*/ 100 w 476"/>
                <a:gd name="T5" fmla="*/ 485 h 485"/>
                <a:gd name="T6" fmla="*/ 476 w 476"/>
                <a:gd name="T7" fmla="*/ 485 h 485"/>
                <a:gd name="T8" fmla="*/ 476 w 476"/>
                <a:gd name="T9" fmla="*/ 238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" h="485">
                  <a:moveTo>
                    <a:pt x="476" y="238"/>
                  </a:moveTo>
                  <a:lnTo>
                    <a:pt x="0" y="0"/>
                  </a:lnTo>
                  <a:lnTo>
                    <a:pt x="100" y="485"/>
                  </a:lnTo>
                  <a:lnTo>
                    <a:pt x="476" y="485"/>
                  </a:lnTo>
                  <a:lnTo>
                    <a:pt x="476" y="238"/>
                  </a:lnTo>
                  <a:close/>
                </a:path>
              </a:pathLst>
            </a:custGeom>
            <a:solidFill>
              <a:srgbClr val="589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10"/>
            <p:cNvSpPr>
              <a:spLocks/>
            </p:cNvSpPr>
            <p:nvPr userDrawn="1"/>
          </p:nvSpPr>
          <p:spPr bwMode="ltGray">
            <a:xfrm>
              <a:off x="8115300" y="5691188"/>
              <a:ext cx="755650" cy="517525"/>
            </a:xfrm>
            <a:custGeom>
              <a:avLst/>
              <a:gdLst>
                <a:gd name="T0" fmla="*/ 476 w 476"/>
                <a:gd name="T1" fmla="*/ 0 h 326"/>
                <a:gd name="T2" fmla="*/ 0 w 476"/>
                <a:gd name="T3" fmla="*/ 88 h 326"/>
                <a:gd name="T4" fmla="*/ 476 w 476"/>
                <a:gd name="T5" fmla="*/ 326 h 326"/>
                <a:gd name="T6" fmla="*/ 476 w 476"/>
                <a:gd name="T7" fmla="*/ 0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6" h="326">
                  <a:moveTo>
                    <a:pt x="476" y="0"/>
                  </a:moveTo>
                  <a:lnTo>
                    <a:pt x="0" y="88"/>
                  </a:lnTo>
                  <a:lnTo>
                    <a:pt x="476" y="326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11"/>
            <p:cNvSpPr>
              <a:spLocks/>
            </p:cNvSpPr>
            <p:nvPr userDrawn="1"/>
          </p:nvSpPr>
          <p:spPr bwMode="ltGray">
            <a:xfrm>
              <a:off x="8115300" y="4597400"/>
              <a:ext cx="755650" cy="1233488"/>
            </a:xfrm>
            <a:custGeom>
              <a:avLst/>
              <a:gdLst>
                <a:gd name="T0" fmla="*/ 476 w 476"/>
                <a:gd name="T1" fmla="*/ 0 h 777"/>
                <a:gd name="T2" fmla="*/ 0 w 476"/>
                <a:gd name="T3" fmla="*/ 777 h 777"/>
                <a:gd name="T4" fmla="*/ 476 w 476"/>
                <a:gd name="T5" fmla="*/ 689 h 777"/>
                <a:gd name="T6" fmla="*/ 476 w 476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6" h="777">
                  <a:moveTo>
                    <a:pt x="476" y="0"/>
                  </a:moveTo>
                  <a:lnTo>
                    <a:pt x="0" y="777"/>
                  </a:lnTo>
                  <a:lnTo>
                    <a:pt x="476" y="689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D9EB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76709" y="2852936"/>
            <a:ext cx="7238591" cy="1116124"/>
          </a:xfrm>
        </p:spPr>
        <p:txBody>
          <a:bodyPr anchor="b" anchorCtr="0">
            <a:noAutofit/>
          </a:bodyPr>
          <a:lstStyle>
            <a:lvl1pPr algn="l">
              <a:defRPr sz="3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pic>
        <p:nvPicPr>
          <p:cNvPr id="20" name="Kuva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6408116" y="612760"/>
            <a:ext cx="2219605" cy="29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024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siv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Ryhmä 23"/>
          <p:cNvGrpSpPr/>
          <p:nvPr userDrawn="1"/>
        </p:nvGrpSpPr>
        <p:grpSpPr bwMode="gray">
          <a:xfrm>
            <a:off x="5092700" y="4597400"/>
            <a:ext cx="3778250" cy="2003426"/>
            <a:chOff x="5092700" y="4597400"/>
            <a:chExt cx="3778250" cy="2003426"/>
          </a:xfrm>
        </p:grpSpPr>
        <p:sp>
          <p:nvSpPr>
            <p:cNvPr id="25" name="Freeform 6"/>
            <p:cNvSpPr>
              <a:spLocks/>
            </p:cNvSpPr>
            <p:nvPr userDrawn="1"/>
          </p:nvSpPr>
          <p:spPr bwMode="gray">
            <a:xfrm>
              <a:off x="5092700" y="6235700"/>
              <a:ext cx="1641475" cy="365125"/>
            </a:xfrm>
            <a:custGeom>
              <a:avLst/>
              <a:gdLst>
                <a:gd name="T0" fmla="*/ 937 w 1034"/>
                <a:gd name="T1" fmla="*/ 0 h 230"/>
                <a:gd name="T2" fmla="*/ 0 w 1034"/>
                <a:gd name="T3" fmla="*/ 230 h 230"/>
                <a:gd name="T4" fmla="*/ 1034 w 1034"/>
                <a:gd name="T5" fmla="*/ 230 h 230"/>
                <a:gd name="T6" fmla="*/ 937 w 1034"/>
                <a:gd name="T7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34" h="230">
                  <a:moveTo>
                    <a:pt x="937" y="0"/>
                  </a:moveTo>
                  <a:lnTo>
                    <a:pt x="0" y="230"/>
                  </a:lnTo>
                  <a:lnTo>
                    <a:pt x="1034" y="230"/>
                  </a:lnTo>
                  <a:lnTo>
                    <a:pt x="937" y="0"/>
                  </a:lnTo>
                  <a:close/>
                </a:path>
              </a:pathLst>
            </a:custGeom>
            <a:solidFill>
              <a:srgbClr val="C5E0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7"/>
            <p:cNvSpPr>
              <a:spLocks/>
            </p:cNvSpPr>
            <p:nvPr userDrawn="1"/>
          </p:nvSpPr>
          <p:spPr bwMode="gray">
            <a:xfrm>
              <a:off x="6580188" y="5830888"/>
              <a:ext cx="1535113" cy="769938"/>
            </a:xfrm>
            <a:custGeom>
              <a:avLst/>
              <a:gdLst>
                <a:gd name="T0" fmla="*/ 97 w 967"/>
                <a:gd name="T1" fmla="*/ 485 h 485"/>
                <a:gd name="T2" fmla="*/ 658 w 967"/>
                <a:gd name="T3" fmla="*/ 485 h 485"/>
                <a:gd name="T4" fmla="*/ 967 w 967"/>
                <a:gd name="T5" fmla="*/ 0 h 485"/>
                <a:gd name="T6" fmla="*/ 0 w 967"/>
                <a:gd name="T7" fmla="*/ 255 h 485"/>
                <a:gd name="T8" fmla="*/ 97 w 967"/>
                <a:gd name="T9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7" h="485">
                  <a:moveTo>
                    <a:pt x="97" y="485"/>
                  </a:moveTo>
                  <a:lnTo>
                    <a:pt x="658" y="485"/>
                  </a:lnTo>
                  <a:lnTo>
                    <a:pt x="967" y="0"/>
                  </a:lnTo>
                  <a:lnTo>
                    <a:pt x="0" y="255"/>
                  </a:lnTo>
                  <a:lnTo>
                    <a:pt x="97" y="485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8"/>
            <p:cNvSpPr>
              <a:spLocks/>
            </p:cNvSpPr>
            <p:nvPr userDrawn="1"/>
          </p:nvSpPr>
          <p:spPr bwMode="gray">
            <a:xfrm>
              <a:off x="7624763" y="5830888"/>
              <a:ext cx="649288" cy="769938"/>
            </a:xfrm>
            <a:custGeom>
              <a:avLst/>
              <a:gdLst>
                <a:gd name="T0" fmla="*/ 309 w 409"/>
                <a:gd name="T1" fmla="*/ 0 h 485"/>
                <a:gd name="T2" fmla="*/ 0 w 409"/>
                <a:gd name="T3" fmla="*/ 485 h 485"/>
                <a:gd name="T4" fmla="*/ 409 w 409"/>
                <a:gd name="T5" fmla="*/ 485 h 485"/>
                <a:gd name="T6" fmla="*/ 309 w 409"/>
                <a:gd name="T7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9" h="485">
                  <a:moveTo>
                    <a:pt x="309" y="0"/>
                  </a:moveTo>
                  <a:lnTo>
                    <a:pt x="0" y="485"/>
                  </a:lnTo>
                  <a:lnTo>
                    <a:pt x="409" y="485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9"/>
            <p:cNvSpPr>
              <a:spLocks/>
            </p:cNvSpPr>
            <p:nvPr userDrawn="1"/>
          </p:nvSpPr>
          <p:spPr bwMode="gray">
            <a:xfrm>
              <a:off x="8115300" y="5830888"/>
              <a:ext cx="755650" cy="769938"/>
            </a:xfrm>
            <a:custGeom>
              <a:avLst/>
              <a:gdLst>
                <a:gd name="T0" fmla="*/ 476 w 476"/>
                <a:gd name="T1" fmla="*/ 238 h 485"/>
                <a:gd name="T2" fmla="*/ 0 w 476"/>
                <a:gd name="T3" fmla="*/ 0 h 485"/>
                <a:gd name="T4" fmla="*/ 100 w 476"/>
                <a:gd name="T5" fmla="*/ 485 h 485"/>
                <a:gd name="T6" fmla="*/ 476 w 476"/>
                <a:gd name="T7" fmla="*/ 485 h 485"/>
                <a:gd name="T8" fmla="*/ 476 w 476"/>
                <a:gd name="T9" fmla="*/ 238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6" h="485">
                  <a:moveTo>
                    <a:pt x="476" y="238"/>
                  </a:moveTo>
                  <a:lnTo>
                    <a:pt x="0" y="0"/>
                  </a:lnTo>
                  <a:lnTo>
                    <a:pt x="100" y="485"/>
                  </a:lnTo>
                  <a:lnTo>
                    <a:pt x="476" y="485"/>
                  </a:lnTo>
                  <a:lnTo>
                    <a:pt x="476" y="238"/>
                  </a:lnTo>
                  <a:close/>
                </a:path>
              </a:pathLst>
            </a:custGeom>
            <a:solidFill>
              <a:srgbClr val="5899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10"/>
            <p:cNvSpPr>
              <a:spLocks/>
            </p:cNvSpPr>
            <p:nvPr userDrawn="1"/>
          </p:nvSpPr>
          <p:spPr bwMode="gray">
            <a:xfrm>
              <a:off x="8115300" y="5691188"/>
              <a:ext cx="755650" cy="517525"/>
            </a:xfrm>
            <a:custGeom>
              <a:avLst/>
              <a:gdLst>
                <a:gd name="T0" fmla="*/ 476 w 476"/>
                <a:gd name="T1" fmla="*/ 0 h 326"/>
                <a:gd name="T2" fmla="*/ 0 w 476"/>
                <a:gd name="T3" fmla="*/ 88 h 326"/>
                <a:gd name="T4" fmla="*/ 476 w 476"/>
                <a:gd name="T5" fmla="*/ 326 h 326"/>
                <a:gd name="T6" fmla="*/ 476 w 476"/>
                <a:gd name="T7" fmla="*/ 0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6" h="326">
                  <a:moveTo>
                    <a:pt x="476" y="0"/>
                  </a:moveTo>
                  <a:lnTo>
                    <a:pt x="0" y="88"/>
                  </a:lnTo>
                  <a:lnTo>
                    <a:pt x="476" y="326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11"/>
            <p:cNvSpPr>
              <a:spLocks/>
            </p:cNvSpPr>
            <p:nvPr userDrawn="1"/>
          </p:nvSpPr>
          <p:spPr bwMode="gray">
            <a:xfrm>
              <a:off x="8115300" y="4597400"/>
              <a:ext cx="755650" cy="1233488"/>
            </a:xfrm>
            <a:custGeom>
              <a:avLst/>
              <a:gdLst>
                <a:gd name="T0" fmla="*/ 476 w 476"/>
                <a:gd name="T1" fmla="*/ 0 h 777"/>
                <a:gd name="T2" fmla="*/ 0 w 476"/>
                <a:gd name="T3" fmla="*/ 777 h 777"/>
                <a:gd name="T4" fmla="*/ 476 w 476"/>
                <a:gd name="T5" fmla="*/ 689 h 777"/>
                <a:gd name="T6" fmla="*/ 476 w 476"/>
                <a:gd name="T7" fmla="*/ 0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6" h="777">
                  <a:moveTo>
                    <a:pt x="476" y="0"/>
                  </a:moveTo>
                  <a:lnTo>
                    <a:pt x="0" y="777"/>
                  </a:lnTo>
                  <a:lnTo>
                    <a:pt x="476" y="689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D9EB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76709" y="2852936"/>
            <a:ext cx="7238591" cy="1116124"/>
          </a:xfrm>
        </p:spPr>
        <p:txBody>
          <a:bodyPr anchor="b" anchorCtr="0">
            <a:noAutofit/>
          </a:bodyPr>
          <a:lstStyle>
            <a:lvl1pPr algn="l"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pic>
        <p:nvPicPr>
          <p:cNvPr id="13" name="Kuva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16" y="612000"/>
            <a:ext cx="2219605" cy="29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240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14BE-0CCA-4029-97B0-B807BA015D5A}" type="datetime1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780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8400" y="1699201"/>
            <a:ext cx="3891592" cy="4466104"/>
          </a:xfrm>
        </p:spPr>
        <p:txBody>
          <a:bodyPr/>
          <a:lstStyle>
            <a:lvl1pPr marL="268288" indent="-268288"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99201"/>
            <a:ext cx="4038600" cy="4466104"/>
          </a:xfrm>
        </p:spPr>
        <p:txBody>
          <a:bodyPr/>
          <a:lstStyle>
            <a:lvl1pPr marL="268288" indent="-268288"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45E3F-E881-4FEB-93B5-FB25D930D01D}" type="datetime1">
              <a:rPr lang="fi-FI" smtClean="0"/>
              <a:t>19.5.2017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CF5E5-3D4F-4C60-9B30-819F2474C1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807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avio ja sel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9283F-25D0-450D-AB4C-8EDCEB7F6FF3}" type="datetime1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7" name="Kaavion paikkamerkki 6"/>
          <p:cNvSpPr>
            <a:spLocks noGrp="1"/>
          </p:cNvSpPr>
          <p:nvPr>
            <p:ph type="chart" sz="quarter" idx="13"/>
          </p:nvPr>
        </p:nvSpPr>
        <p:spPr>
          <a:xfrm>
            <a:off x="608400" y="2347272"/>
            <a:ext cx="7995600" cy="29539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/>
            </a:lvl1pPr>
          </a:lstStyle>
          <a:p>
            <a:r>
              <a:rPr lang="en-US" smtClean="0"/>
              <a:t>Click icon to add chart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435429" y="5419402"/>
            <a:ext cx="8169019" cy="60188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256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afiset elemen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0898E-736D-4598-814B-B7BF289912D4}" type="datetime1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435429" y="5419402"/>
            <a:ext cx="8169019" cy="601886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lipArt-paikkamerkki 8"/>
          <p:cNvSpPr>
            <a:spLocks noGrp="1"/>
          </p:cNvSpPr>
          <p:nvPr>
            <p:ph type="clipArt" sz="quarter" idx="15"/>
          </p:nvPr>
        </p:nvSpPr>
        <p:spPr>
          <a:xfrm>
            <a:off x="611188" y="2348881"/>
            <a:ext cx="8064500" cy="295232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smtClean="0"/>
              <a:t>Click icon to add online image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814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19C9-818D-445F-B749-CB2F4828A97D}" type="datetime1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467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Ryhmä 15"/>
          <p:cNvGrpSpPr/>
          <p:nvPr userDrawn="1"/>
        </p:nvGrpSpPr>
        <p:grpSpPr bwMode="ltGray">
          <a:xfrm>
            <a:off x="288000" y="288000"/>
            <a:ext cx="2551112" cy="738187"/>
            <a:chOff x="3297238" y="3062288"/>
            <a:chExt cx="2551112" cy="738187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ltGray">
            <a:xfrm>
              <a:off x="4857750" y="3062288"/>
              <a:ext cx="990600" cy="738187"/>
            </a:xfrm>
            <a:custGeom>
              <a:avLst/>
              <a:gdLst>
                <a:gd name="T0" fmla="*/ 624 w 624"/>
                <a:gd name="T1" fmla="*/ 0 h 465"/>
                <a:gd name="T2" fmla="*/ 115 w 624"/>
                <a:gd name="T3" fmla="*/ 0 h 465"/>
                <a:gd name="T4" fmla="*/ 0 w 624"/>
                <a:gd name="T5" fmla="*/ 465 h 465"/>
                <a:gd name="T6" fmla="*/ 624 w 624"/>
                <a:gd name="T7" fmla="*/ 0 h 465"/>
                <a:gd name="connsiteX0" fmla="*/ 10000 w 10000"/>
                <a:gd name="connsiteY0" fmla="*/ 0 h 10000"/>
                <a:gd name="connsiteX1" fmla="*/ 1675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000" h="10000">
                  <a:moveTo>
                    <a:pt x="10000" y="0"/>
                  </a:moveTo>
                  <a:lnTo>
                    <a:pt x="1675" y="0"/>
                  </a:lnTo>
                  <a:lnTo>
                    <a:pt x="0" y="10000"/>
                  </a:lnTo>
                  <a:lnTo>
                    <a:pt x="10000" y="0"/>
                  </a:lnTo>
                  <a:close/>
                </a:path>
              </a:pathLst>
            </a:custGeom>
            <a:solidFill>
              <a:srgbClr val="4F88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ltGray">
            <a:xfrm>
              <a:off x="3297238" y="3062288"/>
              <a:ext cx="1560512" cy="738187"/>
            </a:xfrm>
            <a:custGeom>
              <a:avLst/>
              <a:gdLst>
                <a:gd name="T0" fmla="*/ 0 w 983"/>
                <a:gd name="T1" fmla="*/ 257 h 465"/>
                <a:gd name="T2" fmla="*/ 983 w 983"/>
                <a:gd name="T3" fmla="*/ 465 h 465"/>
                <a:gd name="T4" fmla="*/ 612 w 983"/>
                <a:gd name="T5" fmla="*/ 0 h 465"/>
                <a:gd name="T6" fmla="*/ 0 w 983"/>
                <a:gd name="T7" fmla="*/ 0 h 465"/>
                <a:gd name="T8" fmla="*/ 0 w 983"/>
                <a:gd name="T9" fmla="*/ 257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3" h="465">
                  <a:moveTo>
                    <a:pt x="0" y="257"/>
                  </a:moveTo>
                  <a:lnTo>
                    <a:pt x="983" y="465"/>
                  </a:lnTo>
                  <a:lnTo>
                    <a:pt x="612" y="0"/>
                  </a:lnTo>
                  <a:lnTo>
                    <a:pt x="0" y="0"/>
                  </a:lnTo>
                  <a:lnTo>
                    <a:pt x="0" y="257"/>
                  </a:lnTo>
                  <a:close/>
                </a:path>
              </a:pathLst>
            </a:custGeom>
            <a:solidFill>
              <a:srgbClr val="9CCC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/>
            </p:cNvSpPr>
            <p:nvPr userDrawn="1"/>
          </p:nvSpPr>
          <p:spPr bwMode="ltGray">
            <a:xfrm>
              <a:off x="4268788" y="3062288"/>
              <a:ext cx="771525" cy="738187"/>
            </a:xfrm>
            <a:custGeom>
              <a:avLst/>
              <a:gdLst>
                <a:gd name="T0" fmla="*/ 486 w 486"/>
                <a:gd name="T1" fmla="*/ 0 h 465"/>
                <a:gd name="T2" fmla="*/ 0 w 486"/>
                <a:gd name="T3" fmla="*/ 0 h 465"/>
                <a:gd name="T4" fmla="*/ 371 w 486"/>
                <a:gd name="T5" fmla="*/ 465 h 465"/>
                <a:gd name="T6" fmla="*/ 486 w 486"/>
                <a:gd name="T7" fmla="*/ 0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6" h="465">
                  <a:moveTo>
                    <a:pt x="486" y="0"/>
                  </a:moveTo>
                  <a:lnTo>
                    <a:pt x="0" y="0"/>
                  </a:lnTo>
                  <a:lnTo>
                    <a:pt x="371" y="465"/>
                  </a:lnTo>
                  <a:lnTo>
                    <a:pt x="486" y="0"/>
                  </a:lnTo>
                  <a:close/>
                </a:path>
              </a:pathLst>
            </a:custGeom>
            <a:solidFill>
              <a:srgbClr val="006F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3542" y="1268760"/>
            <a:ext cx="8233257" cy="93610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3542" y="2296972"/>
            <a:ext cx="8233257" cy="3829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40000" y="6237312"/>
            <a:ext cx="827112" cy="2293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7B088EDA-919D-4355-B3A0-77EFF6FB980D}" type="datetime1">
              <a:rPr lang="fi-FI" smtClean="0"/>
              <a:t>19.5.2017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203848" y="6237312"/>
            <a:ext cx="2736304" cy="2293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Alatunnisteteksti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244408" y="6237312"/>
            <a:ext cx="385912" cy="2293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1EA1DD0D-7089-48C5-B116-A19F892CF1D9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22" name="Kuva 2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116" y="612000"/>
            <a:ext cx="2219605" cy="29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4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72" r:id="rId2"/>
    <p:sldLayoutId id="2147483670" r:id="rId3"/>
    <p:sldLayoutId id="2147483671" r:id="rId4"/>
    <p:sldLayoutId id="2147483650" r:id="rId5"/>
    <p:sldLayoutId id="2147483669" r:id="rId6"/>
    <p:sldLayoutId id="2147483666" r:id="rId7"/>
    <p:sldLayoutId id="2147483675" r:id="rId8"/>
    <p:sldLayoutId id="2147483668" r:id="rId9"/>
    <p:sldLayoutId id="2147483655" r:id="rId10"/>
    <p:sldLayoutId id="2147483673" r:id="rId11"/>
    <p:sldLayoutId id="2147483663" r:id="rId12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1400"/>
        </a:spcBef>
        <a:buClr>
          <a:srgbClr val="077BC0"/>
        </a:buClr>
        <a:buFont typeface="Calibri" panose="020F0502020204030204" pitchFamily="34" charset="0"/>
        <a:buChar char="•"/>
        <a:defRPr sz="2400" kern="1200">
          <a:solidFill>
            <a:schemeClr val="bg2"/>
          </a:solidFill>
          <a:latin typeface="+mn-lt"/>
          <a:ea typeface="+mn-ea"/>
          <a:cs typeface="+mn-cs"/>
        </a:defRPr>
      </a:lvl1pPr>
      <a:lvl2pPr marL="719138" indent="-261938" algn="l" defTabSz="914400" rtl="0" eaLnBrk="1" latinLnBrk="0" hangingPunct="1">
        <a:spcBef>
          <a:spcPts val="1400"/>
        </a:spcBef>
        <a:buClr>
          <a:srgbClr val="077BC0"/>
        </a:buClr>
        <a:buFont typeface="Calibri" panose="020F0502020204030204" pitchFamily="34" charset="0"/>
        <a:buChar char="•"/>
        <a:defRPr sz="2000" kern="1200">
          <a:solidFill>
            <a:schemeClr val="bg2"/>
          </a:solidFill>
          <a:latin typeface="+mn-lt"/>
          <a:ea typeface="+mn-ea"/>
          <a:cs typeface="+mn-cs"/>
        </a:defRPr>
      </a:lvl2pPr>
      <a:lvl3pPr marL="987425" indent="-182563" algn="l" defTabSz="914400" rtl="0" eaLnBrk="1" latinLnBrk="0" hangingPunct="1">
        <a:spcBef>
          <a:spcPts val="1400"/>
        </a:spcBef>
        <a:buClr>
          <a:srgbClr val="077BC0"/>
        </a:buClr>
        <a:buFont typeface="Calibri" panose="020F050202020403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3pPr>
      <a:lvl4pPr marL="1168400" indent="-180975" algn="l" defTabSz="914400" rtl="0" eaLnBrk="1" latinLnBrk="0" hangingPunct="1">
        <a:spcBef>
          <a:spcPts val="1400"/>
        </a:spcBef>
        <a:buClr>
          <a:srgbClr val="077BC0"/>
        </a:buClr>
        <a:buFont typeface="Calibri" panose="020F050202020403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4pPr>
      <a:lvl5pPr marL="1343025" indent="-174625" algn="l" defTabSz="914400" rtl="0" eaLnBrk="1" latinLnBrk="0" hangingPunct="1">
        <a:spcBef>
          <a:spcPts val="1400"/>
        </a:spcBef>
        <a:buClr>
          <a:srgbClr val="077BC0"/>
        </a:buClr>
        <a:buFont typeface="Calibri" panose="020F0502020204030204" pitchFamily="34" charset="0"/>
        <a:buChar char="•"/>
        <a:defRPr sz="16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Kyselyyn vastasivat maakuntien muutosjohtajat. He arvioivat subjektiivisesti oman alueensa tilannetta.</a:t>
            </a:r>
          </a:p>
          <a:p>
            <a:endParaRPr lang="fi-FI" dirty="0"/>
          </a:p>
          <a:p>
            <a:r>
              <a:rPr lang="fi-FI" dirty="0" smtClean="0"/>
              <a:t>Kysely toteutettiin maaliskuussa 2017.</a:t>
            </a:r>
            <a:endParaRPr lang="fi-FI" dirty="0"/>
          </a:p>
        </p:txBody>
      </p:sp>
      <p:sp>
        <p:nvSpPr>
          <p:cNvPr id="4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Koonti </a:t>
            </a:r>
            <a:r>
              <a:rPr lang="fi-FI" dirty="0" err="1" smtClean="0"/>
              <a:t>sote-</a:t>
            </a:r>
            <a:r>
              <a:rPr lang="fi-FI" dirty="0" smtClean="0"/>
              <a:t> ja maakuntauudistuksen seurantakyselyn tuloksista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2393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dirty="0" smtClean="0"/>
              <a:t>Maakuntien nykytilakartoituksen tilanne eri osa-alueilla</a:t>
            </a:r>
            <a:endParaRPr lang="fi-FI" sz="2400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358579"/>
            <a:ext cx="7740000" cy="423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9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214BE-0CCA-4029-97B0-B807BA015D5A}" type="datetime1">
              <a:rPr lang="fi-FI" smtClean="0"/>
              <a:t>19.5.2017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Alatunnisteteksti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1DD0D-7089-48C5-B116-A19F892CF1D9}" type="slidenum">
              <a:rPr lang="fi-FI" smtClean="0"/>
              <a:t>3</a:t>
            </a:fld>
            <a:endParaRPr lang="fi-FI"/>
          </a:p>
        </p:txBody>
      </p:sp>
      <p:pic>
        <p:nvPicPr>
          <p:cNvPr id="1026" name="Picture 2" descr="Tekstiin lisättävä kuva 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28" r="1853" b="5308"/>
          <a:stretch/>
        </p:blipFill>
        <p:spPr bwMode="auto">
          <a:xfrm>
            <a:off x="3788625" y="180000"/>
            <a:ext cx="5292000" cy="65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3542" y="1268760"/>
            <a:ext cx="3686410" cy="4104456"/>
          </a:xfrm>
        </p:spPr>
        <p:txBody>
          <a:bodyPr/>
          <a:lstStyle/>
          <a:p>
            <a:r>
              <a:rPr lang="fi-FI" dirty="0" err="1" smtClean="0"/>
              <a:t>Sote-</a:t>
            </a:r>
            <a:r>
              <a:rPr lang="fi-FI" dirty="0" smtClean="0"/>
              <a:t> ja maakuntauudistuksen valmistelutilanne maakunnissa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1400" dirty="0" smtClean="0"/>
              <a:t>Kartta perustuu kunkin maakunnan muutosjohtajan subjektiiviseen arvioon oman alueensa osalta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21924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S_FI-teema">
  <a:themeElements>
    <a:clrScheme name="Valtioneuvosto">
      <a:dk1>
        <a:sysClr val="windowText" lastClr="000000"/>
      </a:dk1>
      <a:lt1>
        <a:sysClr val="window" lastClr="FFFFFF"/>
      </a:lt1>
      <a:dk2>
        <a:srgbClr val="006FB9"/>
      </a:dk2>
      <a:lt2>
        <a:srgbClr val="7A8A90"/>
      </a:lt2>
      <a:accent1>
        <a:srgbClr val="0ABBEF"/>
      </a:accent1>
      <a:accent2>
        <a:srgbClr val="006FB9"/>
      </a:accent2>
      <a:accent3>
        <a:srgbClr val="82C4D9"/>
      </a:accent3>
      <a:accent4>
        <a:srgbClr val="BAE0EB"/>
      </a:accent4>
      <a:accent5>
        <a:srgbClr val="F7AD29"/>
      </a:accent5>
      <a:accent6>
        <a:srgbClr val="FB701D"/>
      </a:accent6>
      <a:hlink>
        <a:srgbClr val="0000FF"/>
      </a:hlink>
      <a:folHlink>
        <a:srgbClr val="800080"/>
      </a:folHlink>
    </a:clrScheme>
    <a:fontScheme name="V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TEAS_mallipohja_FI_v2015-08-26</Template>
  <TotalTime>1861</TotalTime>
  <Words>36</Words>
  <Application>Microsoft Office PowerPoint</Application>
  <PresentationFormat>Näytössä katseltava diaesitys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TEAS_FI-teema</vt:lpstr>
      <vt:lpstr>Koonti sote- ja maakuntauudistuksen seurantakyselyn tuloksista</vt:lpstr>
      <vt:lpstr>Maakuntien nykytilakartoituksen tilanne eri osa-alueilla</vt:lpstr>
      <vt:lpstr>Sote- ja maakuntauudistuksen valmistelutilanne maakunnissa  Kartta perustuu kunkin maakunnan muutosjohtajan subjektiiviseen arvioon oman alueensa osalta</vt:lpstr>
    </vt:vector>
  </TitlesOfParts>
  <Company>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aloitussivun otsikko Arial Regular 34/40 pt max. kolme riviä tekstiä</dc:title>
  <dc:creator>Riikka-Leena Leskelä</dc:creator>
  <cp:lastModifiedBy>Rantala Minna STM</cp:lastModifiedBy>
  <cp:revision>61</cp:revision>
  <dcterms:created xsi:type="dcterms:W3CDTF">2017-02-22T06:43:12Z</dcterms:created>
  <dcterms:modified xsi:type="dcterms:W3CDTF">2017-05-19T12:35:40Z</dcterms:modified>
</cp:coreProperties>
</file>