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 id="2147483679" r:id="rId3"/>
    <p:sldMasterId id="2147483706" r:id="rId4"/>
    <p:sldMasterId id="2147483730" r:id="rId5"/>
    <p:sldMasterId id="2147483738" r:id="rId6"/>
    <p:sldMasterId id="2147483757" r:id="rId7"/>
  </p:sldMasterIdLst>
  <p:notesMasterIdLst>
    <p:notesMasterId r:id="rId40"/>
  </p:notesMasterIdLst>
  <p:handoutMasterIdLst>
    <p:handoutMasterId r:id="rId41"/>
  </p:handoutMasterIdLst>
  <p:sldIdLst>
    <p:sldId id="474" r:id="rId8"/>
    <p:sldId id="609" r:id="rId9"/>
    <p:sldId id="584" r:id="rId10"/>
    <p:sldId id="582" r:id="rId11"/>
    <p:sldId id="578" r:id="rId12"/>
    <p:sldId id="628" r:id="rId13"/>
    <p:sldId id="610" r:id="rId14"/>
    <p:sldId id="597" r:id="rId15"/>
    <p:sldId id="601" r:id="rId16"/>
    <p:sldId id="600" r:id="rId17"/>
    <p:sldId id="611" r:id="rId18"/>
    <p:sldId id="616" r:id="rId19"/>
    <p:sldId id="612" r:id="rId20"/>
    <p:sldId id="613" r:id="rId21"/>
    <p:sldId id="614" r:id="rId22"/>
    <p:sldId id="617" r:id="rId23"/>
    <p:sldId id="618" r:id="rId24"/>
    <p:sldId id="619" r:id="rId25"/>
    <p:sldId id="603" r:id="rId26"/>
    <p:sldId id="622" r:id="rId27"/>
    <p:sldId id="605" r:id="rId28"/>
    <p:sldId id="627" r:id="rId29"/>
    <p:sldId id="625" r:id="rId30"/>
    <p:sldId id="626" r:id="rId31"/>
    <p:sldId id="623" r:id="rId32"/>
    <p:sldId id="624" r:id="rId33"/>
    <p:sldId id="634" r:id="rId34"/>
    <p:sldId id="635" r:id="rId35"/>
    <p:sldId id="636" r:id="rId36"/>
    <p:sldId id="637" r:id="rId37"/>
    <p:sldId id="638" r:id="rId38"/>
    <p:sldId id="540" r:id="rId39"/>
  </p:sldIdLst>
  <p:sldSz cx="9144000" cy="5143500" type="screen16x9"/>
  <p:notesSz cx="6669088"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6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1" autoAdjust="0"/>
    <p:restoredTop sz="89892" autoAdjust="0"/>
  </p:normalViewPr>
  <p:slideViewPr>
    <p:cSldViewPr>
      <p:cViewPr>
        <p:scale>
          <a:sx n="70" d="100"/>
          <a:sy n="70" d="100"/>
        </p:scale>
        <p:origin x="-1666" y="-75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12198"/>
    </p:cViewPr>
  </p:sorterViewPr>
  <p:notesViewPr>
    <p:cSldViewPr>
      <p:cViewPr varScale="1">
        <p:scale>
          <a:sx n="77" d="100"/>
          <a:sy n="77" d="100"/>
        </p:scale>
        <p:origin x="1746"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889938"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414029F1-777F-40C9-B76D-853A274FD049}" type="datetimeFigureOut">
              <a:rPr lang="fi-FI" smtClean="0"/>
              <a:t>15.5.2017</a:t>
            </a:fld>
            <a:endParaRPr lang="fi-FI"/>
          </a:p>
        </p:txBody>
      </p:sp>
      <p:sp>
        <p:nvSpPr>
          <p:cNvPr id="4" name="Alatunnisteen paikkamerkki 3"/>
          <p:cNvSpPr>
            <a:spLocks noGrp="1"/>
          </p:cNvSpPr>
          <p:nvPr>
            <p:ph type="ftr" sz="quarter" idx="2"/>
          </p:nvPr>
        </p:nvSpPr>
        <p:spPr>
          <a:xfrm>
            <a:off x="1" y="9428583"/>
            <a:ext cx="2889938" cy="496332"/>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1EC777C-7ACD-404D-AD15-611DF1F7AB45}" type="slidenum">
              <a:rPr lang="fi-FI" smtClean="0"/>
              <a:t>‹#›</a:t>
            </a:fld>
            <a:endParaRPr lang="fi-FI"/>
          </a:p>
        </p:txBody>
      </p:sp>
    </p:spTree>
    <p:extLst>
      <p:ext uri="{BB962C8B-B14F-4D97-AF65-F5344CB8AC3E}">
        <p14:creationId xmlns:p14="http://schemas.microsoft.com/office/powerpoint/2010/main" val="3863878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889938"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92E567F2-7D4A-4FBF-A81B-AC452800A111}" type="datetimeFigureOut">
              <a:rPr lang="fi-FI" smtClean="0"/>
              <a:t>15.5.2017</a:t>
            </a:fld>
            <a:endParaRPr lang="fi-FI"/>
          </a:p>
        </p:txBody>
      </p:sp>
      <p:sp>
        <p:nvSpPr>
          <p:cNvPr id="4" name="Dian kuvan paikkamerkki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66909" y="4715154"/>
            <a:ext cx="533527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9428583"/>
            <a:ext cx="2889938" cy="496332"/>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F7C8DC38-513D-4089-9ADA-B07D03722263}" type="slidenum">
              <a:rPr lang="fi-FI" smtClean="0"/>
              <a:t>‹#›</a:t>
            </a:fld>
            <a:endParaRPr lang="fi-FI"/>
          </a:p>
        </p:txBody>
      </p:sp>
    </p:spTree>
    <p:extLst>
      <p:ext uri="{BB962C8B-B14F-4D97-AF65-F5344CB8AC3E}">
        <p14:creationId xmlns:p14="http://schemas.microsoft.com/office/powerpoint/2010/main" val="99120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t>1</a:t>
            </a:fld>
            <a:endParaRPr lang="fi-FI"/>
          </a:p>
        </p:txBody>
      </p:sp>
    </p:spTree>
    <p:extLst>
      <p:ext uri="{BB962C8B-B14F-4D97-AF65-F5344CB8AC3E}">
        <p14:creationId xmlns:p14="http://schemas.microsoft.com/office/powerpoint/2010/main" val="1652481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7C8DC38-513D-4089-9ADA-B07D03722263}" type="slidenum">
              <a:rPr lang="fi-FI" smtClean="0"/>
              <a:t>10</a:t>
            </a:fld>
            <a:endParaRPr lang="fi-FI"/>
          </a:p>
        </p:txBody>
      </p:sp>
    </p:spTree>
    <p:extLst>
      <p:ext uri="{BB962C8B-B14F-4D97-AF65-F5344CB8AC3E}">
        <p14:creationId xmlns:p14="http://schemas.microsoft.com/office/powerpoint/2010/main" val="80505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7C8DC38-513D-4089-9ADA-B07D03722263}" type="slidenum">
              <a:rPr lang="fi-FI" smtClean="0"/>
              <a:t>11</a:t>
            </a:fld>
            <a:endParaRPr lang="fi-FI"/>
          </a:p>
        </p:txBody>
      </p:sp>
    </p:spTree>
    <p:extLst>
      <p:ext uri="{BB962C8B-B14F-4D97-AF65-F5344CB8AC3E}">
        <p14:creationId xmlns:p14="http://schemas.microsoft.com/office/powerpoint/2010/main" val="3788099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t>12</a:t>
            </a:fld>
            <a:endParaRPr lang="fi-FI"/>
          </a:p>
        </p:txBody>
      </p:sp>
    </p:spTree>
    <p:extLst>
      <p:ext uri="{BB962C8B-B14F-4D97-AF65-F5344CB8AC3E}">
        <p14:creationId xmlns:p14="http://schemas.microsoft.com/office/powerpoint/2010/main" val="2167462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C8DC38-513D-4089-9ADA-B07D03722263}" type="slidenum">
              <a:rPr lang="fi-FI" smtClean="0"/>
              <a:t>13</a:t>
            </a:fld>
            <a:endParaRPr lang="fi-FI"/>
          </a:p>
        </p:txBody>
      </p:sp>
    </p:spTree>
    <p:extLst>
      <p:ext uri="{BB962C8B-B14F-4D97-AF65-F5344CB8AC3E}">
        <p14:creationId xmlns:p14="http://schemas.microsoft.com/office/powerpoint/2010/main" val="1648797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7C8DC38-513D-4089-9ADA-B07D03722263}" type="slidenum">
              <a:rPr lang="fi-FI" smtClean="0"/>
              <a:t>14</a:t>
            </a:fld>
            <a:endParaRPr lang="fi-FI"/>
          </a:p>
        </p:txBody>
      </p:sp>
    </p:spTree>
    <p:extLst>
      <p:ext uri="{BB962C8B-B14F-4D97-AF65-F5344CB8AC3E}">
        <p14:creationId xmlns:p14="http://schemas.microsoft.com/office/powerpoint/2010/main" val="148458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t>15</a:t>
            </a:fld>
            <a:endParaRPr lang="fi-FI"/>
          </a:p>
        </p:txBody>
      </p:sp>
    </p:spTree>
    <p:extLst>
      <p:ext uri="{BB962C8B-B14F-4D97-AF65-F5344CB8AC3E}">
        <p14:creationId xmlns:p14="http://schemas.microsoft.com/office/powerpoint/2010/main" val="330267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7C8DC38-513D-4089-9ADA-B07D03722263}" type="slidenum">
              <a:rPr lang="fi-FI" smtClean="0"/>
              <a:t>16</a:t>
            </a:fld>
            <a:endParaRPr lang="fi-FI"/>
          </a:p>
        </p:txBody>
      </p:sp>
    </p:spTree>
    <p:extLst>
      <p:ext uri="{BB962C8B-B14F-4D97-AF65-F5344CB8AC3E}">
        <p14:creationId xmlns:p14="http://schemas.microsoft.com/office/powerpoint/2010/main" val="862199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7C8DC38-513D-4089-9ADA-B07D03722263}" type="slidenum">
              <a:rPr lang="fi-FI" smtClean="0"/>
              <a:t>17</a:t>
            </a:fld>
            <a:endParaRPr lang="fi-FI"/>
          </a:p>
        </p:txBody>
      </p:sp>
    </p:spTree>
    <p:extLst>
      <p:ext uri="{BB962C8B-B14F-4D97-AF65-F5344CB8AC3E}">
        <p14:creationId xmlns:p14="http://schemas.microsoft.com/office/powerpoint/2010/main" val="3259009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7C8DC38-513D-4089-9ADA-B07D03722263}" type="slidenum">
              <a:rPr lang="fi-FI" smtClean="0"/>
              <a:t>18</a:t>
            </a:fld>
            <a:endParaRPr lang="fi-FI"/>
          </a:p>
        </p:txBody>
      </p:sp>
    </p:spTree>
    <p:extLst>
      <p:ext uri="{BB962C8B-B14F-4D97-AF65-F5344CB8AC3E}">
        <p14:creationId xmlns:p14="http://schemas.microsoft.com/office/powerpoint/2010/main" val="3495158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7C8DC38-513D-4089-9ADA-B07D03722263}" type="slidenum">
              <a:rPr lang="fi-FI" smtClean="0"/>
              <a:t>19</a:t>
            </a:fld>
            <a:endParaRPr lang="fi-FI"/>
          </a:p>
        </p:txBody>
      </p:sp>
    </p:spTree>
    <p:extLst>
      <p:ext uri="{BB962C8B-B14F-4D97-AF65-F5344CB8AC3E}">
        <p14:creationId xmlns:p14="http://schemas.microsoft.com/office/powerpoint/2010/main" val="185572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7C8DC38-513D-4089-9ADA-B07D03722263}" type="slidenum">
              <a:rPr lang="fi-FI" smtClean="0"/>
              <a:t>2</a:t>
            </a:fld>
            <a:endParaRPr lang="fi-FI"/>
          </a:p>
        </p:txBody>
      </p:sp>
    </p:spTree>
    <p:extLst>
      <p:ext uri="{BB962C8B-B14F-4D97-AF65-F5344CB8AC3E}">
        <p14:creationId xmlns:p14="http://schemas.microsoft.com/office/powerpoint/2010/main" val="703865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dirty="0" err="1" smtClean="0">
                <a:latin typeface="+mn-lt"/>
              </a:rPr>
              <a:t>-</a:t>
            </a:r>
            <a:r>
              <a:rPr lang="fi-FI" sz="800" dirty="0" err="1" smtClean="0">
                <a:latin typeface="+mn-lt"/>
              </a:rPr>
              <a:t>Vuoden</a:t>
            </a:r>
            <a:r>
              <a:rPr lang="fi-FI" sz="800" baseline="0" dirty="0" smtClean="0">
                <a:latin typeface="+mn-lt"/>
              </a:rPr>
              <a:t> 2017 alusta voimaa</a:t>
            </a:r>
            <a:r>
              <a:rPr lang="fi-FI" sz="1200" baseline="0" dirty="0" smtClean="0">
                <a:latin typeface="+mn-lt"/>
              </a:rPr>
              <a:t>n tullut terveydenhuoltolain (THL 50 a §) ja sosiaalihuoltolain (SHL 29 a §) muutos: </a:t>
            </a:r>
            <a:r>
              <a:rPr lang="fi-FI" sz="1200" dirty="0" smtClean="0">
                <a:latin typeface="+mn-lt"/>
              </a:rPr>
              <a:t>Jatkohoidon turvaamiseksi osana terveydenhuollon päivystystä ja sosiaalipäivystystä toteutetaan mielenterveys- ja päihdetyön päivystys. Tarkoituksena matala kynnys, asiakkaalta ei edellytetä osaamista palveluihin hakeutumisessa.</a:t>
            </a:r>
          </a:p>
          <a:p>
            <a:pPr marL="0" marR="0" indent="0" algn="l" defTabSz="914400" rtl="0" eaLnBrk="1" fontAlgn="auto" latinLnBrk="0" hangingPunct="1">
              <a:lnSpc>
                <a:spcPct val="100000"/>
              </a:lnSpc>
              <a:spcBef>
                <a:spcPts val="0"/>
              </a:spcBef>
              <a:spcAft>
                <a:spcPts val="0"/>
              </a:spcAft>
              <a:buClrTx/>
              <a:buSzTx/>
              <a:buFontTx/>
              <a:buNone/>
              <a:tabLst/>
              <a:defRPr/>
            </a:pPr>
            <a:r>
              <a:rPr lang="fi-FI" sz="1200" err="1" smtClean="0">
                <a:latin typeface="+mn-lt"/>
              </a:rPr>
              <a:t>-</a:t>
            </a:r>
            <a:r>
              <a:rPr lang="fi-FI" sz="1200" smtClean="0">
                <a:latin typeface="+mn-lt"/>
              </a:rPr>
              <a:t>Depressiohoitajamalli</a:t>
            </a:r>
            <a:r>
              <a:rPr lang="fi-FI" sz="1200" dirty="0" smtClean="0">
                <a:latin typeface="+mn-lt"/>
              </a:rPr>
              <a:t>:</a:t>
            </a:r>
            <a:r>
              <a:rPr lang="fi-FI" sz="1200" baseline="0" dirty="0" smtClean="0">
                <a:latin typeface="+mn-lt"/>
              </a:rPr>
              <a:t> Potilasta hoidetaan terveyskeskuslääkärin, konsultoivan psykiatrin ja depressiohoitajan yhteistyönä. Uudessa </a:t>
            </a:r>
            <a:r>
              <a:rPr lang="fi-FI" sz="1200" baseline="0" dirty="0" err="1" smtClean="0">
                <a:latin typeface="+mn-lt"/>
              </a:rPr>
              <a:t>sote-mallissa</a:t>
            </a:r>
            <a:r>
              <a:rPr lang="fi-FI" sz="1200" baseline="0" dirty="0" smtClean="0">
                <a:latin typeface="+mn-lt"/>
              </a:rPr>
              <a:t> on sovittava toimintamalli uudestaan niin, että psykiatrin osuus järjestyy.</a:t>
            </a:r>
            <a:endParaRPr lang="fi-FI" sz="1200" dirty="0" smtClean="0">
              <a:latin typeface="+mn-lt"/>
            </a:endParaRPr>
          </a:p>
        </p:txBody>
      </p:sp>
      <p:sp>
        <p:nvSpPr>
          <p:cNvPr id="4" name="Dian numeron paikkamerkki 3"/>
          <p:cNvSpPr>
            <a:spLocks noGrp="1"/>
          </p:cNvSpPr>
          <p:nvPr>
            <p:ph type="sldNum" sz="quarter" idx="10"/>
          </p:nvPr>
        </p:nvSpPr>
        <p:spPr/>
        <p:txBody>
          <a:bodyPr/>
          <a:lstStyle/>
          <a:p>
            <a:fld id="{F7C8DC38-513D-4089-9ADA-B07D03722263}" type="slidenum">
              <a:rPr lang="fi-FI" smtClean="0"/>
              <a:t>21</a:t>
            </a:fld>
            <a:endParaRPr lang="fi-FI"/>
          </a:p>
        </p:txBody>
      </p:sp>
    </p:spTree>
    <p:extLst>
      <p:ext uri="{BB962C8B-B14F-4D97-AF65-F5344CB8AC3E}">
        <p14:creationId xmlns:p14="http://schemas.microsoft.com/office/powerpoint/2010/main" val="1473617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Maakunnan liikelaitoksen</a:t>
            </a:r>
            <a:r>
              <a:rPr lang="fi-FI" baseline="0" dirty="0" smtClean="0"/>
              <a:t> toimipiste tekee palveluntarpeen arvioinnin ja asiakassuunnitelman, joka voi sisältää erikoissairaanhoidon lisäksi sosiaalihuollon palveluja, kuten </a:t>
            </a:r>
            <a:r>
              <a:rPr lang="fi-FI" baseline="0" smtClean="0"/>
              <a:t>tuettua asumista. </a:t>
            </a:r>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t>22</a:t>
            </a:fld>
            <a:endParaRPr lang="fi-FI"/>
          </a:p>
        </p:txBody>
      </p:sp>
    </p:spTree>
    <p:extLst>
      <p:ext uri="{BB962C8B-B14F-4D97-AF65-F5344CB8AC3E}">
        <p14:creationId xmlns:p14="http://schemas.microsoft.com/office/powerpoint/2010/main" val="748585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solidFill>
                  <a:prstClr val="black"/>
                </a:solidFill>
              </a:rPr>
              <a:pPr/>
              <a:t>27</a:t>
            </a:fld>
            <a:endParaRPr lang="fi-FI">
              <a:solidFill>
                <a:prstClr val="black"/>
              </a:solidFill>
            </a:endParaRPr>
          </a:p>
        </p:txBody>
      </p:sp>
    </p:spTree>
    <p:extLst>
      <p:ext uri="{BB962C8B-B14F-4D97-AF65-F5344CB8AC3E}">
        <p14:creationId xmlns:p14="http://schemas.microsoft.com/office/powerpoint/2010/main" val="2004376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t>32</a:t>
            </a:fld>
            <a:endParaRPr lang="fi-FI"/>
          </a:p>
        </p:txBody>
      </p:sp>
    </p:spTree>
    <p:extLst>
      <p:ext uri="{BB962C8B-B14F-4D97-AF65-F5344CB8AC3E}">
        <p14:creationId xmlns:p14="http://schemas.microsoft.com/office/powerpoint/2010/main" val="12473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 </a:t>
            </a:r>
            <a:r>
              <a:rPr lang="fi-FI" dirty="0" err="1"/>
              <a:t>Sote-uudistuksen</a:t>
            </a:r>
            <a:r>
              <a:rPr lang="fi-FI" dirty="0"/>
              <a:t> tavoitteena on kaventaa ihmisten välisiä terveyseroja ja vähentää sosiaali- ja terveysmenoista aiheutuvia kustannuksia. Jotta tässä onnistuttaisiin, on kuntien ja maakuntien tehtävä tiivistä yhteistyötä.</a:t>
            </a:r>
          </a:p>
          <a:p>
            <a:r>
              <a:rPr lang="fi-FI" dirty="0" err="1"/>
              <a:t>-Kunnat</a:t>
            </a:r>
            <a:r>
              <a:rPr lang="fi-FI" dirty="0"/>
              <a:t> päättävät monista tehtävistä ja toimista, joilla on ratkaiseva merkitys asukkaiden hyvinvointiin, osallisuuteen, työllistymiseen ja toimintakykyyn. Ihmisten hyvinvointiin ja terveyteen vaikuttavia asioita ovat muun muassa varhaiskasvatus ja koulutus, liikuntamahdollisuudet, ruoka- ja kulttuuripalvelut, kaavoitus ja liikennejärjestelyt. </a:t>
            </a:r>
          </a:p>
          <a:p>
            <a:pPr defTabSz="918149">
              <a:defRPr/>
            </a:pPr>
            <a:r>
              <a:rPr lang="fi-FI" dirty="0" err="1"/>
              <a:t>-Maakuntien</a:t>
            </a:r>
            <a:r>
              <a:rPr lang="fi-FI" dirty="0"/>
              <a:t> pitää arvioida ennalta päätösten ja toimien vaikutukset eri väestöryhmien hyvinvointiin ja terveyteen. Maakuntien tehtävänä on tukea kuntia ja tarjota niille asiantuntemusta hyvinvoinnin ja terveyden edistämisen työn tueksi. Maakunnat vastaavat myös siitä, että edistävät ja ehkäisevät palvelut todella toteutuvat.</a:t>
            </a:r>
          </a:p>
          <a:p>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t>3</a:t>
            </a:fld>
            <a:endParaRPr lang="fi-FI"/>
          </a:p>
        </p:txBody>
      </p:sp>
    </p:spTree>
    <p:extLst>
      <p:ext uri="{BB962C8B-B14F-4D97-AF65-F5344CB8AC3E}">
        <p14:creationId xmlns:p14="http://schemas.microsoft.com/office/powerpoint/2010/main" val="3559087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lvl="2" defTabSz="918149">
              <a:defRPr/>
            </a:pPr>
            <a:endParaRPr lang="fi-FI" sz="1400" dirty="0"/>
          </a:p>
        </p:txBody>
      </p:sp>
      <p:sp>
        <p:nvSpPr>
          <p:cNvPr id="4" name="Dian numeron paikkamerkki 3"/>
          <p:cNvSpPr>
            <a:spLocks noGrp="1"/>
          </p:cNvSpPr>
          <p:nvPr>
            <p:ph type="sldNum" sz="quarter" idx="10"/>
          </p:nvPr>
        </p:nvSpPr>
        <p:spPr/>
        <p:txBody>
          <a:bodyPr/>
          <a:lstStyle/>
          <a:p>
            <a:fld id="{F7C8DC38-513D-4089-9ADA-B07D03722263}" type="slidenum">
              <a:rPr lang="fi-FI" smtClean="0"/>
              <a:t>4</a:t>
            </a:fld>
            <a:endParaRPr lang="fi-FI"/>
          </a:p>
        </p:txBody>
      </p:sp>
    </p:spTree>
    <p:extLst>
      <p:ext uri="{BB962C8B-B14F-4D97-AF65-F5344CB8AC3E}">
        <p14:creationId xmlns:p14="http://schemas.microsoft.com/office/powerpoint/2010/main" val="1518588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smtClean="0"/>
              <a:t>Kaikki julkiset sosiaali- ja terveyspalvelut kootaan yhden johdon eli maakunnan alaisuuteen.</a:t>
            </a:r>
          </a:p>
          <a:p>
            <a:r>
              <a:rPr lang="fi-FI" sz="1200" dirty="0" smtClean="0"/>
              <a:t>Maakunta vastaa palvelujen yhteensovittamisesta asiakaslähtöisesti</a:t>
            </a:r>
          </a:p>
          <a:p>
            <a:r>
              <a:rPr lang="fi-FI" sz="1200" dirty="0" smtClean="0"/>
              <a:t>Maakunta varmistaa, että eri tuottajien palvelut toimivat yhteen</a:t>
            </a:r>
          </a:p>
          <a:p>
            <a:r>
              <a:rPr lang="fi-FI" sz="1200" dirty="0" smtClean="0"/>
              <a:t>Kaikki rahoitus kulkee maakunnan kautta palveluntuottajille</a:t>
            </a:r>
          </a:p>
          <a:p>
            <a:r>
              <a:rPr lang="fi-FI" sz="1200" dirty="0" smtClean="0"/>
              <a:t>Maakunta varmistaa, että tieto kulkee sujuvasti toimijoiden välillä.</a:t>
            </a:r>
          </a:p>
          <a:p>
            <a:r>
              <a:rPr lang="fi-FI" sz="1200" dirty="0" smtClean="0"/>
              <a:t>Suoran valinnan palveluntuottaja vastaa oman asiakkaansa palvelujen kokonaisuudesta.</a:t>
            </a:r>
            <a:endParaRPr lang="fi-FI" sz="1200" dirty="0"/>
          </a:p>
        </p:txBody>
      </p:sp>
      <p:sp>
        <p:nvSpPr>
          <p:cNvPr id="4" name="Dian numeron paikkamerkki 3"/>
          <p:cNvSpPr>
            <a:spLocks noGrp="1"/>
          </p:cNvSpPr>
          <p:nvPr>
            <p:ph type="sldNum" sz="quarter" idx="10"/>
          </p:nvPr>
        </p:nvSpPr>
        <p:spPr/>
        <p:txBody>
          <a:bodyPr/>
          <a:lstStyle/>
          <a:p>
            <a:fld id="{F7C8DC38-513D-4089-9ADA-B07D03722263}" type="slidenum">
              <a:rPr lang="fi-FI" smtClean="0"/>
              <a:t>5</a:t>
            </a:fld>
            <a:endParaRPr lang="fi-FI"/>
          </a:p>
        </p:txBody>
      </p:sp>
    </p:spTree>
    <p:extLst>
      <p:ext uri="{BB962C8B-B14F-4D97-AF65-F5344CB8AC3E}">
        <p14:creationId xmlns:p14="http://schemas.microsoft.com/office/powerpoint/2010/main" val="12528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lvl="2" defTabSz="1062076">
              <a:defRPr/>
            </a:pPr>
            <a:r>
              <a:rPr lang="fi-FI" sz="1400" b="1" dirty="0"/>
              <a:t>Kuvallinen sivupohja, oikea</a:t>
            </a:r>
            <a:r>
              <a:rPr lang="fi-FI" sz="1400" dirty="0"/>
              <a:t/>
            </a:r>
            <a:br>
              <a:rPr lang="fi-FI" sz="1400" dirty="0"/>
            </a:br>
            <a:r>
              <a:rPr lang="fi-FI" sz="1400" dirty="0"/>
              <a:t>kuva oikealla ja rajaava elementti siirrettävissä.</a:t>
            </a:r>
            <a:br>
              <a:rPr lang="fi-FI" sz="1400" dirty="0"/>
            </a:br>
            <a:r>
              <a:rPr lang="fi-FI" sz="1400" dirty="0"/>
              <a:t/>
            </a:r>
            <a:br>
              <a:rPr lang="fi-FI" sz="1400" dirty="0"/>
            </a:br>
            <a:r>
              <a:rPr lang="fi-FI" sz="1400" dirty="0"/>
              <a:t>Ohje: Vaihda kuva klikkaamalla kuvan päällä hiiren kakkospainikkeella: Muuta kuvaa.</a:t>
            </a:r>
            <a:br>
              <a:rPr lang="fi-FI" sz="1400" dirty="0"/>
            </a:br>
            <a:r>
              <a:rPr lang="fi-FI" sz="1400" dirty="0"/>
              <a:t>Valkoisen reunan paikkaa voi myös siirtää tällä dialla. </a:t>
            </a:r>
            <a:r>
              <a:rPr lang="fi-FI" sz="1600" dirty="0"/>
              <a:t/>
            </a:r>
            <a:br>
              <a:rPr lang="fi-FI" sz="1600" dirty="0"/>
            </a:br>
            <a:r>
              <a:rPr lang="fi-FI" sz="1600" dirty="0"/>
              <a:t>HUOM! Tätä pohjaa ei löydy Uusi dia-valikosta. Kuvasivun voi kopioida </a:t>
            </a:r>
            <a:r>
              <a:rPr lang="fi-FI" sz="1600" dirty="0">
                <a:solidFill>
                  <a:srgbClr val="FF0000"/>
                </a:solidFill>
              </a:rPr>
              <a:t>klikkaamalla hiiren oikealla diavalikossa dian päällä -&gt; Monista dia. </a:t>
            </a:r>
            <a:endParaRPr lang="fi-FI" sz="1600" dirty="0"/>
          </a:p>
        </p:txBody>
      </p:sp>
      <p:sp>
        <p:nvSpPr>
          <p:cNvPr id="4" name="Dian numeron paikkamerkki 3"/>
          <p:cNvSpPr>
            <a:spLocks noGrp="1"/>
          </p:cNvSpPr>
          <p:nvPr>
            <p:ph type="sldNum" sz="quarter" idx="10"/>
          </p:nvPr>
        </p:nvSpPr>
        <p:spPr/>
        <p:txBody>
          <a:bodyPr/>
          <a:lstStyle/>
          <a:p>
            <a:fld id="{F7C8DC38-513D-4089-9ADA-B07D03722263}" type="slidenum">
              <a:rPr lang="fi-FI" smtClean="0">
                <a:solidFill>
                  <a:prstClr val="black"/>
                </a:solidFill>
              </a:rPr>
              <a:pPr/>
              <a:t>6</a:t>
            </a:fld>
            <a:endParaRPr lang="fi-FI">
              <a:solidFill>
                <a:prstClr val="black"/>
              </a:solidFill>
            </a:endParaRPr>
          </a:p>
        </p:txBody>
      </p:sp>
    </p:spTree>
    <p:extLst>
      <p:ext uri="{BB962C8B-B14F-4D97-AF65-F5344CB8AC3E}">
        <p14:creationId xmlns:p14="http://schemas.microsoft.com/office/powerpoint/2010/main" val="1363910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7C8DC38-513D-4089-9ADA-B07D03722263}" type="slidenum">
              <a:rPr lang="fi-FI" smtClean="0"/>
              <a:t>7</a:t>
            </a:fld>
            <a:endParaRPr lang="fi-FI"/>
          </a:p>
        </p:txBody>
      </p:sp>
    </p:spTree>
    <p:extLst>
      <p:ext uri="{BB962C8B-B14F-4D97-AF65-F5344CB8AC3E}">
        <p14:creationId xmlns:p14="http://schemas.microsoft.com/office/powerpoint/2010/main" val="68885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Tekstidia</a:t>
            </a:r>
            <a:r>
              <a:rPr lang="fi-FI" dirty="0"/>
              <a:t> </a:t>
            </a:r>
          </a:p>
          <a:p>
            <a:endParaRPr lang="fi-FI" dirty="0"/>
          </a:p>
          <a:p>
            <a:r>
              <a:rPr lang="fi-FI" dirty="0"/>
              <a:t>Dian voi valita</a:t>
            </a:r>
            <a:r>
              <a:rPr lang="fi-FI" baseline="0" dirty="0"/>
              <a:t> Uusi dia (tekstisivu)</a:t>
            </a:r>
            <a:r>
              <a:rPr lang="fi-FI" dirty="0"/>
              <a:t/>
            </a:r>
            <a:br>
              <a:rPr lang="fi-FI" dirty="0"/>
            </a:br>
            <a:endParaRPr lang="fi-FI" dirty="0"/>
          </a:p>
        </p:txBody>
      </p:sp>
      <p:sp>
        <p:nvSpPr>
          <p:cNvPr id="4" name="Dian numeron paikkamerkki 3"/>
          <p:cNvSpPr>
            <a:spLocks noGrp="1"/>
          </p:cNvSpPr>
          <p:nvPr>
            <p:ph type="sldNum" sz="quarter" idx="10"/>
          </p:nvPr>
        </p:nvSpPr>
        <p:spPr/>
        <p:txBody>
          <a:bodyPr/>
          <a:lstStyle/>
          <a:p>
            <a:fld id="{F7C8DC38-513D-4089-9ADA-B07D03722263}" type="slidenum">
              <a:rPr lang="fi-FI" smtClean="0"/>
              <a:t>8</a:t>
            </a:fld>
            <a:endParaRPr lang="fi-FI"/>
          </a:p>
        </p:txBody>
      </p:sp>
    </p:spTree>
    <p:extLst>
      <p:ext uri="{BB962C8B-B14F-4D97-AF65-F5344CB8AC3E}">
        <p14:creationId xmlns:p14="http://schemas.microsoft.com/office/powerpoint/2010/main" val="1879805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6988" y="744538"/>
            <a:ext cx="6615112" cy="3722687"/>
          </a:xfrm>
        </p:spPr>
      </p:sp>
      <p:sp>
        <p:nvSpPr>
          <p:cNvPr id="3" name="Huomautusten paikkamerkki 2"/>
          <p:cNvSpPr>
            <a:spLocks noGrp="1"/>
          </p:cNvSpPr>
          <p:nvPr>
            <p:ph type="body" idx="1"/>
          </p:nvPr>
        </p:nvSpPr>
        <p:spPr/>
        <p:txBody>
          <a:bodyPr/>
          <a:lstStyle/>
          <a:p>
            <a:pPr marL="285750" indent="-285750"/>
            <a:r>
              <a:rPr lang="fi-FI" sz="1200" dirty="0" smtClean="0"/>
              <a:t>Kuntien ja kuntayhtymien palveluksesta maakuntien palvelukseen siirtyy yhteensä noin 215 000 työntekijää.</a:t>
            </a:r>
          </a:p>
          <a:p>
            <a:pPr marL="285750" indent="-285750">
              <a:buFont typeface="Arial"/>
              <a:buChar char="•"/>
            </a:pPr>
            <a:r>
              <a:rPr lang="fi-FI" sz="1200" dirty="0" smtClean="0">
                <a:cs typeface="Verdana"/>
              </a:rPr>
              <a:t>Siirtyminen toteutetaan liikkeenluovutuksen periaatteiden mukaisesti ns. vanhoina työntekijöinä.</a:t>
            </a:r>
          </a:p>
          <a:p>
            <a:pPr marL="285750" indent="-285750">
              <a:buFont typeface="Arial"/>
              <a:buChar char="•"/>
            </a:pPr>
            <a:r>
              <a:rPr lang="fi-FI" sz="1200" dirty="0" smtClean="0">
                <a:cs typeface="Verdana"/>
              </a:rPr>
              <a:t>Siirtymähetkellä voimassa olevat oikeudet ja velvollisuudet säilyvät.</a:t>
            </a:r>
            <a:endParaRPr lang="fi-FI" sz="1200" dirty="0" smtClean="0"/>
          </a:p>
          <a:p>
            <a:pPr marL="285750" indent="-285750"/>
            <a:r>
              <a:rPr lang="fi-FI" sz="1200" dirty="0" smtClean="0"/>
              <a:t>Siirtyvistä työntekijöistä suurin osa on sosiaali- ja terveydenhuollon henkilöstöä. </a:t>
            </a:r>
          </a:p>
          <a:p>
            <a:endParaRPr lang="fi-FI" dirty="0"/>
          </a:p>
        </p:txBody>
      </p:sp>
      <p:sp>
        <p:nvSpPr>
          <p:cNvPr id="4" name="Päivämäärän paikkamerkki 3"/>
          <p:cNvSpPr>
            <a:spLocks noGrp="1"/>
          </p:cNvSpPr>
          <p:nvPr>
            <p:ph type="dt" idx="10"/>
          </p:nvPr>
        </p:nvSpPr>
        <p:spPr/>
        <p:txBody>
          <a:bodyPr/>
          <a:lstStyle/>
          <a:p>
            <a:fld id="{EEA67CB7-7E5A-9647-B72D-6AB0E9D5FFC4}" type="datetime1">
              <a:rPr lang="en-US" smtClean="0">
                <a:solidFill>
                  <a:prstClr val="black"/>
                </a:solidFill>
              </a:rPr>
              <a:pPr/>
              <a:t>5/15/2017</a:t>
            </a:fld>
            <a:endParaRPr lang="fi-FI">
              <a:solidFill>
                <a:prstClr val="black"/>
              </a:solidFill>
            </a:endParaRPr>
          </a:p>
        </p:txBody>
      </p:sp>
      <p:sp>
        <p:nvSpPr>
          <p:cNvPr id="5" name="Dian numeron paikkamerkki 4"/>
          <p:cNvSpPr>
            <a:spLocks noGrp="1"/>
          </p:cNvSpPr>
          <p:nvPr>
            <p:ph type="sldNum" sz="quarter" idx="11"/>
          </p:nvPr>
        </p:nvSpPr>
        <p:spPr/>
        <p:txBody>
          <a:bodyPr/>
          <a:lstStyle/>
          <a:p>
            <a:fld id="{62E38782-EB68-48A3-896C-F17BDF445E7F}" type="slidenum">
              <a:rPr lang="fi-FI" smtClean="0">
                <a:solidFill>
                  <a:prstClr val="black"/>
                </a:solidFill>
              </a:rPr>
              <a:pPr/>
              <a:t>9</a:t>
            </a:fld>
            <a:endParaRPr lang="fi-FI">
              <a:solidFill>
                <a:prstClr val="black"/>
              </a:solidFill>
            </a:endParaRPr>
          </a:p>
        </p:txBody>
      </p:sp>
    </p:spTree>
    <p:extLst>
      <p:ext uri="{BB962C8B-B14F-4D97-AF65-F5344CB8AC3E}">
        <p14:creationId xmlns:p14="http://schemas.microsoft.com/office/powerpoint/2010/main" val="4031294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v.sinine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Päivämäärän paikkamerkki 1"/>
          <p:cNvSpPr>
            <a:spLocks noGrp="1"/>
          </p:cNvSpPr>
          <p:nvPr>
            <p:ph type="dt" sz="half" idx="10"/>
          </p:nvPr>
        </p:nvSpPr>
        <p:spPr/>
        <p:txBody>
          <a:bodyPr/>
          <a:lstStyle/>
          <a:p>
            <a:fld id="{C919F1D1-35D9-4B07-8A77-74966695ECAB}" type="datetime1">
              <a:rPr lang="fi-FI" smtClean="0"/>
              <a:t>15.5.2017</a:t>
            </a:fld>
            <a:endParaRPr lang="fi-FI" dirty="0"/>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F3D37F8-22D3-48E0-8D89-5DDCFAF338AF}" type="slidenum">
              <a:rPr lang="fi-FI" smtClean="0"/>
              <a:t>‹#›</a:t>
            </a:fld>
            <a:endParaRPr lang="fi-FI"/>
          </a:p>
        </p:txBody>
      </p:sp>
      <p:sp>
        <p:nvSpPr>
          <p:cNvPr id="16" name="Otsikko 1"/>
          <p:cNvSpPr>
            <a:spLocks noGrp="1"/>
          </p:cNvSpPr>
          <p:nvPr>
            <p:ph type="title" hasCustomPrompt="1"/>
          </p:nvPr>
        </p:nvSpPr>
        <p:spPr>
          <a:xfrm>
            <a:off x="292529" y="1707654"/>
            <a:ext cx="4063447" cy="1368152"/>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cap="none" baseline="0">
                <a:solidFill>
                  <a:schemeClr val="bg1"/>
                </a:solidFill>
              </a:defRPr>
            </a:lvl1pPr>
          </a:lstStyle>
          <a:p>
            <a:r>
              <a:rPr lang="fi-FI" dirty="0"/>
              <a:t>Esityksen </a:t>
            </a:r>
            <a:br>
              <a:rPr lang="fi-FI" dirty="0"/>
            </a:br>
            <a:r>
              <a:rPr lang="fi-FI" dirty="0"/>
              <a:t>otsikko tähän</a:t>
            </a:r>
          </a:p>
        </p:txBody>
      </p:sp>
      <p:sp>
        <p:nvSpPr>
          <p:cNvPr id="17" name="Tekstin paikkamerkki 2"/>
          <p:cNvSpPr>
            <a:spLocks noGrp="1"/>
          </p:cNvSpPr>
          <p:nvPr>
            <p:ph type="body" idx="1" hasCustomPrompt="1"/>
          </p:nvPr>
        </p:nvSpPr>
        <p:spPr>
          <a:xfrm>
            <a:off x="292529" y="3147814"/>
            <a:ext cx="4063447" cy="1152128"/>
          </a:xfrm>
        </p:spPr>
        <p:txBody>
          <a:bodyPr anchor="t">
            <a:normAutofit/>
          </a:bodyPr>
          <a:lstStyle>
            <a:lvl1pPr marL="0" indent="0" algn="l">
              <a:buNone/>
              <a:defRPr sz="1600"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Paikka alaotsikolle </a:t>
            </a:r>
          </a:p>
        </p:txBody>
      </p:sp>
      <p:sp>
        <p:nvSpPr>
          <p:cNvPr id="13" name="Suorakulmio 12"/>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pic>
        <p:nvPicPr>
          <p:cNvPr id="12" name="Kuva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18872" y="28060"/>
            <a:ext cx="1823773" cy="1186489"/>
          </a:xfrm>
          <a:prstGeom prst="rect">
            <a:avLst/>
          </a:prstGeom>
        </p:spPr>
      </p:pic>
    </p:spTree>
    <p:extLst>
      <p:ext uri="{BB962C8B-B14F-4D97-AF65-F5344CB8AC3E}">
        <p14:creationId xmlns:p14="http://schemas.microsoft.com/office/powerpoint/2010/main" val="283578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ajattu kuva">
    <p:bg>
      <p:bgPr>
        <a:solidFill>
          <a:schemeClr val="bg1"/>
        </a:solidFill>
        <a:effectLst/>
      </p:bgPr>
    </p:bg>
    <p:spTree>
      <p:nvGrpSpPr>
        <p:cNvPr id="1" name=""/>
        <p:cNvGrpSpPr/>
        <p:nvPr/>
      </p:nvGrpSpPr>
      <p:grpSpPr>
        <a:xfrm>
          <a:off x="0" y="0"/>
          <a:ext cx="0" cy="0"/>
          <a:chOff x="0" y="0"/>
          <a:chExt cx="0" cy="0"/>
        </a:xfrm>
      </p:grpSpPr>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äivämäärän paikkamerkki 1"/>
          <p:cNvSpPr>
            <a:spLocks noGrp="1"/>
          </p:cNvSpPr>
          <p:nvPr>
            <p:ph type="dt" sz="half" idx="10"/>
          </p:nvPr>
        </p:nvSpPr>
        <p:spPr/>
        <p:txBody>
          <a:bodyPr/>
          <a:lstStyle/>
          <a:p>
            <a:fld id="{6E4F23A4-6DAB-42F0-A378-869287D7286D}" type="datetime1">
              <a:rPr lang="fi-FI" smtClean="0"/>
              <a:t>15.5.2017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F3D37F8-22D3-48E0-8D89-5DDCFAF338AF}" type="slidenum">
              <a:rPr lang="fi-FI" smtClean="0"/>
              <a:t>‹#›</a:t>
            </a:fld>
            <a:endParaRPr lang="fi-FI"/>
          </a:p>
        </p:txBody>
      </p:sp>
      <p:sp>
        <p:nvSpPr>
          <p:cNvPr id="18" name="Sisällön paikkamerkki 2"/>
          <p:cNvSpPr>
            <a:spLocks noGrp="1"/>
          </p:cNvSpPr>
          <p:nvPr>
            <p:ph idx="1" hasCustomPrompt="1"/>
          </p:nvPr>
        </p:nvSpPr>
        <p:spPr>
          <a:xfrm>
            <a:off x="407354" y="1417828"/>
            <a:ext cx="4452678" cy="3394472"/>
          </a:xfrm>
        </p:spPr>
        <p:txBody>
          <a:bodyPr/>
          <a:lstStyle>
            <a:lvl1pPr>
              <a:defRPr/>
            </a:lvl1pPr>
            <a:lvl2pPr>
              <a:defRPr/>
            </a:lvl2pPr>
          </a:lstStyle>
          <a:p>
            <a:pPr lvl="0"/>
            <a:r>
              <a:rPr lang="fi-FI" dirty="0"/>
              <a:t>Tähän teksti</a:t>
            </a:r>
          </a:p>
          <a:p>
            <a:pPr lvl="1"/>
            <a:r>
              <a:rPr lang="fi-FI" dirty="0"/>
              <a:t>Taustakuvan voi vaihtaa klikkaamalla kuvan päällä hiiren kakkospainikkeella -&gt; Muotoile tausta -&gt; Tiedostosta</a:t>
            </a:r>
          </a:p>
          <a:p>
            <a:pPr lvl="2"/>
            <a:r>
              <a:rPr lang="fi-FI" dirty="0"/>
              <a:t>kolmas taso</a:t>
            </a:r>
          </a:p>
          <a:p>
            <a:pPr lvl="3"/>
            <a:r>
              <a:rPr lang="fi-FI" dirty="0"/>
              <a:t>neljäs taso</a:t>
            </a:r>
          </a:p>
          <a:p>
            <a:pPr lvl="4"/>
            <a:r>
              <a:rPr lang="fi-FI" dirty="0"/>
              <a:t>viides taso</a:t>
            </a:r>
          </a:p>
        </p:txBody>
      </p:sp>
      <p:sp>
        <p:nvSpPr>
          <p:cNvPr id="19" name="Tekstin paikkamerkki 4"/>
          <p:cNvSpPr>
            <a:spLocks noGrp="1"/>
          </p:cNvSpPr>
          <p:nvPr>
            <p:ph type="body" sz="quarter" idx="3" hasCustomPrompt="1"/>
          </p:nvPr>
        </p:nvSpPr>
        <p:spPr>
          <a:xfrm>
            <a:off x="407354" y="411510"/>
            <a:ext cx="4041775" cy="996975"/>
          </a:xfrm>
        </p:spPr>
        <p:txBody>
          <a:bodyPr anchor="b"/>
          <a:lstStyle>
            <a:lvl1pPr marL="0" indent="0">
              <a:buNone/>
              <a:defRPr sz="2400" b="1">
                <a:solidFill>
                  <a:srgbClr val="0F76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Dian otsikko</a:t>
            </a:r>
          </a:p>
          <a:p>
            <a:pPr lvl="0"/>
            <a:r>
              <a:rPr lang="fi-FI" dirty="0"/>
              <a:t>tähän</a:t>
            </a:r>
          </a:p>
        </p:txBody>
      </p:sp>
      <p:sp>
        <p:nvSpPr>
          <p:cNvPr id="12" name="Suorakulmio 11"/>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Tree>
    <p:extLst>
      <p:ext uri="{BB962C8B-B14F-4D97-AF65-F5344CB8AC3E}">
        <p14:creationId xmlns:p14="http://schemas.microsoft.com/office/powerpoint/2010/main" val="9141774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Rajattu kuv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fld id="{6AC0D961-3CB2-4A46-9012-2598BA12B434}" type="datetime1">
              <a:rPr lang="fi-FI" smtClean="0">
                <a:solidFill>
                  <a:srgbClr val="CCCCCC">
                    <a:lumMod val="25000"/>
                  </a:srgbClr>
                </a:solidFill>
              </a:rPr>
              <a:pPr/>
              <a:t>15.5.2017</a:t>
            </a:fld>
            <a:endParaRPr lang="fi-FI">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18" name="Sisällön paikkamerkki 2"/>
          <p:cNvSpPr>
            <a:spLocks noGrp="1"/>
          </p:cNvSpPr>
          <p:nvPr>
            <p:ph idx="1" hasCustomPrompt="1"/>
          </p:nvPr>
        </p:nvSpPr>
        <p:spPr>
          <a:xfrm>
            <a:off x="407354" y="1417828"/>
            <a:ext cx="4452678" cy="3394472"/>
          </a:xfrm>
        </p:spPr>
        <p:txBody>
          <a:bodyPr/>
          <a:lstStyle>
            <a:lvl1pPr>
              <a:defRPr/>
            </a:lvl1pPr>
            <a:lvl2pPr>
              <a:defRPr/>
            </a:lvl2pPr>
          </a:lstStyle>
          <a:p>
            <a:pPr lvl="0"/>
            <a:r>
              <a:rPr lang="fi-FI" dirty="0"/>
              <a:t>Tähän teksti</a:t>
            </a:r>
          </a:p>
          <a:p>
            <a:pPr lvl="1"/>
            <a:r>
              <a:rPr lang="fi-FI" dirty="0"/>
              <a:t>Taustakuvan voi vaihtaa klikkaamalla kuvan päällä hiiren kakkospainikkeella -&gt; Muotoile tausta -&gt; Tiedostosta</a:t>
            </a:r>
          </a:p>
          <a:p>
            <a:pPr lvl="2"/>
            <a:r>
              <a:rPr lang="fi-FI" dirty="0"/>
              <a:t>kolmas taso</a:t>
            </a:r>
          </a:p>
          <a:p>
            <a:pPr lvl="3"/>
            <a:r>
              <a:rPr lang="fi-FI" dirty="0"/>
              <a:t>neljäs taso</a:t>
            </a:r>
          </a:p>
          <a:p>
            <a:pPr lvl="4"/>
            <a:r>
              <a:rPr lang="fi-FI" dirty="0"/>
              <a:t>viides taso</a:t>
            </a:r>
          </a:p>
        </p:txBody>
      </p:sp>
      <p:sp>
        <p:nvSpPr>
          <p:cNvPr id="19" name="Tekstin paikkamerkki 4"/>
          <p:cNvSpPr>
            <a:spLocks noGrp="1"/>
          </p:cNvSpPr>
          <p:nvPr>
            <p:ph type="body" sz="quarter" idx="3" hasCustomPrompt="1"/>
          </p:nvPr>
        </p:nvSpPr>
        <p:spPr>
          <a:xfrm>
            <a:off x="407354" y="411510"/>
            <a:ext cx="4041775" cy="996975"/>
          </a:xfrm>
        </p:spPr>
        <p:txBody>
          <a:bodyPr anchor="b"/>
          <a:lstStyle>
            <a:lvl1pPr marL="0" indent="0">
              <a:buNone/>
              <a:defRPr sz="2400" b="1">
                <a:solidFill>
                  <a:srgbClr val="0F76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Dian otsikko</a:t>
            </a:r>
          </a:p>
          <a:p>
            <a:pPr lvl="0"/>
            <a:r>
              <a:rPr lang="fi-FI" dirty="0"/>
              <a:t>tähän</a:t>
            </a:r>
          </a:p>
        </p:txBody>
      </p:sp>
      <p:sp>
        <p:nvSpPr>
          <p:cNvPr id="12" name="Suorakulmio 11"/>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15" name="Kuva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Tree>
    <p:extLst>
      <p:ext uri="{BB962C8B-B14F-4D97-AF65-F5344CB8AC3E}">
        <p14:creationId xmlns:p14="http://schemas.microsoft.com/office/powerpoint/2010/main" val="202977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kaksi sisältökohdetta +  kaksi otsikkoa">
    <p:spTree>
      <p:nvGrpSpPr>
        <p:cNvPr id="1" name=""/>
        <p:cNvGrpSpPr/>
        <p:nvPr/>
      </p:nvGrpSpPr>
      <p:grpSpPr>
        <a:xfrm>
          <a:off x="0" y="0"/>
          <a:ext cx="0" cy="0"/>
          <a:chOff x="0" y="0"/>
          <a:chExt cx="0" cy="0"/>
        </a:xfrm>
      </p:grpSpPr>
      <p:sp>
        <p:nvSpPr>
          <p:cNvPr id="3" name="Tekstin paikkamerkki 2"/>
          <p:cNvSpPr>
            <a:spLocks noGrp="1"/>
          </p:cNvSpPr>
          <p:nvPr>
            <p:ph type="body" idx="1" hasCustomPrompt="1"/>
          </p:nvPr>
        </p:nvSpPr>
        <p:spPr>
          <a:xfrm>
            <a:off x="457200" y="411510"/>
            <a:ext cx="4040188" cy="996975"/>
          </a:xfrm>
        </p:spPr>
        <p:txBody>
          <a:bodyPr anchor="b"/>
          <a:lstStyle>
            <a:lvl1pPr marL="0" indent="0">
              <a:buNone/>
              <a:defRPr sz="2400" b="1">
                <a:solidFill>
                  <a:srgbClr val="0F76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Dian otsikko </a:t>
            </a:r>
          </a:p>
          <a:p>
            <a:pPr lvl="0"/>
            <a:r>
              <a:rPr lang="fi-FI" dirty="0"/>
              <a:t>1 tähän</a:t>
            </a:r>
          </a:p>
        </p:txBody>
      </p:sp>
      <p:sp>
        <p:nvSpPr>
          <p:cNvPr id="4" name="Sisällön paikkamerkki 3"/>
          <p:cNvSpPr>
            <a:spLocks noGrp="1"/>
          </p:cNvSpPr>
          <p:nvPr>
            <p:ph sz="half" idx="2"/>
          </p:nvPr>
        </p:nvSpPr>
        <p:spPr>
          <a:xfrm>
            <a:off x="457200" y="1408484"/>
            <a:ext cx="4040188" cy="2963466"/>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hasCustomPrompt="1"/>
          </p:nvPr>
        </p:nvSpPr>
        <p:spPr>
          <a:xfrm>
            <a:off x="4645026" y="411510"/>
            <a:ext cx="4041775" cy="996975"/>
          </a:xfrm>
        </p:spPr>
        <p:txBody>
          <a:bodyPr anchor="b"/>
          <a:lstStyle>
            <a:lvl1pPr marL="0" indent="0">
              <a:buNone/>
              <a:defRPr sz="2400" b="1">
                <a:solidFill>
                  <a:srgbClr val="0F76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Dian otsikko 2</a:t>
            </a:r>
          </a:p>
          <a:p>
            <a:pPr lvl="0"/>
            <a:r>
              <a:rPr lang="fi-FI" dirty="0"/>
              <a:t>tähän</a:t>
            </a:r>
          </a:p>
        </p:txBody>
      </p:sp>
      <p:sp>
        <p:nvSpPr>
          <p:cNvPr id="6" name="Sisällön paikkamerkki 5"/>
          <p:cNvSpPr>
            <a:spLocks noGrp="1"/>
          </p:cNvSpPr>
          <p:nvPr>
            <p:ph sz="quarter" idx="4"/>
          </p:nvPr>
        </p:nvSpPr>
        <p:spPr>
          <a:xfrm>
            <a:off x="4645026" y="1408484"/>
            <a:ext cx="4041775" cy="2963466"/>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p:cNvSpPr>
            <a:spLocks noGrp="1"/>
          </p:cNvSpPr>
          <p:nvPr>
            <p:ph type="dt" sz="half" idx="10"/>
          </p:nvPr>
        </p:nvSpPr>
        <p:spPr/>
        <p:txBody>
          <a:bodyPr/>
          <a:lstStyle/>
          <a:p>
            <a:fld id="{65181C77-A2B0-410C-84EC-21E9BE1F6F99}" type="datetime1">
              <a:rPr lang="fi-FI" smtClean="0">
                <a:solidFill>
                  <a:srgbClr val="CCCCCC">
                    <a:lumMod val="25000"/>
                  </a:srgbClr>
                </a:solidFill>
              </a:rPr>
              <a:pPr/>
              <a:t>15.5.2017</a:t>
            </a:fld>
            <a:endParaRPr lang="fi-FI">
              <a:solidFill>
                <a:srgbClr val="CCCCCC">
                  <a:lumMod val="25000"/>
                </a:srgbClr>
              </a:solidFill>
            </a:endParaRPr>
          </a:p>
        </p:txBody>
      </p:sp>
      <p:sp>
        <p:nvSpPr>
          <p:cNvPr id="8" name="Alatunnisteen paikkamerkki 7"/>
          <p:cNvSpPr>
            <a:spLocks noGrp="1"/>
          </p:cNvSpPr>
          <p:nvPr>
            <p:ph type="ftr" sz="quarter" idx="11"/>
          </p:nvPr>
        </p:nvSpPr>
        <p:spPr/>
        <p:txBody>
          <a:bodyPr/>
          <a:lstStyle/>
          <a:p>
            <a:r>
              <a:rPr lang="fi-FI">
                <a:solidFill>
                  <a:srgbClr val="CCCCCC">
                    <a:lumMod val="25000"/>
                  </a:srgbClr>
                </a:solidFill>
              </a:rPr>
              <a:t>Etunimi Sukunimi</a:t>
            </a:r>
          </a:p>
        </p:txBody>
      </p:sp>
      <p:sp>
        <p:nvSpPr>
          <p:cNvPr id="9" name="Dian numeron paikkamerkki 8"/>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Tree>
    <p:extLst>
      <p:ext uri="{BB962C8B-B14F-4D97-AF65-F5344CB8AC3E}">
        <p14:creationId xmlns:p14="http://schemas.microsoft.com/office/powerpoint/2010/main" val="36133016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kuvasivu vasen">
    <p:bg>
      <p:bgPr>
        <a:solidFill>
          <a:schemeClr val="bg1"/>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B211E66-B2D8-4663-8AA7-AC4FD74B7249}" type="datetime1">
              <a:rPr lang="fi-FI" smtClean="0">
                <a:solidFill>
                  <a:srgbClr val="CCCCCC">
                    <a:lumMod val="25000"/>
                  </a:srgbClr>
                </a:solidFill>
              </a:rPr>
              <a:pPr/>
              <a:t>15.5.2017</a:t>
            </a:fld>
            <a:endParaRPr lang="fi-FI">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13" name="Otsikko 1"/>
          <p:cNvSpPr>
            <a:spLocks noGrp="1"/>
          </p:cNvSpPr>
          <p:nvPr>
            <p:ph type="title" hasCustomPrompt="1"/>
          </p:nvPr>
        </p:nvSpPr>
        <p:spPr>
          <a:xfrm>
            <a:off x="5209728" y="195486"/>
            <a:ext cx="3898776" cy="1145282"/>
          </a:xfrm>
        </p:spPr>
        <p:txBody>
          <a:bodyPr/>
          <a:lstStyle>
            <a:lvl1pPr>
              <a:defRPr/>
            </a:lvl1pPr>
          </a:lstStyle>
          <a:p>
            <a:r>
              <a:rPr lang="fi-FI" dirty="0"/>
              <a:t>Dian otsikko </a:t>
            </a:r>
            <a:br>
              <a:rPr lang="fi-FI" dirty="0"/>
            </a:br>
            <a:r>
              <a:rPr lang="fi-FI" dirty="0"/>
              <a:t>tähän</a:t>
            </a:r>
          </a:p>
        </p:txBody>
      </p:sp>
      <p:sp>
        <p:nvSpPr>
          <p:cNvPr id="14" name="Sisällön paikkamerkki 2"/>
          <p:cNvSpPr>
            <a:spLocks noGrp="1"/>
          </p:cNvSpPr>
          <p:nvPr>
            <p:ph idx="1" hasCustomPrompt="1"/>
          </p:nvPr>
        </p:nvSpPr>
        <p:spPr>
          <a:xfrm>
            <a:off x="5198928" y="1417828"/>
            <a:ext cx="3898776" cy="3394472"/>
          </a:xfrm>
        </p:spPr>
        <p:txBody>
          <a:bodyPr/>
          <a:lstStyle>
            <a:lvl1pPr>
              <a:defRPr/>
            </a:lvl1pPr>
            <a:lvl2pPr>
              <a:defRPr/>
            </a:lvl2pPr>
          </a:lstStyle>
          <a:p>
            <a:pPr lvl="0"/>
            <a:r>
              <a:rPr lang="fi-FI" dirty="0"/>
              <a:t>Tähän teksti</a:t>
            </a:r>
          </a:p>
          <a:p>
            <a:pPr lvl="1"/>
            <a:r>
              <a:rPr lang="fi-FI" dirty="0"/>
              <a:t>Taustakuvan voi vaihtaa klikkaamalla kuvan päällä hiiren kakkospainikkeella -&gt; Muotoile tausta -&gt; Tiedostosta</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3298412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Kiitossivu">
    <p:bg>
      <p:bgPr>
        <a:solidFill>
          <a:schemeClr val="accent5"/>
        </a:solidFill>
        <a:effectLst/>
      </p:bgPr>
    </p:bg>
    <p:spTree>
      <p:nvGrpSpPr>
        <p:cNvPr id="1" name=""/>
        <p:cNvGrpSpPr/>
        <p:nvPr/>
      </p:nvGrpSpPr>
      <p:grpSpPr>
        <a:xfrm>
          <a:off x="0" y="0"/>
          <a:ext cx="0" cy="0"/>
          <a:chOff x="0" y="0"/>
          <a:chExt cx="0" cy="0"/>
        </a:xfrm>
      </p:grpSpPr>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fld id="{F99F4CD9-7D89-40EA-8F54-0A63D9010B0A}" type="datetime1">
              <a:rPr lang="fi-FI" smtClean="0">
                <a:solidFill>
                  <a:srgbClr val="CCCCCC">
                    <a:lumMod val="25000"/>
                  </a:srgbClr>
                </a:solidFill>
              </a:rPr>
              <a:pPr/>
              <a:t>15.5.2017</a:t>
            </a:fld>
            <a:endParaRPr lang="fi-FI" dirty="0">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dirty="0">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10" name="Suorakulmio 9"/>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12" name="Otsikko 1"/>
          <p:cNvSpPr>
            <a:spLocks noGrp="1"/>
          </p:cNvSpPr>
          <p:nvPr>
            <p:ph type="title" hasCustomPrompt="1"/>
          </p:nvPr>
        </p:nvSpPr>
        <p:spPr>
          <a:xfrm>
            <a:off x="1289609" y="1347614"/>
            <a:ext cx="6564783" cy="1368152"/>
          </a:xfrm>
        </p:spPr>
        <p:txBody>
          <a:bodyPr anchor="b">
            <a:noAutofit/>
          </a:bodyPr>
          <a:lstStyle>
            <a:lvl1pPr marL="0" marR="0" indent="0" algn="ctr" defTabSz="914400" rtl="0" eaLnBrk="1" fontAlgn="auto" latinLnBrk="0" hangingPunct="1">
              <a:lnSpc>
                <a:spcPct val="100000"/>
              </a:lnSpc>
              <a:spcBef>
                <a:spcPct val="0"/>
              </a:spcBef>
              <a:spcAft>
                <a:spcPts val="0"/>
              </a:spcAft>
              <a:buClrTx/>
              <a:buSzTx/>
              <a:buFontTx/>
              <a:buNone/>
              <a:tabLst/>
              <a:defRPr sz="9600" b="0" cap="none">
                <a:solidFill>
                  <a:schemeClr val="bg1"/>
                </a:solidFill>
              </a:defRPr>
            </a:lvl1pPr>
          </a:lstStyle>
          <a:p>
            <a:r>
              <a:rPr lang="fi-FI" dirty="0"/>
              <a:t>Kiitos!</a:t>
            </a:r>
          </a:p>
        </p:txBody>
      </p:sp>
      <p:sp>
        <p:nvSpPr>
          <p:cNvPr id="13" name="Tekstin paikkamerkki 2"/>
          <p:cNvSpPr>
            <a:spLocks noGrp="1"/>
          </p:cNvSpPr>
          <p:nvPr>
            <p:ph type="body" idx="1" hasCustomPrompt="1"/>
          </p:nvPr>
        </p:nvSpPr>
        <p:spPr>
          <a:xfrm>
            <a:off x="1283748" y="2715766"/>
            <a:ext cx="6576504" cy="432048"/>
          </a:xfrm>
        </p:spPr>
        <p:txBody>
          <a:bodyPr anchor="t">
            <a:normAutofit/>
          </a:bodyPr>
          <a:lstStyle>
            <a:lvl1pPr marL="0" indent="0" algn="ctr">
              <a:buNone/>
              <a:defRPr sz="1600" b="1" baseline="0">
                <a:solidFill>
                  <a:schemeClr val="bg1"/>
                </a:solidFill>
                <a:latin typeface="+mj-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t>alueuudistus.fi</a:t>
            </a:r>
          </a:p>
        </p:txBody>
      </p:sp>
      <p:sp>
        <p:nvSpPr>
          <p:cNvPr id="15" name="Tekstin paikkamerkki 2"/>
          <p:cNvSpPr>
            <a:spLocks noGrp="1"/>
          </p:cNvSpPr>
          <p:nvPr>
            <p:ph type="body" idx="13" hasCustomPrompt="1"/>
          </p:nvPr>
        </p:nvSpPr>
        <p:spPr>
          <a:xfrm>
            <a:off x="1283748" y="3939902"/>
            <a:ext cx="6576504" cy="432048"/>
          </a:xfrm>
        </p:spPr>
        <p:txBody>
          <a:bodyPr anchor="t">
            <a:normAutofit/>
          </a:bodyPr>
          <a:lstStyle>
            <a:lvl1pPr marL="0" indent="0" algn="ctr">
              <a:buNone/>
              <a:defRPr sz="1400" b="0">
                <a:solidFill>
                  <a:schemeClr val="bg1"/>
                </a:solidFill>
                <a:latin typeface="+mj-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Tila omille yhteystiedoille</a:t>
            </a:r>
          </a:p>
        </p:txBody>
      </p:sp>
      <p:sp>
        <p:nvSpPr>
          <p:cNvPr id="16" name="Tekstin paikkamerkki 2"/>
          <p:cNvSpPr>
            <a:spLocks noGrp="1"/>
          </p:cNvSpPr>
          <p:nvPr>
            <p:ph type="body" idx="14" hasCustomPrompt="1"/>
          </p:nvPr>
        </p:nvSpPr>
        <p:spPr>
          <a:xfrm>
            <a:off x="1283748" y="3147814"/>
            <a:ext cx="6576504" cy="432048"/>
          </a:xfrm>
        </p:spPr>
        <p:txBody>
          <a:bodyPr anchor="t">
            <a:normAutofit/>
          </a:bodyPr>
          <a:lstStyle>
            <a:lvl1pPr marL="0" indent="0" algn="ctr">
              <a:buNone/>
              <a:defRPr sz="1600" b="1" baseline="0">
                <a:solidFill>
                  <a:schemeClr val="bg1"/>
                </a:solidFill>
                <a:latin typeface="+mj-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Tila tarkemmalle osoitteelle</a:t>
            </a:r>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pic>
        <p:nvPicPr>
          <p:cNvPr id="5" name="Kuva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8129" y="136771"/>
            <a:ext cx="2145615" cy="1395869"/>
          </a:xfrm>
          <a:prstGeom prst="rect">
            <a:avLst/>
          </a:prstGeom>
        </p:spPr>
      </p:pic>
    </p:spTree>
    <p:extLst>
      <p:ext uri="{BB962C8B-B14F-4D97-AF65-F5344CB8AC3E}">
        <p14:creationId xmlns:p14="http://schemas.microsoft.com/office/powerpoint/2010/main" val="184305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nodePh="1">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äripohja v.sin">
    <p:bg>
      <p:bgPr>
        <a:solidFill>
          <a:schemeClr val="accent5"/>
        </a:solidFill>
        <a:effectLst/>
      </p:bgPr>
    </p:bg>
    <p:spTree>
      <p:nvGrpSpPr>
        <p:cNvPr id="1" name=""/>
        <p:cNvGrpSpPr/>
        <p:nvPr/>
      </p:nvGrpSpPr>
      <p:grpSpPr>
        <a:xfrm>
          <a:off x="0" y="0"/>
          <a:ext cx="0" cy="0"/>
          <a:chOff x="0" y="0"/>
          <a:chExt cx="0" cy="0"/>
        </a:xfrm>
      </p:grpSpPr>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fld id="{804A66D9-50C3-4DDB-8C17-62CE8BC72D7B}" type="datetime1">
              <a:rPr lang="fi-FI" smtClean="0">
                <a:solidFill>
                  <a:srgbClr val="CCCCCC">
                    <a:lumMod val="25000"/>
                  </a:srgbClr>
                </a:solidFill>
              </a:rPr>
              <a:pPr/>
              <a:t>15.5.2017</a:t>
            </a:fld>
            <a:endParaRPr lang="fi-FI">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16" name="Otsikko 1"/>
          <p:cNvSpPr>
            <a:spLocks noGrp="1"/>
          </p:cNvSpPr>
          <p:nvPr>
            <p:ph type="title" hasCustomPrompt="1"/>
          </p:nvPr>
        </p:nvSpPr>
        <p:spPr>
          <a:xfrm>
            <a:off x="1307864" y="1275606"/>
            <a:ext cx="6564783" cy="1368152"/>
          </a:xfrm>
        </p:spPr>
        <p:txBody>
          <a:bodyPr anchor="b">
            <a:noAutofit/>
          </a:bodyPr>
          <a:lstStyle>
            <a:lvl1pPr marL="0" marR="0" indent="0" algn="ctr" defTabSz="914400" rtl="0" eaLnBrk="1" fontAlgn="auto" latinLnBrk="0" hangingPunct="1">
              <a:lnSpc>
                <a:spcPct val="100000"/>
              </a:lnSpc>
              <a:spcBef>
                <a:spcPct val="0"/>
              </a:spcBef>
              <a:spcAft>
                <a:spcPts val="0"/>
              </a:spcAft>
              <a:buClrTx/>
              <a:buSzTx/>
              <a:buFontTx/>
              <a:buNone/>
              <a:tabLst/>
              <a:defRPr sz="2600" b="1" cap="none">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fi-FI" dirty="0"/>
          </a:p>
        </p:txBody>
      </p:sp>
      <p:sp>
        <p:nvSpPr>
          <p:cNvPr id="17" name="Tekstin paikkamerkki 2"/>
          <p:cNvSpPr>
            <a:spLocks noGrp="1"/>
          </p:cNvSpPr>
          <p:nvPr>
            <p:ph type="body" idx="1" hasCustomPrompt="1"/>
          </p:nvPr>
        </p:nvSpPr>
        <p:spPr>
          <a:xfrm>
            <a:off x="1307864" y="2643758"/>
            <a:ext cx="6576504" cy="648072"/>
          </a:xfrm>
        </p:spPr>
        <p:txBody>
          <a:bodyPr anchor="t">
            <a:normAutofit/>
          </a:bodyPr>
          <a:lstStyle>
            <a:lvl1pPr marL="0" indent="0" algn="ctr">
              <a:buNone/>
              <a:defRPr sz="1600" b="1">
                <a:solidFill>
                  <a:schemeClr val="bg1"/>
                </a:solidFill>
                <a:latin typeface="+mj-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err="1">
                <a:latin typeface="Arial" panose="020B0604020202020204" pitchFamily="34" charset="0"/>
                <a:cs typeface="Arial" panose="020B0604020202020204" pitchFamily="34" charset="0"/>
              </a:rPr>
              <a:t>Click</a:t>
            </a:r>
            <a:r>
              <a:rPr lang="fi-FI" dirty="0">
                <a:latin typeface="Arial" panose="020B0604020202020204" pitchFamily="34" charset="0"/>
                <a:cs typeface="Arial" panose="020B0604020202020204" pitchFamily="34" charset="0"/>
              </a:rPr>
              <a:t> to </a:t>
            </a:r>
            <a:r>
              <a:rPr lang="fi-FI" dirty="0" err="1">
                <a:latin typeface="Arial" panose="020B0604020202020204" pitchFamily="34" charset="0"/>
                <a:cs typeface="Arial" panose="020B0604020202020204" pitchFamily="34" charset="0"/>
              </a:rPr>
              <a:t>edit</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Master</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subtitle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style</a:t>
            </a:r>
            <a:endParaRPr lang="fi-FI" dirty="0">
              <a:latin typeface="Arial" panose="020B0604020202020204" pitchFamily="34" charset="0"/>
              <a:cs typeface="Arial" panose="020B0604020202020204" pitchFamily="34" charset="0"/>
            </a:endParaRPr>
          </a:p>
        </p:txBody>
      </p:sp>
      <p:sp>
        <p:nvSpPr>
          <p:cNvPr id="12" name="Suorakulmio 11"/>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11" name="Kuva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Tree>
    <p:extLst>
      <p:ext uri="{BB962C8B-B14F-4D97-AF65-F5344CB8AC3E}">
        <p14:creationId xmlns:p14="http://schemas.microsoft.com/office/powerpoint/2010/main" val="5993554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yhja sivu">
    <p:spTree>
      <p:nvGrpSpPr>
        <p:cNvPr id="1" name=""/>
        <p:cNvGrpSpPr/>
        <p:nvPr/>
      </p:nvGrpSpPr>
      <p:grpSpPr>
        <a:xfrm>
          <a:off x="0" y="0"/>
          <a:ext cx="0" cy="0"/>
          <a:chOff x="0" y="0"/>
          <a:chExt cx="0" cy="0"/>
        </a:xfrm>
      </p:grpSpPr>
      <p:sp>
        <p:nvSpPr>
          <p:cNvPr id="18" name="Suorakulmio 17"/>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fld id="{C48FF374-E5A2-49AB-A438-57F9903CA522}" type="datetime1">
              <a:rPr lang="fi-FI" smtClean="0">
                <a:solidFill>
                  <a:srgbClr val="CCCCCC">
                    <a:lumMod val="25000"/>
                  </a:srgbClr>
                </a:solidFill>
              </a:rPr>
              <a:pPr/>
              <a:t>15.5.2017</a:t>
            </a:fld>
            <a:endParaRPr lang="fi-FI">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16" name="Suorakulmio 15"/>
          <p:cNvSpPr>
            <a:spLocks/>
          </p:cNvSpPr>
          <p:nvPr userDrawn="1"/>
        </p:nvSpPr>
        <p:spPr>
          <a:xfrm>
            <a:off x="0" y="5097780"/>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Tree>
    <p:extLst>
      <p:ext uri="{BB962C8B-B14F-4D97-AF65-F5344CB8AC3E}">
        <p14:creationId xmlns:p14="http://schemas.microsoft.com/office/powerpoint/2010/main" val="18372168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11560" y="3048819"/>
            <a:ext cx="7772400" cy="1021556"/>
          </a:xfrm>
        </p:spPr>
        <p:txBody>
          <a:bodyPr anchor="t"/>
          <a:lstStyle>
            <a:lvl1pPr algn="l">
              <a:defRPr sz="4000" b="1" cap="all"/>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11560" y="1923678"/>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12" name="Päivämäärän paikkamerkki 3"/>
          <p:cNvSpPr>
            <a:spLocks noGrp="1"/>
          </p:cNvSpPr>
          <p:nvPr>
            <p:ph type="dt" sz="half" idx="10"/>
          </p:nvPr>
        </p:nvSpPr>
        <p:spPr>
          <a:xfrm>
            <a:off x="3995936" y="4746178"/>
            <a:ext cx="1512168" cy="273844"/>
          </a:xfrm>
        </p:spPr>
        <p:txBody>
          <a:bodyPr/>
          <a:lstStyle/>
          <a:p>
            <a:fld id="{82D6DE4F-F54C-4426-BEFF-9F12C0BBCE5F}" type="datetime1">
              <a:rPr lang="fi-FI" smtClean="0">
                <a:solidFill>
                  <a:srgbClr val="CCCCCC">
                    <a:lumMod val="25000"/>
                  </a:srgbClr>
                </a:solidFill>
              </a:rPr>
              <a:pPr/>
              <a:t>15.5.2017</a:t>
            </a:fld>
            <a:endParaRPr lang="fi-FI" dirty="0">
              <a:solidFill>
                <a:srgbClr val="CCCCCC">
                  <a:lumMod val="25000"/>
                </a:srgbClr>
              </a:solidFill>
            </a:endParaRPr>
          </a:p>
        </p:txBody>
      </p:sp>
      <p:sp>
        <p:nvSpPr>
          <p:cNvPr id="13" name="Dian numeron paikkamerkki 5"/>
          <p:cNvSpPr>
            <a:spLocks noGrp="1"/>
          </p:cNvSpPr>
          <p:nvPr>
            <p:ph type="sldNum" sz="quarter" idx="12"/>
          </p:nvPr>
        </p:nvSpPr>
        <p:spPr>
          <a:xfrm>
            <a:off x="3275856" y="4746178"/>
            <a:ext cx="600498" cy="273844"/>
          </a:xfrm>
        </p:spPr>
        <p:txBody>
          <a:bodyPr/>
          <a:lstStyle/>
          <a:p>
            <a:fld id="{AF3D37F8-22D3-48E0-8D89-5DDCFAF338AF}" type="slidenum">
              <a:rPr lang="fi-FI" smtClean="0">
                <a:solidFill>
                  <a:srgbClr val="CCCCCC">
                    <a:lumMod val="25000"/>
                  </a:srgbClr>
                </a:solidFill>
              </a:rPr>
              <a:pPr/>
              <a:t>‹#›</a:t>
            </a:fld>
            <a:endParaRPr lang="fi-FI" dirty="0">
              <a:solidFill>
                <a:srgbClr val="CCCCCC">
                  <a:lumMod val="25000"/>
                </a:srgbClr>
              </a:solidFill>
            </a:endParaRPr>
          </a:p>
        </p:txBody>
      </p:sp>
      <p:sp>
        <p:nvSpPr>
          <p:cNvPr id="7"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dirty="0">
                <a:solidFill>
                  <a:srgbClr val="626365">
                    <a:lumMod val="65000"/>
                    <a:lumOff val="35000"/>
                  </a:srgbClr>
                </a:solidFill>
              </a:rPr>
              <a:t>Etunimi Sukunimi</a:t>
            </a:r>
          </a:p>
        </p:txBody>
      </p:sp>
    </p:spTree>
    <p:extLst>
      <p:ext uri="{BB962C8B-B14F-4D97-AF65-F5344CB8AC3E}">
        <p14:creationId xmlns:p14="http://schemas.microsoft.com/office/powerpoint/2010/main" val="19170011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1" y="204787"/>
            <a:ext cx="3008313" cy="871538"/>
          </a:xfrm>
        </p:spPr>
        <p:txBody>
          <a:bodyPr anchor="b"/>
          <a:lstStyle>
            <a:lvl1pPr algn="l">
              <a:defRPr sz="2000" b="1"/>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p>
        </p:txBody>
      </p:sp>
      <p:sp>
        <p:nvSpPr>
          <p:cNvPr id="5" name="Päivämäärän paikkamerkki 4"/>
          <p:cNvSpPr>
            <a:spLocks noGrp="1"/>
          </p:cNvSpPr>
          <p:nvPr>
            <p:ph type="dt" sz="half" idx="10"/>
          </p:nvPr>
        </p:nvSpPr>
        <p:spPr/>
        <p:txBody>
          <a:bodyPr/>
          <a:lstStyle/>
          <a:p>
            <a:fld id="{148709E0-69AD-4D2F-89F3-C44E3DBF8A2D}" type="datetime1">
              <a:rPr lang="fi-FI" smtClean="0">
                <a:solidFill>
                  <a:srgbClr val="CCCCCC">
                    <a:lumMod val="25000"/>
                  </a:srgbClr>
                </a:solidFill>
              </a:rPr>
              <a:pPr/>
              <a:t>15.5.2017</a:t>
            </a:fld>
            <a:endParaRPr lang="fi-FI">
              <a:solidFill>
                <a:srgbClr val="CCCCCC">
                  <a:lumMod val="25000"/>
                </a:srgbClr>
              </a:solidFill>
            </a:endParaRPr>
          </a:p>
        </p:txBody>
      </p:sp>
      <p:sp>
        <p:nvSpPr>
          <p:cNvPr id="6" name="Alatunnisteen paikkamerkki 5"/>
          <p:cNvSpPr>
            <a:spLocks noGrp="1"/>
          </p:cNvSpPr>
          <p:nvPr>
            <p:ph type="ftr" sz="quarter" idx="11"/>
          </p:nvPr>
        </p:nvSpPr>
        <p:spPr/>
        <p:txBody>
          <a:bodyPr/>
          <a:lstStyle/>
          <a:p>
            <a:r>
              <a:rPr lang="fi-FI">
                <a:solidFill>
                  <a:srgbClr val="CCCCCC">
                    <a:lumMod val="25000"/>
                  </a:srgbClr>
                </a:solidFill>
              </a:rPr>
              <a:t>Etunimi Sukunimi</a:t>
            </a:r>
          </a:p>
        </p:txBody>
      </p:sp>
      <p:sp>
        <p:nvSpPr>
          <p:cNvPr id="7" name="Dian numeron paikkamerkki 6"/>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Tree>
    <p:extLst>
      <p:ext uri="{BB962C8B-B14F-4D97-AF65-F5344CB8AC3E}">
        <p14:creationId xmlns:p14="http://schemas.microsoft.com/office/powerpoint/2010/main" val="3306685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3600450"/>
            <a:ext cx="5486400" cy="425054"/>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185A342B-03A8-4CC8-97CC-EE9A79D45383}" type="datetime1">
              <a:rPr lang="fi-FI" smtClean="0">
                <a:solidFill>
                  <a:srgbClr val="CCCCCC">
                    <a:lumMod val="25000"/>
                  </a:srgbClr>
                </a:solidFill>
              </a:rPr>
              <a:pPr/>
              <a:t>15.5.2017</a:t>
            </a:fld>
            <a:endParaRPr lang="fi-FI">
              <a:solidFill>
                <a:srgbClr val="CCCCCC">
                  <a:lumMod val="25000"/>
                </a:srgbClr>
              </a:solidFill>
            </a:endParaRPr>
          </a:p>
        </p:txBody>
      </p:sp>
      <p:sp>
        <p:nvSpPr>
          <p:cNvPr id="6" name="Alatunnisteen paikkamerkki 5"/>
          <p:cNvSpPr>
            <a:spLocks noGrp="1"/>
          </p:cNvSpPr>
          <p:nvPr>
            <p:ph type="ftr" sz="quarter" idx="11"/>
          </p:nvPr>
        </p:nvSpPr>
        <p:spPr/>
        <p:txBody>
          <a:bodyPr/>
          <a:lstStyle/>
          <a:p>
            <a:r>
              <a:rPr lang="fi-FI">
                <a:solidFill>
                  <a:srgbClr val="CCCCCC">
                    <a:lumMod val="25000"/>
                  </a:srgbClr>
                </a:solidFill>
              </a:rPr>
              <a:t>Etunimi Sukunimi</a:t>
            </a:r>
          </a:p>
        </p:txBody>
      </p:sp>
      <p:sp>
        <p:nvSpPr>
          <p:cNvPr id="7" name="Dian numeron paikkamerkki 6"/>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Tree>
    <p:extLst>
      <p:ext uri="{BB962C8B-B14F-4D97-AF65-F5344CB8AC3E}">
        <p14:creationId xmlns:p14="http://schemas.microsoft.com/office/powerpoint/2010/main" val="42787625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E64A102C-7F67-41A2-A581-719F71F6DB58}" type="datetime1">
              <a:rPr lang="fi-FI" smtClean="0">
                <a:solidFill>
                  <a:srgbClr val="CCCCCC">
                    <a:lumMod val="25000"/>
                  </a:srgbClr>
                </a:solidFill>
              </a:rPr>
              <a:pPr/>
              <a:t>15.5.2017</a:t>
            </a:fld>
            <a:endParaRPr lang="fi-FI">
              <a:solidFill>
                <a:srgbClr val="CCCCCC">
                  <a:lumMod val="25000"/>
                </a:srgbClr>
              </a:solidFill>
            </a:endParaRPr>
          </a:p>
        </p:txBody>
      </p:sp>
      <p:sp>
        <p:nvSpPr>
          <p:cNvPr id="5" name="Alatunnisteen paikkamerkki 4"/>
          <p:cNvSpPr>
            <a:spLocks noGrp="1"/>
          </p:cNvSpPr>
          <p:nvPr>
            <p:ph type="ftr" sz="quarter" idx="11"/>
          </p:nvPr>
        </p:nvSpPr>
        <p:spPr/>
        <p:txBody>
          <a:bodyPr/>
          <a:lstStyle/>
          <a:p>
            <a:r>
              <a:rPr lang="fi-FI">
                <a:solidFill>
                  <a:srgbClr val="CCCCCC">
                    <a:lumMod val="25000"/>
                  </a:srgbClr>
                </a:solidFill>
              </a:rPr>
              <a:t>Etunimi Sukunimi</a:t>
            </a: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Tree>
    <p:extLst>
      <p:ext uri="{BB962C8B-B14F-4D97-AF65-F5344CB8AC3E}">
        <p14:creationId xmlns:p14="http://schemas.microsoft.com/office/powerpoint/2010/main" val="321205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ksi sisältökohdetta +  kaksi otsikkoa">
    <p:spTree>
      <p:nvGrpSpPr>
        <p:cNvPr id="1" name=""/>
        <p:cNvGrpSpPr/>
        <p:nvPr/>
      </p:nvGrpSpPr>
      <p:grpSpPr>
        <a:xfrm>
          <a:off x="0" y="0"/>
          <a:ext cx="0" cy="0"/>
          <a:chOff x="0" y="0"/>
          <a:chExt cx="0" cy="0"/>
        </a:xfrm>
      </p:grpSpPr>
      <p:sp>
        <p:nvSpPr>
          <p:cNvPr id="3" name="Tekstin paikkamerkki 2"/>
          <p:cNvSpPr>
            <a:spLocks noGrp="1"/>
          </p:cNvSpPr>
          <p:nvPr>
            <p:ph type="body" idx="1" hasCustomPrompt="1"/>
          </p:nvPr>
        </p:nvSpPr>
        <p:spPr>
          <a:xfrm>
            <a:off x="457200" y="411510"/>
            <a:ext cx="4040188" cy="996975"/>
          </a:xfrm>
        </p:spPr>
        <p:txBody>
          <a:bodyPr anchor="b"/>
          <a:lstStyle>
            <a:lvl1pPr marL="0" indent="0">
              <a:buNone/>
              <a:defRPr sz="2400" b="1">
                <a:solidFill>
                  <a:srgbClr val="0F76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Dian otsikko </a:t>
            </a:r>
          </a:p>
          <a:p>
            <a:pPr lvl="0"/>
            <a:r>
              <a:rPr lang="fi-FI" dirty="0"/>
              <a:t>1 tähän</a:t>
            </a:r>
          </a:p>
        </p:txBody>
      </p:sp>
      <p:sp>
        <p:nvSpPr>
          <p:cNvPr id="4" name="Sisällön paikkamerkki 3"/>
          <p:cNvSpPr>
            <a:spLocks noGrp="1"/>
          </p:cNvSpPr>
          <p:nvPr>
            <p:ph sz="half" idx="2"/>
          </p:nvPr>
        </p:nvSpPr>
        <p:spPr>
          <a:xfrm>
            <a:off x="457200" y="1408484"/>
            <a:ext cx="4040188" cy="2963466"/>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hasCustomPrompt="1"/>
          </p:nvPr>
        </p:nvSpPr>
        <p:spPr>
          <a:xfrm>
            <a:off x="4645026" y="411510"/>
            <a:ext cx="4041775" cy="996975"/>
          </a:xfrm>
        </p:spPr>
        <p:txBody>
          <a:bodyPr anchor="b"/>
          <a:lstStyle>
            <a:lvl1pPr marL="0" indent="0">
              <a:buNone/>
              <a:defRPr sz="2400" b="1">
                <a:solidFill>
                  <a:srgbClr val="0F76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Dian otsikko 2</a:t>
            </a:r>
          </a:p>
          <a:p>
            <a:pPr lvl="0"/>
            <a:r>
              <a:rPr lang="fi-FI" dirty="0"/>
              <a:t>tähän</a:t>
            </a:r>
          </a:p>
        </p:txBody>
      </p:sp>
      <p:sp>
        <p:nvSpPr>
          <p:cNvPr id="6" name="Sisällön paikkamerkki 5"/>
          <p:cNvSpPr>
            <a:spLocks noGrp="1"/>
          </p:cNvSpPr>
          <p:nvPr>
            <p:ph sz="quarter" idx="4"/>
          </p:nvPr>
        </p:nvSpPr>
        <p:spPr>
          <a:xfrm>
            <a:off x="4645026" y="1408484"/>
            <a:ext cx="4041775" cy="2963466"/>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p:cNvSpPr>
            <a:spLocks noGrp="1"/>
          </p:cNvSpPr>
          <p:nvPr>
            <p:ph type="dt" sz="half" idx="10"/>
          </p:nvPr>
        </p:nvSpPr>
        <p:spPr/>
        <p:txBody>
          <a:bodyPr/>
          <a:lstStyle/>
          <a:p>
            <a:fld id="{55A94B32-386A-4E8B-911F-A30D2D4DF1C6}" type="datetime1">
              <a:rPr lang="fi-FI" smtClean="0"/>
              <a:t>15.5.2017</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AF3D37F8-22D3-48E0-8D89-5DDCFAF338AF}" type="slidenum">
              <a:rPr lang="fi-FI" smtClean="0"/>
              <a:t>‹#›</a:t>
            </a:fld>
            <a:endParaRPr lang="fi-FI"/>
          </a:p>
        </p:txBody>
      </p:sp>
    </p:spTree>
    <p:extLst>
      <p:ext uri="{BB962C8B-B14F-4D97-AF65-F5344CB8AC3E}">
        <p14:creationId xmlns:p14="http://schemas.microsoft.com/office/powerpoint/2010/main" val="10295405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154781"/>
            <a:ext cx="2057400" cy="3290888"/>
          </a:xfrm>
        </p:spPr>
        <p:txBody>
          <a:bodyPr vert="eaVert"/>
          <a:lstStyle/>
          <a:p>
            <a:r>
              <a:rPr lang="fi-FI" dirty="0"/>
              <a:t>Muokkaa </a:t>
            </a:r>
            <a:r>
              <a:rPr lang="fi-FI" dirty="0" err="1"/>
              <a:t>perustyyl</a:t>
            </a:r>
            <a:r>
              <a:rPr lang="fi-FI" dirty="0"/>
              <a:t>. </a:t>
            </a:r>
            <a:r>
              <a:rPr lang="fi-FI" dirty="0" err="1"/>
              <a:t>napsautt</a:t>
            </a:r>
            <a:r>
              <a:rPr lang="fi-FI" dirty="0"/>
              <a:t>.</a:t>
            </a:r>
          </a:p>
        </p:txBody>
      </p:sp>
      <p:sp>
        <p:nvSpPr>
          <p:cNvPr id="3" name="Pystysuoran tekstin paikkamerkki 2"/>
          <p:cNvSpPr>
            <a:spLocks noGrp="1"/>
          </p:cNvSpPr>
          <p:nvPr>
            <p:ph type="body" orient="vert" idx="1"/>
          </p:nvPr>
        </p:nvSpPr>
        <p:spPr>
          <a:xfrm>
            <a:off x="457200" y="154781"/>
            <a:ext cx="6019800" cy="3290888"/>
          </a:xfrm>
        </p:spPr>
        <p:txBody>
          <a:bodyPr vert="eaVert"/>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CCD6DAD7-2959-4096-AC28-1D5DFEF4BE97}" type="datetime1">
              <a:rPr lang="fi-FI" smtClean="0">
                <a:solidFill>
                  <a:srgbClr val="CCCCCC">
                    <a:lumMod val="25000"/>
                  </a:srgbClr>
                </a:solidFill>
              </a:rPr>
              <a:pPr/>
              <a:t>15.5.2017</a:t>
            </a:fld>
            <a:endParaRPr lang="fi-FI">
              <a:solidFill>
                <a:srgbClr val="CCCCCC">
                  <a:lumMod val="25000"/>
                </a:srgbClr>
              </a:solidFill>
            </a:endParaRPr>
          </a:p>
        </p:txBody>
      </p:sp>
      <p:sp>
        <p:nvSpPr>
          <p:cNvPr id="5" name="Alatunnisteen paikkamerkki 4"/>
          <p:cNvSpPr>
            <a:spLocks noGrp="1"/>
          </p:cNvSpPr>
          <p:nvPr>
            <p:ph type="ftr" sz="quarter" idx="11"/>
          </p:nvPr>
        </p:nvSpPr>
        <p:spPr/>
        <p:txBody>
          <a:bodyPr/>
          <a:lstStyle/>
          <a:p>
            <a:r>
              <a:rPr lang="fi-FI">
                <a:solidFill>
                  <a:srgbClr val="CCCCCC">
                    <a:lumMod val="25000"/>
                  </a:srgbClr>
                </a:solidFill>
              </a:rPr>
              <a:t>Etunimi Sukunimi</a:t>
            </a: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Tree>
    <p:extLst>
      <p:ext uri="{BB962C8B-B14F-4D97-AF65-F5344CB8AC3E}">
        <p14:creationId xmlns:p14="http://schemas.microsoft.com/office/powerpoint/2010/main" val="3898178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 Aloitus, sininen">
    <p:spTree>
      <p:nvGrpSpPr>
        <p:cNvPr id="1" name=""/>
        <p:cNvGrpSpPr/>
        <p:nvPr/>
      </p:nvGrpSpPr>
      <p:grpSpPr>
        <a:xfrm>
          <a:off x="0" y="0"/>
          <a:ext cx="0" cy="0"/>
          <a:chOff x="0" y="0"/>
          <a:chExt cx="0" cy="0"/>
        </a:xfrm>
      </p:grpSpPr>
      <p:sp>
        <p:nvSpPr>
          <p:cNvPr id="2" name="Otsikko 1"/>
          <p:cNvSpPr>
            <a:spLocks noGrp="1"/>
          </p:cNvSpPr>
          <p:nvPr>
            <p:ph type="title"/>
          </p:nvPr>
        </p:nvSpPr>
        <p:spPr>
          <a:xfrm>
            <a:off x="430339" y="1696662"/>
            <a:ext cx="4736715" cy="857250"/>
          </a:xfrm>
          <a:noFill/>
          <a:ln>
            <a:noFill/>
          </a:ln>
        </p:spPr>
        <p:txBody>
          <a:bodyPr/>
          <a:lstStyle>
            <a:lvl1pPr>
              <a:defRPr>
                <a:solidFill>
                  <a:srgbClr val="0F76B1"/>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9" name="Alaotsikko 2"/>
          <p:cNvSpPr>
            <a:spLocks noGrp="1"/>
          </p:cNvSpPr>
          <p:nvPr>
            <p:ph type="subTitle" idx="1"/>
          </p:nvPr>
        </p:nvSpPr>
        <p:spPr>
          <a:xfrm>
            <a:off x="430340" y="2633694"/>
            <a:ext cx="4762495" cy="578001"/>
          </a:xfrm>
        </p:spPr>
        <p:txBody>
          <a:bodyPr>
            <a:normAutofit/>
          </a:bodyPr>
          <a:lstStyle>
            <a:lvl1pPr marL="0" indent="0" algn="l">
              <a:spcBef>
                <a:spcPts val="0"/>
              </a:spcBef>
              <a:buNone/>
              <a:defRPr sz="1500">
                <a:solidFill>
                  <a:schemeClr val="accent5"/>
                </a:solidFill>
              </a:defRPr>
            </a:lvl1pPr>
            <a:lvl2pPr marL="389672" indent="0" algn="ctr">
              <a:buNone/>
              <a:defRPr>
                <a:solidFill>
                  <a:schemeClr val="tx1">
                    <a:tint val="75000"/>
                  </a:schemeClr>
                </a:solidFill>
              </a:defRPr>
            </a:lvl2pPr>
            <a:lvl3pPr marL="779343" indent="0" algn="ctr">
              <a:buNone/>
              <a:defRPr>
                <a:solidFill>
                  <a:schemeClr val="tx1">
                    <a:tint val="75000"/>
                  </a:schemeClr>
                </a:solidFill>
              </a:defRPr>
            </a:lvl3pPr>
            <a:lvl4pPr marL="1169015" indent="0" algn="ctr">
              <a:buNone/>
              <a:defRPr>
                <a:solidFill>
                  <a:schemeClr val="tx1">
                    <a:tint val="75000"/>
                  </a:schemeClr>
                </a:solidFill>
              </a:defRPr>
            </a:lvl4pPr>
            <a:lvl5pPr marL="1558686" indent="0" algn="ctr">
              <a:buNone/>
              <a:defRPr>
                <a:solidFill>
                  <a:schemeClr val="tx1">
                    <a:tint val="75000"/>
                  </a:schemeClr>
                </a:solidFill>
              </a:defRPr>
            </a:lvl5pPr>
            <a:lvl6pPr marL="1948358" indent="0" algn="ctr">
              <a:buNone/>
              <a:defRPr>
                <a:solidFill>
                  <a:schemeClr val="tx1">
                    <a:tint val="75000"/>
                  </a:schemeClr>
                </a:solidFill>
              </a:defRPr>
            </a:lvl6pPr>
            <a:lvl7pPr marL="2338029" indent="0" algn="ctr">
              <a:buNone/>
              <a:defRPr>
                <a:solidFill>
                  <a:schemeClr val="tx1">
                    <a:tint val="75000"/>
                  </a:schemeClr>
                </a:solidFill>
              </a:defRPr>
            </a:lvl7pPr>
            <a:lvl8pPr marL="2727701" indent="0" algn="ctr">
              <a:buNone/>
              <a:defRPr>
                <a:solidFill>
                  <a:schemeClr val="tx1">
                    <a:tint val="75000"/>
                  </a:schemeClr>
                </a:solidFill>
              </a:defRPr>
            </a:lvl8pPr>
            <a:lvl9pPr marL="3117372" indent="0" algn="ctr">
              <a:buNone/>
              <a:defRPr>
                <a:solidFill>
                  <a:schemeClr val="tx1">
                    <a:tint val="75000"/>
                  </a:schemeClr>
                </a:solidFill>
              </a:defRPr>
            </a:lvl9pPr>
          </a:lstStyle>
          <a:p>
            <a:r>
              <a:rPr lang="fi-FI" dirty="0" smtClean="0"/>
              <a:t>Muokkaa alaotsikon perustyyliä </a:t>
            </a:r>
            <a:r>
              <a:rPr lang="fi-FI" dirty="0" err="1" smtClean="0"/>
              <a:t>napsautt</a:t>
            </a:r>
            <a:r>
              <a:rPr lang="fi-FI" dirty="0" smtClean="0"/>
              <a:t>.</a:t>
            </a:r>
            <a:endParaRPr lang="fi-FI" dirty="0"/>
          </a:p>
        </p:txBody>
      </p:sp>
    </p:spTree>
    <p:extLst>
      <p:ext uri="{BB962C8B-B14F-4D97-AF65-F5344CB8AC3E}">
        <p14:creationId xmlns:p14="http://schemas.microsoft.com/office/powerpoint/2010/main" val="169493485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kuvasivu vasen">
    <p:bg>
      <p:bgPr>
        <a:solidFill>
          <a:schemeClr val="bg1"/>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4222511-D20E-4B79-9738-C6053DACC8AD}" type="datetime1">
              <a:rPr lang="fi-FI" smtClean="0"/>
              <a:t>15.5.2017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F3D37F8-22D3-48E0-8D89-5DDCFAF338AF}" type="slidenum">
              <a:rPr lang="fi-FI" smtClean="0"/>
              <a:t>‹#›</a:t>
            </a:fld>
            <a:endParaRPr lang="fi-FI"/>
          </a:p>
        </p:txBody>
      </p:sp>
      <p:sp>
        <p:nvSpPr>
          <p:cNvPr id="13" name="Otsikko 1"/>
          <p:cNvSpPr>
            <a:spLocks noGrp="1"/>
          </p:cNvSpPr>
          <p:nvPr>
            <p:ph type="title" hasCustomPrompt="1"/>
          </p:nvPr>
        </p:nvSpPr>
        <p:spPr>
          <a:xfrm>
            <a:off x="5209728" y="195486"/>
            <a:ext cx="3898776" cy="1145282"/>
          </a:xfrm>
        </p:spPr>
        <p:txBody>
          <a:bodyPr/>
          <a:lstStyle>
            <a:lvl1pPr>
              <a:defRPr/>
            </a:lvl1pPr>
          </a:lstStyle>
          <a:p>
            <a:r>
              <a:rPr lang="fi-FI" dirty="0"/>
              <a:t>Dian otsikko </a:t>
            </a:r>
            <a:br>
              <a:rPr lang="fi-FI" dirty="0"/>
            </a:br>
            <a:r>
              <a:rPr lang="fi-FI" dirty="0"/>
              <a:t>tähän</a:t>
            </a:r>
          </a:p>
        </p:txBody>
      </p:sp>
      <p:sp>
        <p:nvSpPr>
          <p:cNvPr id="14" name="Sisällön paikkamerkki 2"/>
          <p:cNvSpPr>
            <a:spLocks noGrp="1"/>
          </p:cNvSpPr>
          <p:nvPr>
            <p:ph idx="1" hasCustomPrompt="1"/>
          </p:nvPr>
        </p:nvSpPr>
        <p:spPr>
          <a:xfrm>
            <a:off x="5198928" y="1417828"/>
            <a:ext cx="3898776" cy="3394472"/>
          </a:xfrm>
        </p:spPr>
        <p:txBody>
          <a:bodyPr/>
          <a:lstStyle>
            <a:lvl1pPr>
              <a:defRPr/>
            </a:lvl1pPr>
            <a:lvl2pPr>
              <a:defRPr/>
            </a:lvl2pPr>
          </a:lstStyle>
          <a:p>
            <a:pPr lvl="0"/>
            <a:r>
              <a:rPr lang="fi-FI" dirty="0"/>
              <a:t>Tähän teksti</a:t>
            </a:r>
          </a:p>
          <a:p>
            <a:pPr lvl="1"/>
            <a:r>
              <a:rPr lang="fi-FI" dirty="0"/>
              <a:t>Taustakuvan voi vaihtaa klikkaamalla kuvan päällä hiiren kakkospainikkeella -&gt; Muotoile tausta -&gt; Tiedostosta</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46177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sivu">
    <p:bg>
      <p:bgPr>
        <a:solidFill>
          <a:schemeClr val="accent5"/>
        </a:solidFill>
        <a:effectLst/>
      </p:bgPr>
    </p:bg>
    <p:spTree>
      <p:nvGrpSpPr>
        <p:cNvPr id="1" name=""/>
        <p:cNvGrpSpPr/>
        <p:nvPr/>
      </p:nvGrpSpPr>
      <p:grpSpPr>
        <a:xfrm>
          <a:off x="0" y="0"/>
          <a:ext cx="0" cy="0"/>
          <a:chOff x="0" y="0"/>
          <a:chExt cx="0" cy="0"/>
        </a:xfrm>
      </p:grpSpPr>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äivämäärän paikkamerkki 1"/>
          <p:cNvSpPr>
            <a:spLocks noGrp="1"/>
          </p:cNvSpPr>
          <p:nvPr>
            <p:ph type="dt" sz="half" idx="10"/>
          </p:nvPr>
        </p:nvSpPr>
        <p:spPr/>
        <p:txBody>
          <a:bodyPr/>
          <a:lstStyle/>
          <a:p>
            <a:fld id="{83F0F91A-56F6-43C8-B1E0-8F7D2BE3793A}" type="datetime1">
              <a:rPr lang="fi-FI" smtClean="0"/>
              <a:t>15.5.2017</a:t>
            </a:fld>
            <a:endParaRPr lang="fi-FI" dirty="0"/>
          </a:p>
        </p:txBody>
      </p:sp>
      <p:sp>
        <p:nvSpPr>
          <p:cNvPr id="3" name="Alatunnisteen paikkamerkki 2"/>
          <p:cNvSpPr>
            <a:spLocks noGrp="1"/>
          </p:cNvSpPr>
          <p:nvPr>
            <p:ph type="ftr" sz="quarter" idx="11"/>
          </p:nvPr>
        </p:nvSpPr>
        <p:spPr/>
        <p:txBody>
          <a:bodyPr/>
          <a:lstStyle/>
          <a:p>
            <a:endParaRPr lang="fi-FI" dirty="0"/>
          </a:p>
        </p:txBody>
      </p:sp>
      <p:sp>
        <p:nvSpPr>
          <p:cNvPr id="4" name="Dian numeron paikkamerkki 3"/>
          <p:cNvSpPr>
            <a:spLocks noGrp="1"/>
          </p:cNvSpPr>
          <p:nvPr>
            <p:ph type="sldNum" sz="quarter" idx="12"/>
          </p:nvPr>
        </p:nvSpPr>
        <p:spPr/>
        <p:txBody>
          <a:bodyPr/>
          <a:lstStyle/>
          <a:p>
            <a:fld id="{AF3D37F8-22D3-48E0-8D89-5DDCFAF338AF}" type="slidenum">
              <a:rPr lang="fi-FI" smtClean="0"/>
              <a:t>‹#›</a:t>
            </a:fld>
            <a:endParaRPr lang="fi-FI"/>
          </a:p>
        </p:txBody>
      </p:sp>
      <p:sp>
        <p:nvSpPr>
          <p:cNvPr id="10" name="Suorakulmio 9"/>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Otsikko 1"/>
          <p:cNvSpPr>
            <a:spLocks noGrp="1"/>
          </p:cNvSpPr>
          <p:nvPr>
            <p:ph type="title" hasCustomPrompt="1"/>
          </p:nvPr>
        </p:nvSpPr>
        <p:spPr>
          <a:xfrm>
            <a:off x="1289609" y="1347614"/>
            <a:ext cx="6564783" cy="1368152"/>
          </a:xfrm>
        </p:spPr>
        <p:txBody>
          <a:bodyPr anchor="b">
            <a:noAutofit/>
          </a:bodyPr>
          <a:lstStyle>
            <a:lvl1pPr marL="0" marR="0" indent="0" algn="ctr" defTabSz="914400" rtl="0" eaLnBrk="1" fontAlgn="auto" latinLnBrk="0" hangingPunct="1">
              <a:lnSpc>
                <a:spcPct val="100000"/>
              </a:lnSpc>
              <a:spcBef>
                <a:spcPct val="0"/>
              </a:spcBef>
              <a:spcAft>
                <a:spcPts val="0"/>
              </a:spcAft>
              <a:buClrTx/>
              <a:buSzTx/>
              <a:buFontTx/>
              <a:buNone/>
              <a:tabLst/>
              <a:defRPr sz="9600" b="0" cap="none">
                <a:solidFill>
                  <a:schemeClr val="bg1"/>
                </a:solidFill>
              </a:defRPr>
            </a:lvl1pPr>
          </a:lstStyle>
          <a:p>
            <a:r>
              <a:rPr lang="fi-FI" dirty="0"/>
              <a:t>Kiitos!</a:t>
            </a:r>
          </a:p>
        </p:txBody>
      </p:sp>
      <p:sp>
        <p:nvSpPr>
          <p:cNvPr id="13" name="Tekstin paikkamerkki 2"/>
          <p:cNvSpPr>
            <a:spLocks noGrp="1"/>
          </p:cNvSpPr>
          <p:nvPr>
            <p:ph type="body" idx="1" hasCustomPrompt="1"/>
          </p:nvPr>
        </p:nvSpPr>
        <p:spPr>
          <a:xfrm>
            <a:off x="1283748" y="2715766"/>
            <a:ext cx="6576504" cy="432048"/>
          </a:xfrm>
        </p:spPr>
        <p:txBody>
          <a:bodyPr anchor="t">
            <a:normAutofit/>
          </a:bodyPr>
          <a:lstStyle>
            <a:lvl1pPr marL="0" indent="0" algn="ctr">
              <a:buNone/>
              <a:defRPr sz="1600" b="1" baseline="0">
                <a:solidFill>
                  <a:schemeClr val="bg1"/>
                </a:solidFill>
                <a:latin typeface="+mj-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t>alueuudistus.fi</a:t>
            </a:r>
          </a:p>
        </p:txBody>
      </p:sp>
      <p:sp>
        <p:nvSpPr>
          <p:cNvPr id="15" name="Tekstin paikkamerkki 2"/>
          <p:cNvSpPr>
            <a:spLocks noGrp="1"/>
          </p:cNvSpPr>
          <p:nvPr>
            <p:ph type="body" idx="13" hasCustomPrompt="1"/>
          </p:nvPr>
        </p:nvSpPr>
        <p:spPr>
          <a:xfrm>
            <a:off x="1283748" y="3939902"/>
            <a:ext cx="6576504" cy="432048"/>
          </a:xfrm>
        </p:spPr>
        <p:txBody>
          <a:bodyPr anchor="t">
            <a:normAutofit/>
          </a:bodyPr>
          <a:lstStyle>
            <a:lvl1pPr marL="0" indent="0" algn="ctr">
              <a:buNone/>
              <a:defRPr sz="1400" b="0">
                <a:solidFill>
                  <a:schemeClr val="bg1"/>
                </a:solidFill>
                <a:latin typeface="+mj-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Tila omille yhteystiedoille</a:t>
            </a:r>
          </a:p>
        </p:txBody>
      </p:sp>
      <p:sp>
        <p:nvSpPr>
          <p:cNvPr id="16" name="Tekstin paikkamerkki 2"/>
          <p:cNvSpPr>
            <a:spLocks noGrp="1"/>
          </p:cNvSpPr>
          <p:nvPr>
            <p:ph type="body" idx="14" hasCustomPrompt="1"/>
          </p:nvPr>
        </p:nvSpPr>
        <p:spPr>
          <a:xfrm>
            <a:off x="1283748" y="3147814"/>
            <a:ext cx="6576504" cy="432048"/>
          </a:xfrm>
        </p:spPr>
        <p:txBody>
          <a:bodyPr anchor="t">
            <a:normAutofit/>
          </a:bodyPr>
          <a:lstStyle>
            <a:lvl1pPr marL="0" indent="0" algn="ctr">
              <a:buNone/>
              <a:defRPr sz="1600" b="1" baseline="0">
                <a:solidFill>
                  <a:schemeClr val="bg1"/>
                </a:solidFill>
                <a:latin typeface="+mj-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Tila tarkemmalle osoitteelle</a:t>
            </a:r>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pic>
        <p:nvPicPr>
          <p:cNvPr id="18" name="Kuva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731" y="51471"/>
            <a:ext cx="1823773" cy="1186489"/>
          </a:xfrm>
          <a:prstGeom prst="rect">
            <a:avLst/>
          </a:prstGeom>
        </p:spPr>
      </p:pic>
    </p:spTree>
    <p:extLst>
      <p:ext uri="{BB962C8B-B14F-4D97-AF65-F5344CB8AC3E}">
        <p14:creationId xmlns:p14="http://schemas.microsoft.com/office/powerpoint/2010/main" val="342622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nodePh="1">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ripohja v.sin">
    <p:bg>
      <p:bgPr>
        <a:solidFill>
          <a:schemeClr val="accent5"/>
        </a:solidFill>
        <a:effectLst/>
      </p:bgPr>
    </p:bg>
    <p:spTree>
      <p:nvGrpSpPr>
        <p:cNvPr id="1" name=""/>
        <p:cNvGrpSpPr/>
        <p:nvPr/>
      </p:nvGrpSpPr>
      <p:grpSpPr>
        <a:xfrm>
          <a:off x="0" y="0"/>
          <a:ext cx="0" cy="0"/>
          <a:chOff x="0" y="0"/>
          <a:chExt cx="0" cy="0"/>
        </a:xfrm>
      </p:grpSpPr>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äivämäärän paikkamerkki 1"/>
          <p:cNvSpPr>
            <a:spLocks noGrp="1"/>
          </p:cNvSpPr>
          <p:nvPr>
            <p:ph type="dt" sz="half" idx="10"/>
          </p:nvPr>
        </p:nvSpPr>
        <p:spPr/>
        <p:txBody>
          <a:bodyPr/>
          <a:lstStyle/>
          <a:p>
            <a:fld id="{543FF2EB-1635-4388-B01C-A25025DAC141}" type="datetime1">
              <a:rPr lang="fi-FI" smtClean="0"/>
              <a:t>15.5.2017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F3D37F8-22D3-48E0-8D89-5DDCFAF338AF}" type="slidenum">
              <a:rPr lang="fi-FI" smtClean="0"/>
              <a:t>‹#›</a:t>
            </a:fld>
            <a:endParaRPr lang="fi-FI"/>
          </a:p>
        </p:txBody>
      </p:sp>
      <p:sp>
        <p:nvSpPr>
          <p:cNvPr id="16" name="Otsikko 1"/>
          <p:cNvSpPr>
            <a:spLocks noGrp="1"/>
          </p:cNvSpPr>
          <p:nvPr>
            <p:ph type="title" hasCustomPrompt="1"/>
          </p:nvPr>
        </p:nvSpPr>
        <p:spPr>
          <a:xfrm>
            <a:off x="1307864" y="1275606"/>
            <a:ext cx="6564783" cy="1368152"/>
          </a:xfrm>
        </p:spPr>
        <p:txBody>
          <a:bodyPr anchor="b">
            <a:noAutofit/>
          </a:bodyPr>
          <a:lstStyle>
            <a:lvl1pPr marL="0" marR="0" indent="0" algn="ctr" defTabSz="914400" rtl="0" eaLnBrk="1" fontAlgn="auto" latinLnBrk="0" hangingPunct="1">
              <a:lnSpc>
                <a:spcPct val="100000"/>
              </a:lnSpc>
              <a:spcBef>
                <a:spcPct val="0"/>
              </a:spcBef>
              <a:spcAft>
                <a:spcPts val="0"/>
              </a:spcAft>
              <a:buClrTx/>
              <a:buSzTx/>
              <a:buFontTx/>
              <a:buNone/>
              <a:tabLst/>
              <a:defRPr sz="2600" b="1" cap="none">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fi-FI" dirty="0"/>
          </a:p>
        </p:txBody>
      </p:sp>
      <p:sp>
        <p:nvSpPr>
          <p:cNvPr id="17" name="Tekstin paikkamerkki 2"/>
          <p:cNvSpPr>
            <a:spLocks noGrp="1"/>
          </p:cNvSpPr>
          <p:nvPr>
            <p:ph type="body" idx="1" hasCustomPrompt="1"/>
          </p:nvPr>
        </p:nvSpPr>
        <p:spPr>
          <a:xfrm>
            <a:off x="1307864" y="2643758"/>
            <a:ext cx="6576504" cy="648072"/>
          </a:xfrm>
        </p:spPr>
        <p:txBody>
          <a:bodyPr anchor="t">
            <a:normAutofit/>
          </a:bodyPr>
          <a:lstStyle>
            <a:lvl1pPr marL="0" indent="0" algn="ctr">
              <a:buNone/>
              <a:defRPr sz="1600" b="1">
                <a:solidFill>
                  <a:schemeClr val="bg1"/>
                </a:solidFill>
                <a:latin typeface="+mj-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err="1">
                <a:latin typeface="Arial" panose="020B0604020202020204" pitchFamily="34" charset="0"/>
                <a:cs typeface="Arial" panose="020B0604020202020204" pitchFamily="34" charset="0"/>
              </a:rPr>
              <a:t>Click</a:t>
            </a:r>
            <a:r>
              <a:rPr lang="fi-FI" dirty="0">
                <a:latin typeface="Arial" panose="020B0604020202020204" pitchFamily="34" charset="0"/>
                <a:cs typeface="Arial" panose="020B0604020202020204" pitchFamily="34" charset="0"/>
              </a:rPr>
              <a:t> to </a:t>
            </a:r>
            <a:r>
              <a:rPr lang="fi-FI" dirty="0" err="1">
                <a:latin typeface="Arial" panose="020B0604020202020204" pitchFamily="34" charset="0"/>
                <a:cs typeface="Arial" panose="020B0604020202020204" pitchFamily="34" charset="0"/>
              </a:rPr>
              <a:t>edit</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Master</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subtitle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style</a:t>
            </a:r>
            <a:endParaRPr lang="fi-FI" dirty="0">
              <a:latin typeface="Arial" panose="020B0604020202020204" pitchFamily="34" charset="0"/>
              <a:cs typeface="Arial" panose="020B0604020202020204" pitchFamily="34" charset="0"/>
            </a:endParaRPr>
          </a:p>
        </p:txBody>
      </p:sp>
      <p:sp>
        <p:nvSpPr>
          <p:cNvPr id="12" name="Suorakulmio 11"/>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Kuva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Tree>
    <p:extLst>
      <p:ext uri="{BB962C8B-B14F-4D97-AF65-F5344CB8AC3E}">
        <p14:creationId xmlns:p14="http://schemas.microsoft.com/office/powerpoint/2010/main" val="1954962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yhja sivu">
    <p:spTree>
      <p:nvGrpSpPr>
        <p:cNvPr id="1" name=""/>
        <p:cNvGrpSpPr/>
        <p:nvPr/>
      </p:nvGrpSpPr>
      <p:grpSpPr>
        <a:xfrm>
          <a:off x="0" y="0"/>
          <a:ext cx="0" cy="0"/>
          <a:chOff x="0" y="0"/>
          <a:chExt cx="0" cy="0"/>
        </a:xfrm>
      </p:grpSpPr>
      <p:sp>
        <p:nvSpPr>
          <p:cNvPr id="18" name="Suorakulmio 17"/>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äivämäärän paikkamerkki 1"/>
          <p:cNvSpPr>
            <a:spLocks noGrp="1"/>
          </p:cNvSpPr>
          <p:nvPr>
            <p:ph type="dt" sz="half" idx="10"/>
          </p:nvPr>
        </p:nvSpPr>
        <p:spPr/>
        <p:txBody>
          <a:bodyPr/>
          <a:lstStyle/>
          <a:p>
            <a:fld id="{AFDC973D-57D7-48D2-BA78-676625D6A9DB}" type="datetime1">
              <a:rPr lang="fi-FI" smtClean="0"/>
              <a:t>15.5.2017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F3D37F8-22D3-48E0-8D89-5DDCFAF338AF}" type="slidenum">
              <a:rPr lang="fi-FI" smtClean="0"/>
              <a:t>‹#›</a:t>
            </a:fld>
            <a:endParaRPr lang="fi-FI"/>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9" name="Suorakulmio 8"/>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00643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11560" y="3048819"/>
            <a:ext cx="7772400" cy="1021556"/>
          </a:xfrm>
        </p:spPr>
        <p:txBody>
          <a:bodyPr anchor="t"/>
          <a:lstStyle>
            <a:lvl1pPr algn="l">
              <a:defRPr sz="4000" b="1" cap="all"/>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11560" y="1923678"/>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12" name="Päivämäärän paikkamerkki 3"/>
          <p:cNvSpPr>
            <a:spLocks noGrp="1"/>
          </p:cNvSpPr>
          <p:nvPr>
            <p:ph type="dt" sz="half" idx="10"/>
          </p:nvPr>
        </p:nvSpPr>
        <p:spPr>
          <a:xfrm>
            <a:off x="3995936" y="4746178"/>
            <a:ext cx="1512168" cy="273844"/>
          </a:xfrm>
        </p:spPr>
        <p:txBody>
          <a:bodyPr/>
          <a:lstStyle/>
          <a:p>
            <a:fld id="{1D79C03E-01D9-44A2-8E40-D37965696607}" type="datetime1">
              <a:rPr lang="fi-FI" smtClean="0"/>
              <a:t>15.5.2017</a:t>
            </a:fld>
            <a:endParaRPr lang="fi-FI" dirty="0"/>
          </a:p>
        </p:txBody>
      </p:sp>
      <p:sp>
        <p:nvSpPr>
          <p:cNvPr id="13" name="Dian numeron paikkamerkki 5"/>
          <p:cNvSpPr>
            <a:spLocks noGrp="1"/>
          </p:cNvSpPr>
          <p:nvPr>
            <p:ph type="sldNum" sz="quarter" idx="12"/>
          </p:nvPr>
        </p:nvSpPr>
        <p:spPr>
          <a:xfrm>
            <a:off x="3275856" y="4746178"/>
            <a:ext cx="600498" cy="273844"/>
          </a:xfrm>
        </p:spPr>
        <p:txBody>
          <a:bodyPr/>
          <a:lstStyle/>
          <a:p>
            <a:fld id="{AF3D37F8-22D3-48E0-8D89-5DDCFAF338AF}" type="slidenum">
              <a:rPr lang="fi-FI" smtClean="0"/>
              <a:t>‹#›</a:t>
            </a:fld>
            <a:endParaRPr lang="fi-FI" dirty="0"/>
          </a:p>
        </p:txBody>
      </p:sp>
      <p:sp>
        <p:nvSpPr>
          <p:cNvPr id="7"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a:solidFill>
                  <a:schemeClr val="tx1">
                    <a:lumMod val="65000"/>
                    <a:lumOff val="35000"/>
                  </a:schemeClr>
                </a:solidFill>
                <a:latin typeface="Arial" panose="020B0604020202020204" pitchFamily="34" charset="0"/>
                <a:cs typeface="Arial" panose="020B0604020202020204" pitchFamily="34" charset="0"/>
              </a:defRPr>
            </a:lvl1pPr>
          </a:lstStyle>
          <a:p>
            <a:endParaRPr lang="fi-FI" dirty="0"/>
          </a:p>
        </p:txBody>
      </p:sp>
    </p:spTree>
    <p:extLst>
      <p:ext uri="{BB962C8B-B14F-4D97-AF65-F5344CB8AC3E}">
        <p14:creationId xmlns:p14="http://schemas.microsoft.com/office/powerpoint/2010/main" val="1780081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1" y="204787"/>
            <a:ext cx="3008313" cy="871538"/>
          </a:xfrm>
        </p:spPr>
        <p:txBody>
          <a:bodyPr anchor="b"/>
          <a:lstStyle>
            <a:lvl1pPr algn="l">
              <a:defRPr sz="2000" b="1"/>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p>
        </p:txBody>
      </p:sp>
      <p:sp>
        <p:nvSpPr>
          <p:cNvPr id="5" name="Päivämäärän paikkamerkki 4"/>
          <p:cNvSpPr>
            <a:spLocks noGrp="1"/>
          </p:cNvSpPr>
          <p:nvPr>
            <p:ph type="dt" sz="half" idx="10"/>
          </p:nvPr>
        </p:nvSpPr>
        <p:spPr/>
        <p:txBody>
          <a:bodyPr/>
          <a:lstStyle/>
          <a:p>
            <a:fld id="{D244A638-B1DE-4D9F-966B-AC8F7EEAB93D}" type="datetime1">
              <a:rPr lang="fi-FI" smtClean="0"/>
              <a:t>15.5.2017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F3D37F8-22D3-48E0-8D89-5DDCFAF338AF}" type="slidenum">
              <a:rPr lang="fi-FI" smtClean="0"/>
              <a:t>‹#›</a:t>
            </a:fld>
            <a:endParaRPr lang="fi-FI"/>
          </a:p>
        </p:txBody>
      </p:sp>
    </p:spTree>
    <p:extLst>
      <p:ext uri="{BB962C8B-B14F-4D97-AF65-F5344CB8AC3E}">
        <p14:creationId xmlns:p14="http://schemas.microsoft.com/office/powerpoint/2010/main" val="3222023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3600450"/>
            <a:ext cx="5486400" cy="425054"/>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C645D515-3D75-4E77-B73B-22B965910385}" type="datetime1">
              <a:rPr lang="fi-FI" smtClean="0"/>
              <a:t>15.5.2017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F3D37F8-22D3-48E0-8D89-5DDCFAF338AF}" type="slidenum">
              <a:rPr lang="fi-FI" smtClean="0"/>
              <a:t>‹#›</a:t>
            </a:fld>
            <a:endParaRPr lang="fi-FI"/>
          </a:p>
        </p:txBody>
      </p:sp>
    </p:spTree>
    <p:extLst>
      <p:ext uri="{BB962C8B-B14F-4D97-AF65-F5344CB8AC3E}">
        <p14:creationId xmlns:p14="http://schemas.microsoft.com/office/powerpoint/2010/main" val="2713288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DFE069CC-C11C-4FF3-B13C-4125AEB4D225}" type="datetime1">
              <a:rPr lang="fi-FI" smtClean="0"/>
              <a:t>15.5.2017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F3D37F8-22D3-48E0-8D89-5DDCFAF338AF}" type="slidenum">
              <a:rPr lang="fi-FI" smtClean="0"/>
              <a:t>‹#›</a:t>
            </a:fld>
            <a:endParaRPr lang="fi-FI"/>
          </a:p>
        </p:txBody>
      </p:sp>
    </p:spTree>
    <p:extLst>
      <p:ext uri="{BB962C8B-B14F-4D97-AF65-F5344CB8AC3E}">
        <p14:creationId xmlns:p14="http://schemas.microsoft.com/office/powerpoint/2010/main" val="1482756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v.sininen valk leim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Päivämäärän paikkamerkki 1"/>
          <p:cNvSpPr>
            <a:spLocks noGrp="1"/>
          </p:cNvSpPr>
          <p:nvPr>
            <p:ph type="dt" sz="half" idx="10"/>
          </p:nvPr>
        </p:nvSpPr>
        <p:spPr/>
        <p:txBody>
          <a:bodyPr/>
          <a:lstStyle/>
          <a:p>
            <a:fld id="{1131D20F-741B-4821-A4E5-A5D44D5ECE2A}" type="datetime1">
              <a:rPr lang="fi-FI" smtClean="0"/>
              <a:t>15.5.2017</a:t>
            </a:fld>
            <a:endParaRPr lang="fi-FI" dirty="0"/>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F3D37F8-22D3-48E0-8D89-5DDCFAF338AF}" type="slidenum">
              <a:rPr lang="fi-FI" smtClean="0"/>
              <a:t>‹#›</a:t>
            </a:fld>
            <a:endParaRPr lang="fi-FI"/>
          </a:p>
        </p:txBody>
      </p:sp>
      <p:sp>
        <p:nvSpPr>
          <p:cNvPr id="16" name="Otsikko 1"/>
          <p:cNvSpPr>
            <a:spLocks noGrp="1"/>
          </p:cNvSpPr>
          <p:nvPr>
            <p:ph type="title" hasCustomPrompt="1"/>
          </p:nvPr>
        </p:nvSpPr>
        <p:spPr>
          <a:xfrm>
            <a:off x="292529" y="1707654"/>
            <a:ext cx="4063447" cy="1368152"/>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cap="none" baseline="0">
                <a:solidFill>
                  <a:schemeClr val="bg1"/>
                </a:solidFill>
              </a:defRPr>
            </a:lvl1pPr>
          </a:lstStyle>
          <a:p>
            <a:r>
              <a:rPr lang="fi-FI" dirty="0"/>
              <a:t>Esityksen </a:t>
            </a:r>
            <a:br>
              <a:rPr lang="fi-FI" dirty="0"/>
            </a:br>
            <a:r>
              <a:rPr lang="fi-FI" dirty="0"/>
              <a:t>otsikko tähän</a:t>
            </a:r>
          </a:p>
        </p:txBody>
      </p:sp>
      <p:sp>
        <p:nvSpPr>
          <p:cNvPr id="17" name="Tekstin paikkamerkki 2"/>
          <p:cNvSpPr>
            <a:spLocks noGrp="1"/>
          </p:cNvSpPr>
          <p:nvPr>
            <p:ph type="body" idx="1" hasCustomPrompt="1"/>
          </p:nvPr>
        </p:nvSpPr>
        <p:spPr>
          <a:xfrm>
            <a:off x="292529" y="3147814"/>
            <a:ext cx="4063447" cy="1152128"/>
          </a:xfrm>
        </p:spPr>
        <p:txBody>
          <a:bodyPr anchor="t">
            <a:normAutofit/>
          </a:bodyPr>
          <a:lstStyle>
            <a:lvl1pPr marL="0" indent="0" algn="l">
              <a:buNone/>
              <a:defRPr sz="1600"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Paikka alaotsikolle </a:t>
            </a:r>
          </a:p>
        </p:txBody>
      </p:sp>
      <p:sp>
        <p:nvSpPr>
          <p:cNvPr id="13" name="Suorakulmio 12"/>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pic>
        <p:nvPicPr>
          <p:cNvPr id="18" name="Kuva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84731" y="51471"/>
            <a:ext cx="1823773" cy="1186489"/>
          </a:xfrm>
          <a:prstGeom prst="rect">
            <a:avLst/>
          </a:prstGeom>
        </p:spPr>
      </p:pic>
    </p:spTree>
    <p:extLst>
      <p:ext uri="{BB962C8B-B14F-4D97-AF65-F5344CB8AC3E}">
        <p14:creationId xmlns:p14="http://schemas.microsoft.com/office/powerpoint/2010/main" val="2361913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154781"/>
            <a:ext cx="2057400" cy="3290888"/>
          </a:xfrm>
        </p:spPr>
        <p:txBody>
          <a:bodyPr vert="eaVert"/>
          <a:lstStyle/>
          <a:p>
            <a:r>
              <a:rPr lang="fi-FI" dirty="0"/>
              <a:t>Muokkaa </a:t>
            </a:r>
            <a:r>
              <a:rPr lang="fi-FI" dirty="0" err="1"/>
              <a:t>perustyyl</a:t>
            </a:r>
            <a:r>
              <a:rPr lang="fi-FI" dirty="0"/>
              <a:t>. </a:t>
            </a:r>
            <a:r>
              <a:rPr lang="fi-FI" dirty="0" err="1"/>
              <a:t>napsautt</a:t>
            </a:r>
            <a:r>
              <a:rPr lang="fi-FI" dirty="0"/>
              <a:t>.</a:t>
            </a:r>
          </a:p>
        </p:txBody>
      </p:sp>
      <p:sp>
        <p:nvSpPr>
          <p:cNvPr id="3" name="Pystysuoran tekstin paikkamerkki 2"/>
          <p:cNvSpPr>
            <a:spLocks noGrp="1"/>
          </p:cNvSpPr>
          <p:nvPr>
            <p:ph type="body" orient="vert" idx="1"/>
          </p:nvPr>
        </p:nvSpPr>
        <p:spPr>
          <a:xfrm>
            <a:off x="457200" y="154781"/>
            <a:ext cx="6019800" cy="3290888"/>
          </a:xfrm>
        </p:spPr>
        <p:txBody>
          <a:bodyPr vert="eaVert"/>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80CF2713-A1D1-4E89-93F7-D6C0A33EC31C}" type="datetime1">
              <a:rPr lang="fi-FI" smtClean="0"/>
              <a:t>15.5.2017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F3D37F8-22D3-48E0-8D89-5DDCFAF338AF}" type="slidenum">
              <a:rPr lang="fi-FI" smtClean="0"/>
              <a:t>‹#›</a:t>
            </a:fld>
            <a:endParaRPr lang="fi-FI"/>
          </a:p>
        </p:txBody>
      </p:sp>
    </p:spTree>
    <p:extLst>
      <p:ext uri="{BB962C8B-B14F-4D97-AF65-F5344CB8AC3E}">
        <p14:creationId xmlns:p14="http://schemas.microsoft.com/office/powerpoint/2010/main" val="939311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 Otsikko ja sisältö, sininen">
    <p:spTree>
      <p:nvGrpSpPr>
        <p:cNvPr id="1" name=""/>
        <p:cNvGrpSpPr/>
        <p:nvPr/>
      </p:nvGrpSpPr>
      <p:grpSpPr>
        <a:xfrm>
          <a:off x="0" y="0"/>
          <a:ext cx="0" cy="0"/>
          <a:chOff x="0" y="0"/>
          <a:chExt cx="0" cy="0"/>
        </a:xfrm>
      </p:grpSpPr>
      <p:sp>
        <p:nvSpPr>
          <p:cNvPr id="2" name="Otsikko 1"/>
          <p:cNvSpPr>
            <a:spLocks noGrp="1"/>
          </p:cNvSpPr>
          <p:nvPr>
            <p:ph type="title"/>
          </p:nvPr>
        </p:nvSpPr>
        <p:spPr>
          <a:noFill/>
          <a:ln>
            <a:noFill/>
          </a:ln>
        </p:spPr>
        <p:txBody>
          <a:bodyPr/>
          <a:lstStyle>
            <a:lvl1pPr>
              <a:defRPr>
                <a:solidFill>
                  <a:srgbClr val="0F76B1"/>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3030053163"/>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7504" y="4607834"/>
            <a:ext cx="3206241" cy="45106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5120638"/>
            <a:ext cx="9144000" cy="0"/>
          </a:xfrm>
          <a:custGeom>
            <a:avLst/>
            <a:gdLst/>
            <a:ahLst/>
            <a:cxnLst/>
            <a:rect l="l" t="t" r="r" b="b"/>
            <a:pathLst>
              <a:path w="9144000">
                <a:moveTo>
                  <a:pt x="0" y="0"/>
                </a:moveTo>
                <a:lnTo>
                  <a:pt x="9144000" y="0"/>
                </a:lnTo>
              </a:path>
            </a:pathLst>
          </a:custGeom>
          <a:ln w="45718">
            <a:solidFill>
              <a:srgbClr val="606264"/>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5/15/2017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67120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841375"/>
            <a:ext cx="6858000" cy="17907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74758B6C-7A04-4BAE-AC8F-A2943A4F9462}" type="datetime1">
              <a:rPr lang="fi-FI" smtClean="0"/>
              <a:t>15.5.2017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4605325-FC92-4B86-BC24-978EFB62056E}" type="slidenum">
              <a:rPr lang="fi-FI" smtClean="0"/>
              <a:t>‹#›</a:t>
            </a:fld>
            <a:endParaRPr lang="fi-FI"/>
          </a:p>
        </p:txBody>
      </p:sp>
    </p:spTree>
    <p:extLst>
      <p:ext uri="{BB962C8B-B14F-4D97-AF65-F5344CB8AC3E}">
        <p14:creationId xmlns:p14="http://schemas.microsoft.com/office/powerpoint/2010/main" val="3363676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F6AACAE-29A2-43E3-9AA0-340994BCAC48}" type="datetime1">
              <a:rPr lang="fi-FI" smtClean="0"/>
              <a:t>15.5.2017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4605325-FC92-4B86-BC24-978EFB62056E}" type="slidenum">
              <a:rPr lang="fi-FI" smtClean="0"/>
              <a:t>‹#›</a:t>
            </a:fld>
            <a:endParaRPr lang="fi-FI"/>
          </a:p>
        </p:txBody>
      </p:sp>
    </p:spTree>
    <p:extLst>
      <p:ext uri="{BB962C8B-B14F-4D97-AF65-F5344CB8AC3E}">
        <p14:creationId xmlns:p14="http://schemas.microsoft.com/office/powerpoint/2010/main" val="3107280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282700"/>
            <a:ext cx="7886700" cy="2139950"/>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36B24EC2-4FF1-4C2C-8BAB-62F03803B24D}" type="datetime1">
              <a:rPr lang="fi-FI" smtClean="0"/>
              <a:t>15.5.2017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4605325-FC92-4B86-BC24-978EFB62056E}" type="slidenum">
              <a:rPr lang="fi-FI" smtClean="0"/>
              <a:t>‹#›</a:t>
            </a:fld>
            <a:endParaRPr lang="fi-FI"/>
          </a:p>
        </p:txBody>
      </p:sp>
    </p:spTree>
    <p:extLst>
      <p:ext uri="{BB962C8B-B14F-4D97-AF65-F5344CB8AC3E}">
        <p14:creationId xmlns:p14="http://schemas.microsoft.com/office/powerpoint/2010/main" val="1168689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28650" y="1370013"/>
            <a:ext cx="3867150" cy="32623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370013"/>
            <a:ext cx="3867150" cy="32623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D4B8E72C-0376-4263-88B8-2163EF688546}" type="datetime1">
              <a:rPr lang="fi-FI" smtClean="0"/>
              <a:t>15.5.2017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4605325-FC92-4B86-BC24-978EFB62056E}" type="slidenum">
              <a:rPr lang="fi-FI" smtClean="0"/>
              <a:t>‹#›</a:t>
            </a:fld>
            <a:endParaRPr lang="fi-FI"/>
          </a:p>
        </p:txBody>
      </p:sp>
    </p:spTree>
    <p:extLst>
      <p:ext uri="{BB962C8B-B14F-4D97-AF65-F5344CB8AC3E}">
        <p14:creationId xmlns:p14="http://schemas.microsoft.com/office/powerpoint/2010/main" val="1060017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30238" y="274638"/>
            <a:ext cx="7886700" cy="993775"/>
          </a:xfrm>
        </p:spPr>
        <p:txBody>
          <a:bodyPr/>
          <a:lstStyle/>
          <a:p>
            <a:r>
              <a:rPr lang="fi-FI"/>
              <a:t>Muokkaa perustyyl. napsautt.</a:t>
            </a:r>
          </a:p>
        </p:txBody>
      </p:sp>
      <p:sp>
        <p:nvSpPr>
          <p:cNvPr id="3" name="Tekstin paikkamerkki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630238" y="1879600"/>
            <a:ext cx="3868737" cy="276225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4629150" y="1879600"/>
            <a:ext cx="3887788" cy="276225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DFD0D6D9-2741-48CA-BDB2-3577C57F6C17}" type="datetime1">
              <a:rPr lang="fi-FI" smtClean="0"/>
              <a:t>15.5.2017</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64605325-FC92-4B86-BC24-978EFB62056E}" type="slidenum">
              <a:rPr lang="fi-FI" smtClean="0"/>
              <a:t>‹#›</a:t>
            </a:fld>
            <a:endParaRPr lang="fi-FI"/>
          </a:p>
        </p:txBody>
      </p:sp>
    </p:spTree>
    <p:extLst>
      <p:ext uri="{BB962C8B-B14F-4D97-AF65-F5344CB8AC3E}">
        <p14:creationId xmlns:p14="http://schemas.microsoft.com/office/powerpoint/2010/main" val="1717347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89010195-799F-4D95-82E0-9F17FC21CF7B}" type="datetime1">
              <a:rPr lang="fi-FI" smtClean="0"/>
              <a:t>15.5.2017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4605325-FC92-4B86-BC24-978EFB62056E}" type="slidenum">
              <a:rPr lang="fi-FI" smtClean="0"/>
              <a:t>‹#›</a:t>
            </a:fld>
            <a:endParaRPr lang="fi-FI"/>
          </a:p>
        </p:txBody>
      </p:sp>
    </p:spTree>
    <p:extLst>
      <p:ext uri="{BB962C8B-B14F-4D97-AF65-F5344CB8AC3E}">
        <p14:creationId xmlns:p14="http://schemas.microsoft.com/office/powerpoint/2010/main" val="4122253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CC8E7058-0892-45E7-9BDE-BC72B8256A6E}" type="datetime1">
              <a:rPr lang="fi-FI" smtClean="0"/>
              <a:t>15.5.2017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4605325-FC92-4B86-BC24-978EFB62056E}" type="slidenum">
              <a:rPr lang="fi-FI" smtClean="0"/>
              <a:t>‹#›</a:t>
            </a:fld>
            <a:endParaRPr lang="fi-FI"/>
          </a:p>
        </p:txBody>
      </p:sp>
    </p:spTree>
    <p:extLst>
      <p:ext uri="{BB962C8B-B14F-4D97-AF65-F5344CB8AC3E}">
        <p14:creationId xmlns:p14="http://schemas.microsoft.com/office/powerpoint/2010/main" val="103976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kansi keltaine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Päivämäärän paikkamerkki 1"/>
          <p:cNvSpPr>
            <a:spLocks noGrp="1"/>
          </p:cNvSpPr>
          <p:nvPr>
            <p:ph type="dt" sz="half" idx="10"/>
          </p:nvPr>
        </p:nvSpPr>
        <p:spPr/>
        <p:txBody>
          <a:bodyPr/>
          <a:lstStyle/>
          <a:p>
            <a:fld id="{F67F961F-0B86-4EB8-9472-7044A969EC2B}" type="datetime1">
              <a:rPr lang="fi-FI" smtClean="0"/>
              <a:t>15.5.2017</a:t>
            </a:fld>
            <a:endParaRPr lang="fi-FI" dirty="0"/>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F3D37F8-22D3-48E0-8D89-5DDCFAF338AF}" type="slidenum">
              <a:rPr lang="fi-FI" smtClean="0"/>
              <a:t>‹#›</a:t>
            </a:fld>
            <a:endParaRPr lang="fi-FI"/>
          </a:p>
        </p:txBody>
      </p:sp>
      <p:sp>
        <p:nvSpPr>
          <p:cNvPr id="16" name="Otsikko 1"/>
          <p:cNvSpPr>
            <a:spLocks noGrp="1"/>
          </p:cNvSpPr>
          <p:nvPr>
            <p:ph type="title" hasCustomPrompt="1"/>
          </p:nvPr>
        </p:nvSpPr>
        <p:spPr>
          <a:xfrm>
            <a:off x="292529" y="1707654"/>
            <a:ext cx="4063447" cy="1368152"/>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cap="none" baseline="0">
                <a:solidFill>
                  <a:schemeClr val="bg1"/>
                </a:solidFill>
              </a:defRPr>
            </a:lvl1pPr>
          </a:lstStyle>
          <a:p>
            <a:r>
              <a:rPr lang="fi-FI" dirty="0"/>
              <a:t>Esityksen </a:t>
            </a:r>
            <a:br>
              <a:rPr lang="fi-FI" dirty="0"/>
            </a:br>
            <a:r>
              <a:rPr lang="fi-FI" dirty="0"/>
              <a:t>otsikko tähän</a:t>
            </a:r>
          </a:p>
        </p:txBody>
      </p:sp>
      <p:sp>
        <p:nvSpPr>
          <p:cNvPr id="17" name="Tekstin paikkamerkki 2"/>
          <p:cNvSpPr>
            <a:spLocks noGrp="1"/>
          </p:cNvSpPr>
          <p:nvPr>
            <p:ph type="body" idx="1" hasCustomPrompt="1"/>
          </p:nvPr>
        </p:nvSpPr>
        <p:spPr>
          <a:xfrm>
            <a:off x="292529" y="3147814"/>
            <a:ext cx="4063447" cy="1152128"/>
          </a:xfrm>
        </p:spPr>
        <p:txBody>
          <a:bodyPr anchor="t">
            <a:normAutofit/>
          </a:bodyPr>
          <a:lstStyle>
            <a:lvl1pPr marL="0" indent="0" algn="l">
              <a:buNone/>
              <a:defRPr sz="1600"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Paikka alaotsikolle </a:t>
            </a:r>
          </a:p>
        </p:txBody>
      </p:sp>
      <p:sp>
        <p:nvSpPr>
          <p:cNvPr id="13" name="Suorakulmio 12"/>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pic>
        <p:nvPicPr>
          <p:cNvPr id="18" name="Kuva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18872" y="28060"/>
            <a:ext cx="1823773" cy="1186489"/>
          </a:xfrm>
          <a:prstGeom prst="rect">
            <a:avLst/>
          </a:prstGeom>
        </p:spPr>
      </p:pic>
    </p:spTree>
    <p:extLst>
      <p:ext uri="{BB962C8B-B14F-4D97-AF65-F5344CB8AC3E}">
        <p14:creationId xmlns:p14="http://schemas.microsoft.com/office/powerpoint/2010/main" val="1253878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30238" y="342900"/>
            <a:ext cx="2949575" cy="120015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D75566F4-1AF7-4AFE-A494-B9DFD0B7D44B}" type="datetime1">
              <a:rPr lang="fi-FI" smtClean="0"/>
              <a:t>15.5.2017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4605325-FC92-4B86-BC24-978EFB62056E}" type="slidenum">
              <a:rPr lang="fi-FI" smtClean="0"/>
              <a:t>‹#›</a:t>
            </a:fld>
            <a:endParaRPr lang="fi-FI"/>
          </a:p>
        </p:txBody>
      </p:sp>
    </p:spTree>
    <p:extLst>
      <p:ext uri="{BB962C8B-B14F-4D97-AF65-F5344CB8AC3E}">
        <p14:creationId xmlns:p14="http://schemas.microsoft.com/office/powerpoint/2010/main" val="3272689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30238" y="342900"/>
            <a:ext cx="2949575" cy="120015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F1184FA6-DFEE-492C-A830-1575707C3B78}" type="datetime1">
              <a:rPr lang="fi-FI" smtClean="0"/>
              <a:t>15.5.2017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4605325-FC92-4B86-BC24-978EFB62056E}" type="slidenum">
              <a:rPr lang="fi-FI" smtClean="0"/>
              <a:t>‹#›</a:t>
            </a:fld>
            <a:endParaRPr lang="fi-FI"/>
          </a:p>
        </p:txBody>
      </p:sp>
    </p:spTree>
    <p:extLst>
      <p:ext uri="{BB962C8B-B14F-4D97-AF65-F5344CB8AC3E}">
        <p14:creationId xmlns:p14="http://schemas.microsoft.com/office/powerpoint/2010/main" val="770363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97B89CB-83B2-4EAA-82B0-2DBD01305A8F}" type="datetime1">
              <a:rPr lang="fi-FI" smtClean="0"/>
              <a:t>15.5.2017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4605325-FC92-4B86-BC24-978EFB62056E}" type="slidenum">
              <a:rPr lang="fi-FI" smtClean="0"/>
              <a:t>‹#›</a:t>
            </a:fld>
            <a:endParaRPr lang="fi-FI"/>
          </a:p>
        </p:txBody>
      </p:sp>
    </p:spTree>
    <p:extLst>
      <p:ext uri="{BB962C8B-B14F-4D97-AF65-F5344CB8AC3E}">
        <p14:creationId xmlns:p14="http://schemas.microsoft.com/office/powerpoint/2010/main" val="3717570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274638"/>
            <a:ext cx="1971675" cy="4357687"/>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28650" y="274638"/>
            <a:ext cx="5762625" cy="435768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9B73B891-CE41-4AD5-9BE8-E27FBCE3C24C}" type="datetime1">
              <a:rPr lang="fi-FI" smtClean="0"/>
              <a:t>15.5.2017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4605325-FC92-4B86-BC24-978EFB62056E}" type="slidenum">
              <a:rPr lang="fi-FI" smtClean="0"/>
              <a:t>‹#›</a:t>
            </a:fld>
            <a:endParaRPr lang="fi-FI"/>
          </a:p>
        </p:txBody>
      </p:sp>
    </p:spTree>
    <p:extLst>
      <p:ext uri="{BB962C8B-B14F-4D97-AF65-F5344CB8AC3E}">
        <p14:creationId xmlns:p14="http://schemas.microsoft.com/office/powerpoint/2010/main" val="2314933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841375"/>
            <a:ext cx="6858000" cy="17907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7529C0F2-CE60-4AF0-9883-D007AF9140AC}" type="datetime1">
              <a:rPr lang="fi-FI" smtClean="0"/>
              <a:t>15.5.2017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AC36A3C-4413-4187-9944-D726862CD8B4}" type="slidenum">
              <a:rPr lang="fi-FI" smtClean="0"/>
              <a:t>‹#›</a:t>
            </a:fld>
            <a:endParaRPr lang="fi-FI"/>
          </a:p>
        </p:txBody>
      </p:sp>
    </p:spTree>
    <p:extLst>
      <p:ext uri="{BB962C8B-B14F-4D97-AF65-F5344CB8AC3E}">
        <p14:creationId xmlns:p14="http://schemas.microsoft.com/office/powerpoint/2010/main" val="188077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4A7B167-4CC5-43FC-8FB5-4FFEEAF7EAE3}" type="datetime1">
              <a:rPr lang="fi-FI" smtClean="0"/>
              <a:t>15.5.2017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AC36A3C-4413-4187-9944-D726862CD8B4}" type="slidenum">
              <a:rPr lang="fi-FI" smtClean="0"/>
              <a:t>‹#›</a:t>
            </a:fld>
            <a:endParaRPr lang="fi-FI"/>
          </a:p>
        </p:txBody>
      </p:sp>
    </p:spTree>
    <p:extLst>
      <p:ext uri="{BB962C8B-B14F-4D97-AF65-F5344CB8AC3E}">
        <p14:creationId xmlns:p14="http://schemas.microsoft.com/office/powerpoint/2010/main" val="363430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282700"/>
            <a:ext cx="7886700" cy="2139950"/>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465B0447-579C-42E5-8FC9-4630A243A270}" type="datetime1">
              <a:rPr lang="fi-FI" smtClean="0"/>
              <a:t>15.5.2017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AC36A3C-4413-4187-9944-D726862CD8B4}" type="slidenum">
              <a:rPr lang="fi-FI" smtClean="0"/>
              <a:t>‹#›</a:t>
            </a:fld>
            <a:endParaRPr lang="fi-FI"/>
          </a:p>
        </p:txBody>
      </p:sp>
    </p:spTree>
    <p:extLst>
      <p:ext uri="{BB962C8B-B14F-4D97-AF65-F5344CB8AC3E}">
        <p14:creationId xmlns:p14="http://schemas.microsoft.com/office/powerpoint/2010/main" val="819556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28650" y="1370013"/>
            <a:ext cx="3867150" cy="32623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370013"/>
            <a:ext cx="3867150" cy="32623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E6322B8E-CE08-4880-9F66-23E26B8BA4D2}" type="datetime1">
              <a:rPr lang="fi-FI" smtClean="0"/>
              <a:t>15.5.2017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AC36A3C-4413-4187-9944-D726862CD8B4}" type="slidenum">
              <a:rPr lang="fi-FI" smtClean="0"/>
              <a:t>‹#›</a:t>
            </a:fld>
            <a:endParaRPr lang="fi-FI"/>
          </a:p>
        </p:txBody>
      </p:sp>
    </p:spTree>
    <p:extLst>
      <p:ext uri="{BB962C8B-B14F-4D97-AF65-F5344CB8AC3E}">
        <p14:creationId xmlns:p14="http://schemas.microsoft.com/office/powerpoint/2010/main" val="3123614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30238" y="274638"/>
            <a:ext cx="7886700" cy="993775"/>
          </a:xfrm>
        </p:spPr>
        <p:txBody>
          <a:bodyPr/>
          <a:lstStyle/>
          <a:p>
            <a:r>
              <a:rPr lang="fi-FI"/>
              <a:t>Muokkaa perustyyl. napsautt.</a:t>
            </a:r>
          </a:p>
        </p:txBody>
      </p:sp>
      <p:sp>
        <p:nvSpPr>
          <p:cNvPr id="3" name="Tekstin paikkamerkki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630238" y="1879600"/>
            <a:ext cx="3868737" cy="276225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4629150" y="1879600"/>
            <a:ext cx="3887788" cy="276225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B6C4C8CE-0ACD-48DC-80FE-5D81A40A106D}" type="datetime1">
              <a:rPr lang="fi-FI" smtClean="0"/>
              <a:t>15.5.2017</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4AC36A3C-4413-4187-9944-D726862CD8B4}" type="slidenum">
              <a:rPr lang="fi-FI" smtClean="0"/>
              <a:t>‹#›</a:t>
            </a:fld>
            <a:endParaRPr lang="fi-FI"/>
          </a:p>
        </p:txBody>
      </p:sp>
    </p:spTree>
    <p:extLst>
      <p:ext uri="{BB962C8B-B14F-4D97-AF65-F5344CB8AC3E}">
        <p14:creationId xmlns:p14="http://schemas.microsoft.com/office/powerpoint/2010/main" val="2437085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5E1FCFCE-7F8F-40BF-82A3-04B127DDAD30}" type="datetime1">
              <a:rPr lang="fi-FI" smtClean="0"/>
              <a:t>15.5.2017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4AC36A3C-4413-4187-9944-D726862CD8B4}" type="slidenum">
              <a:rPr lang="fi-FI" smtClean="0"/>
              <a:t>‹#›</a:t>
            </a:fld>
            <a:endParaRPr lang="fi-FI"/>
          </a:p>
        </p:txBody>
      </p:sp>
    </p:spTree>
    <p:extLst>
      <p:ext uri="{BB962C8B-B14F-4D97-AF65-F5344CB8AC3E}">
        <p14:creationId xmlns:p14="http://schemas.microsoft.com/office/powerpoint/2010/main" val="3721745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kansi keltainen valk leim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Päivämäärän paikkamerkki 1"/>
          <p:cNvSpPr>
            <a:spLocks noGrp="1"/>
          </p:cNvSpPr>
          <p:nvPr>
            <p:ph type="dt" sz="half" idx="10"/>
          </p:nvPr>
        </p:nvSpPr>
        <p:spPr/>
        <p:txBody>
          <a:bodyPr/>
          <a:lstStyle/>
          <a:p>
            <a:fld id="{44216BAD-8200-45D1-98F5-5CC6FED4DFFE}" type="datetime1">
              <a:rPr lang="fi-FI" smtClean="0"/>
              <a:t>15.5.2017</a:t>
            </a:fld>
            <a:endParaRPr lang="fi-FI" dirty="0"/>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F3D37F8-22D3-48E0-8D89-5DDCFAF338AF}" type="slidenum">
              <a:rPr lang="fi-FI" smtClean="0"/>
              <a:t>‹#›</a:t>
            </a:fld>
            <a:endParaRPr lang="fi-FI"/>
          </a:p>
        </p:txBody>
      </p:sp>
      <p:sp>
        <p:nvSpPr>
          <p:cNvPr id="16" name="Otsikko 1"/>
          <p:cNvSpPr>
            <a:spLocks noGrp="1"/>
          </p:cNvSpPr>
          <p:nvPr>
            <p:ph type="title" hasCustomPrompt="1"/>
          </p:nvPr>
        </p:nvSpPr>
        <p:spPr>
          <a:xfrm>
            <a:off x="292529" y="1707654"/>
            <a:ext cx="4063447" cy="1368152"/>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cap="none" baseline="0">
                <a:solidFill>
                  <a:schemeClr val="bg1"/>
                </a:solidFill>
              </a:defRPr>
            </a:lvl1pPr>
          </a:lstStyle>
          <a:p>
            <a:r>
              <a:rPr lang="fi-FI" dirty="0"/>
              <a:t>Esityksen </a:t>
            </a:r>
            <a:br>
              <a:rPr lang="fi-FI" dirty="0"/>
            </a:br>
            <a:r>
              <a:rPr lang="fi-FI" dirty="0"/>
              <a:t>otsikko tähän</a:t>
            </a:r>
          </a:p>
        </p:txBody>
      </p:sp>
      <p:sp>
        <p:nvSpPr>
          <p:cNvPr id="17" name="Tekstin paikkamerkki 2"/>
          <p:cNvSpPr>
            <a:spLocks noGrp="1"/>
          </p:cNvSpPr>
          <p:nvPr>
            <p:ph type="body" idx="1" hasCustomPrompt="1"/>
          </p:nvPr>
        </p:nvSpPr>
        <p:spPr>
          <a:xfrm>
            <a:off x="292529" y="3147814"/>
            <a:ext cx="4063447" cy="1152128"/>
          </a:xfrm>
        </p:spPr>
        <p:txBody>
          <a:bodyPr anchor="t">
            <a:normAutofit/>
          </a:bodyPr>
          <a:lstStyle>
            <a:lvl1pPr marL="0" indent="0" algn="l">
              <a:buNone/>
              <a:defRPr sz="1600"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Paikka alaotsikolle </a:t>
            </a:r>
          </a:p>
        </p:txBody>
      </p:sp>
      <p:sp>
        <p:nvSpPr>
          <p:cNvPr id="13" name="Suorakulmio 12"/>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pic>
        <p:nvPicPr>
          <p:cNvPr id="12" name="Kuva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84731" y="51471"/>
            <a:ext cx="1823773" cy="1186489"/>
          </a:xfrm>
          <a:prstGeom prst="rect">
            <a:avLst/>
          </a:prstGeom>
        </p:spPr>
      </p:pic>
    </p:spTree>
    <p:extLst>
      <p:ext uri="{BB962C8B-B14F-4D97-AF65-F5344CB8AC3E}">
        <p14:creationId xmlns:p14="http://schemas.microsoft.com/office/powerpoint/2010/main" val="21521809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77A3C42-580C-4AF9-B49A-637B346D18C5}" type="datetime1">
              <a:rPr lang="fi-FI" smtClean="0"/>
              <a:t>15.5.2017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4AC36A3C-4413-4187-9944-D726862CD8B4}" type="slidenum">
              <a:rPr lang="fi-FI" smtClean="0"/>
              <a:t>‹#›</a:t>
            </a:fld>
            <a:endParaRPr lang="fi-FI"/>
          </a:p>
        </p:txBody>
      </p:sp>
    </p:spTree>
    <p:extLst>
      <p:ext uri="{BB962C8B-B14F-4D97-AF65-F5344CB8AC3E}">
        <p14:creationId xmlns:p14="http://schemas.microsoft.com/office/powerpoint/2010/main" val="27328923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30238" y="342900"/>
            <a:ext cx="2949575" cy="120015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87AFF650-073A-4A08-92B1-E91E768FC13B}" type="datetime1">
              <a:rPr lang="fi-FI" smtClean="0"/>
              <a:t>15.5.2017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AC36A3C-4413-4187-9944-D726862CD8B4}" type="slidenum">
              <a:rPr lang="fi-FI" smtClean="0"/>
              <a:t>‹#›</a:t>
            </a:fld>
            <a:endParaRPr lang="fi-FI"/>
          </a:p>
        </p:txBody>
      </p:sp>
    </p:spTree>
    <p:extLst>
      <p:ext uri="{BB962C8B-B14F-4D97-AF65-F5344CB8AC3E}">
        <p14:creationId xmlns:p14="http://schemas.microsoft.com/office/powerpoint/2010/main" val="20152251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30238" y="342900"/>
            <a:ext cx="2949575" cy="120015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590E0749-49B6-4B2D-ADE9-CD2F50A289EC}" type="datetime1">
              <a:rPr lang="fi-FI" smtClean="0"/>
              <a:t>15.5.2017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AC36A3C-4413-4187-9944-D726862CD8B4}" type="slidenum">
              <a:rPr lang="fi-FI" smtClean="0"/>
              <a:t>‹#›</a:t>
            </a:fld>
            <a:endParaRPr lang="fi-FI"/>
          </a:p>
        </p:txBody>
      </p:sp>
    </p:spTree>
    <p:extLst>
      <p:ext uri="{BB962C8B-B14F-4D97-AF65-F5344CB8AC3E}">
        <p14:creationId xmlns:p14="http://schemas.microsoft.com/office/powerpoint/2010/main" val="2783825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433D5938-9112-4A50-8A19-8F24E4CE4C51}" type="datetime1">
              <a:rPr lang="fi-FI" smtClean="0"/>
              <a:t>15.5.2017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AC36A3C-4413-4187-9944-D726862CD8B4}" type="slidenum">
              <a:rPr lang="fi-FI" smtClean="0"/>
              <a:t>‹#›</a:t>
            </a:fld>
            <a:endParaRPr lang="fi-FI"/>
          </a:p>
        </p:txBody>
      </p:sp>
    </p:spTree>
    <p:extLst>
      <p:ext uri="{BB962C8B-B14F-4D97-AF65-F5344CB8AC3E}">
        <p14:creationId xmlns:p14="http://schemas.microsoft.com/office/powerpoint/2010/main" val="14204360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274638"/>
            <a:ext cx="1971675" cy="4357687"/>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28650" y="274638"/>
            <a:ext cx="5762625" cy="435768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3F4B893-B697-48ED-BE31-76E45F8A35A6}" type="datetime1">
              <a:rPr lang="fi-FI" smtClean="0"/>
              <a:t>15.5.2017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AC36A3C-4413-4187-9944-D726862CD8B4}" type="slidenum">
              <a:rPr lang="fi-FI" smtClean="0"/>
              <a:t>‹#›</a:t>
            </a:fld>
            <a:endParaRPr lang="fi-FI"/>
          </a:p>
        </p:txBody>
      </p:sp>
    </p:spTree>
    <p:extLst>
      <p:ext uri="{BB962C8B-B14F-4D97-AF65-F5344CB8AC3E}">
        <p14:creationId xmlns:p14="http://schemas.microsoft.com/office/powerpoint/2010/main" val="35394743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nsi v.sinine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2878"/>
            <a:ext cx="9141291" cy="5137744"/>
          </a:xfrm>
          <a:prstGeom prst="rect">
            <a:avLst/>
          </a:prstGeom>
        </p:spPr>
      </p:pic>
      <p:sp>
        <p:nvSpPr>
          <p:cNvPr id="2" name="Päivämäärän paikkamerkki 1"/>
          <p:cNvSpPr>
            <a:spLocks noGrp="1"/>
          </p:cNvSpPr>
          <p:nvPr>
            <p:ph type="dt" sz="half" idx="10"/>
          </p:nvPr>
        </p:nvSpPr>
        <p:spPr/>
        <p:txBody>
          <a:bodyPr/>
          <a:lstStyle/>
          <a:p>
            <a:fld id="{C890AC83-19B8-4A76-B01D-28BC48A50CD9}" type="datetime1">
              <a:rPr lang="fi-FI" smtClean="0">
                <a:solidFill>
                  <a:srgbClr val="CCCCCC">
                    <a:lumMod val="25000"/>
                  </a:srgbClr>
                </a:solidFill>
              </a:rPr>
              <a:pPr/>
              <a:t>15.5.2017</a:t>
            </a:fld>
            <a:endParaRPr lang="fi-FI" dirty="0">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16" name="Otsikko 1"/>
          <p:cNvSpPr>
            <a:spLocks noGrp="1"/>
          </p:cNvSpPr>
          <p:nvPr>
            <p:ph type="title" hasCustomPrompt="1"/>
          </p:nvPr>
        </p:nvSpPr>
        <p:spPr>
          <a:xfrm>
            <a:off x="292529" y="1707654"/>
            <a:ext cx="4063447" cy="1368152"/>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cap="none" baseline="0">
                <a:solidFill>
                  <a:schemeClr val="bg1"/>
                </a:solidFill>
              </a:defRPr>
            </a:lvl1pPr>
          </a:lstStyle>
          <a:p>
            <a:r>
              <a:rPr lang="fi-FI" dirty="0"/>
              <a:t>Esityksen </a:t>
            </a:r>
            <a:br>
              <a:rPr lang="fi-FI" dirty="0"/>
            </a:br>
            <a:r>
              <a:rPr lang="fi-FI" dirty="0"/>
              <a:t>otsikko tähän</a:t>
            </a:r>
          </a:p>
        </p:txBody>
      </p:sp>
      <p:sp>
        <p:nvSpPr>
          <p:cNvPr id="17" name="Tekstin paikkamerkki 2"/>
          <p:cNvSpPr>
            <a:spLocks noGrp="1"/>
          </p:cNvSpPr>
          <p:nvPr>
            <p:ph type="body" idx="1" hasCustomPrompt="1"/>
          </p:nvPr>
        </p:nvSpPr>
        <p:spPr>
          <a:xfrm>
            <a:off x="292529" y="3147814"/>
            <a:ext cx="4063447" cy="1152128"/>
          </a:xfrm>
        </p:spPr>
        <p:txBody>
          <a:bodyPr anchor="t">
            <a:normAutofit/>
          </a:bodyPr>
          <a:lstStyle>
            <a:lvl1pPr marL="0" indent="0" algn="l">
              <a:buNone/>
              <a:defRPr sz="1600"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Paikka alaotsikolle </a:t>
            </a:r>
          </a:p>
        </p:txBody>
      </p:sp>
      <p:sp>
        <p:nvSpPr>
          <p:cNvPr id="13" name="Suorakulmio 12"/>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15" name="Kuva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pic>
        <p:nvPicPr>
          <p:cNvPr id="12" name="Kuva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18872" y="28060"/>
            <a:ext cx="1823773" cy="1186489"/>
          </a:xfrm>
          <a:prstGeom prst="rect">
            <a:avLst/>
          </a:prstGeom>
        </p:spPr>
      </p:pic>
    </p:spTree>
    <p:extLst>
      <p:ext uri="{BB962C8B-B14F-4D97-AF65-F5344CB8AC3E}">
        <p14:creationId xmlns:p14="http://schemas.microsoft.com/office/powerpoint/2010/main" val="166567333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kansi v.sininen valk leim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Päivämäärän paikkamerkki 1"/>
          <p:cNvSpPr>
            <a:spLocks noGrp="1"/>
          </p:cNvSpPr>
          <p:nvPr>
            <p:ph type="dt" sz="half" idx="10"/>
          </p:nvPr>
        </p:nvSpPr>
        <p:spPr/>
        <p:txBody>
          <a:bodyPr/>
          <a:lstStyle/>
          <a:p>
            <a:fld id="{A78FEFFD-4206-4868-B0EA-895C1BED5922}" type="datetime1">
              <a:rPr lang="fi-FI" smtClean="0">
                <a:solidFill>
                  <a:srgbClr val="CCCCCC">
                    <a:lumMod val="25000"/>
                  </a:srgbClr>
                </a:solidFill>
              </a:rPr>
              <a:pPr/>
              <a:t>15.5.2017</a:t>
            </a:fld>
            <a:endParaRPr lang="fi-FI" dirty="0">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16" name="Otsikko 1"/>
          <p:cNvSpPr>
            <a:spLocks noGrp="1"/>
          </p:cNvSpPr>
          <p:nvPr>
            <p:ph type="title" hasCustomPrompt="1"/>
          </p:nvPr>
        </p:nvSpPr>
        <p:spPr>
          <a:xfrm>
            <a:off x="292529" y="1707654"/>
            <a:ext cx="4063447" cy="1368152"/>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cap="none" baseline="0">
                <a:solidFill>
                  <a:schemeClr val="bg1"/>
                </a:solidFill>
              </a:defRPr>
            </a:lvl1pPr>
          </a:lstStyle>
          <a:p>
            <a:r>
              <a:rPr lang="fi-FI" dirty="0"/>
              <a:t>Esityksen </a:t>
            </a:r>
            <a:br>
              <a:rPr lang="fi-FI" dirty="0"/>
            </a:br>
            <a:r>
              <a:rPr lang="fi-FI" dirty="0"/>
              <a:t>otsikko tähän</a:t>
            </a:r>
          </a:p>
        </p:txBody>
      </p:sp>
      <p:sp>
        <p:nvSpPr>
          <p:cNvPr id="17" name="Tekstin paikkamerkki 2"/>
          <p:cNvSpPr>
            <a:spLocks noGrp="1"/>
          </p:cNvSpPr>
          <p:nvPr>
            <p:ph type="body" idx="1" hasCustomPrompt="1"/>
          </p:nvPr>
        </p:nvSpPr>
        <p:spPr>
          <a:xfrm>
            <a:off x="292529" y="3147814"/>
            <a:ext cx="4063447" cy="1152128"/>
          </a:xfrm>
        </p:spPr>
        <p:txBody>
          <a:bodyPr anchor="t">
            <a:normAutofit/>
          </a:bodyPr>
          <a:lstStyle>
            <a:lvl1pPr marL="0" indent="0" algn="l">
              <a:buNone/>
              <a:defRPr sz="1600"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Paikka alaotsikolle </a:t>
            </a:r>
          </a:p>
        </p:txBody>
      </p:sp>
      <p:sp>
        <p:nvSpPr>
          <p:cNvPr id="13" name="Suorakulmio 12"/>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15" name="Kuva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pic>
        <p:nvPicPr>
          <p:cNvPr id="18" name="Kuva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84731" y="51471"/>
            <a:ext cx="1823773" cy="1186489"/>
          </a:xfrm>
          <a:prstGeom prst="rect">
            <a:avLst/>
          </a:prstGeom>
        </p:spPr>
      </p:pic>
    </p:spTree>
    <p:extLst>
      <p:ext uri="{BB962C8B-B14F-4D97-AF65-F5344CB8AC3E}">
        <p14:creationId xmlns:p14="http://schemas.microsoft.com/office/powerpoint/2010/main" val="150621041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kansi keltaine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Päivämäärän paikkamerkki 1"/>
          <p:cNvSpPr>
            <a:spLocks noGrp="1"/>
          </p:cNvSpPr>
          <p:nvPr>
            <p:ph type="dt" sz="half" idx="10"/>
          </p:nvPr>
        </p:nvSpPr>
        <p:spPr/>
        <p:txBody>
          <a:bodyPr/>
          <a:lstStyle/>
          <a:p>
            <a:fld id="{D17DE44C-024D-40CF-A6C1-7757EC136FD8}" type="datetime1">
              <a:rPr lang="fi-FI" smtClean="0">
                <a:solidFill>
                  <a:srgbClr val="CCCCCC">
                    <a:lumMod val="25000"/>
                  </a:srgbClr>
                </a:solidFill>
              </a:rPr>
              <a:pPr/>
              <a:t>15.5.2017</a:t>
            </a:fld>
            <a:endParaRPr lang="fi-FI" dirty="0">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16" name="Otsikko 1"/>
          <p:cNvSpPr>
            <a:spLocks noGrp="1"/>
          </p:cNvSpPr>
          <p:nvPr>
            <p:ph type="title" hasCustomPrompt="1"/>
          </p:nvPr>
        </p:nvSpPr>
        <p:spPr>
          <a:xfrm>
            <a:off x="292529" y="1707654"/>
            <a:ext cx="4063447" cy="1368152"/>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cap="none" baseline="0">
                <a:solidFill>
                  <a:schemeClr val="bg1"/>
                </a:solidFill>
              </a:defRPr>
            </a:lvl1pPr>
          </a:lstStyle>
          <a:p>
            <a:r>
              <a:rPr lang="fi-FI" dirty="0"/>
              <a:t>Esityksen </a:t>
            </a:r>
            <a:br>
              <a:rPr lang="fi-FI" dirty="0"/>
            </a:br>
            <a:r>
              <a:rPr lang="fi-FI" dirty="0"/>
              <a:t>otsikko tähän</a:t>
            </a:r>
          </a:p>
        </p:txBody>
      </p:sp>
      <p:sp>
        <p:nvSpPr>
          <p:cNvPr id="17" name="Tekstin paikkamerkki 2"/>
          <p:cNvSpPr>
            <a:spLocks noGrp="1"/>
          </p:cNvSpPr>
          <p:nvPr>
            <p:ph type="body" idx="1" hasCustomPrompt="1"/>
          </p:nvPr>
        </p:nvSpPr>
        <p:spPr>
          <a:xfrm>
            <a:off x="292529" y="3147814"/>
            <a:ext cx="4063447" cy="1152128"/>
          </a:xfrm>
        </p:spPr>
        <p:txBody>
          <a:bodyPr anchor="t">
            <a:normAutofit/>
          </a:bodyPr>
          <a:lstStyle>
            <a:lvl1pPr marL="0" indent="0" algn="l">
              <a:buNone/>
              <a:defRPr sz="1600"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Paikka alaotsikolle </a:t>
            </a:r>
          </a:p>
        </p:txBody>
      </p:sp>
      <p:sp>
        <p:nvSpPr>
          <p:cNvPr id="13" name="Suorakulmio 12"/>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15" name="Kuva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pic>
        <p:nvPicPr>
          <p:cNvPr id="18" name="Kuva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18872" y="28060"/>
            <a:ext cx="1823773" cy="1186489"/>
          </a:xfrm>
          <a:prstGeom prst="rect">
            <a:avLst/>
          </a:prstGeom>
        </p:spPr>
      </p:pic>
    </p:spTree>
    <p:extLst>
      <p:ext uri="{BB962C8B-B14F-4D97-AF65-F5344CB8AC3E}">
        <p14:creationId xmlns:p14="http://schemas.microsoft.com/office/powerpoint/2010/main" val="12037162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kansi keltainen valk leim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Päivämäärän paikkamerkki 1"/>
          <p:cNvSpPr>
            <a:spLocks noGrp="1"/>
          </p:cNvSpPr>
          <p:nvPr>
            <p:ph type="dt" sz="half" idx="10"/>
          </p:nvPr>
        </p:nvSpPr>
        <p:spPr/>
        <p:txBody>
          <a:bodyPr/>
          <a:lstStyle/>
          <a:p>
            <a:fld id="{C4315D11-16A7-4C0C-A2A6-150F7EA69FBA}" type="datetime1">
              <a:rPr lang="fi-FI" smtClean="0">
                <a:solidFill>
                  <a:srgbClr val="CCCCCC">
                    <a:lumMod val="25000"/>
                  </a:srgbClr>
                </a:solidFill>
              </a:rPr>
              <a:pPr/>
              <a:t>15.5.2017</a:t>
            </a:fld>
            <a:endParaRPr lang="fi-FI" dirty="0">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16" name="Otsikko 1"/>
          <p:cNvSpPr>
            <a:spLocks noGrp="1"/>
          </p:cNvSpPr>
          <p:nvPr>
            <p:ph type="title" hasCustomPrompt="1"/>
          </p:nvPr>
        </p:nvSpPr>
        <p:spPr>
          <a:xfrm>
            <a:off x="292529" y="1707654"/>
            <a:ext cx="4063447" cy="1368152"/>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cap="none" baseline="0">
                <a:solidFill>
                  <a:schemeClr val="bg1"/>
                </a:solidFill>
              </a:defRPr>
            </a:lvl1pPr>
          </a:lstStyle>
          <a:p>
            <a:r>
              <a:rPr lang="fi-FI" dirty="0"/>
              <a:t>Esityksen </a:t>
            </a:r>
            <a:br>
              <a:rPr lang="fi-FI" dirty="0"/>
            </a:br>
            <a:r>
              <a:rPr lang="fi-FI" dirty="0"/>
              <a:t>otsikko tähän</a:t>
            </a:r>
          </a:p>
        </p:txBody>
      </p:sp>
      <p:sp>
        <p:nvSpPr>
          <p:cNvPr id="17" name="Tekstin paikkamerkki 2"/>
          <p:cNvSpPr>
            <a:spLocks noGrp="1"/>
          </p:cNvSpPr>
          <p:nvPr>
            <p:ph type="body" idx="1" hasCustomPrompt="1"/>
          </p:nvPr>
        </p:nvSpPr>
        <p:spPr>
          <a:xfrm>
            <a:off x="292529" y="3147814"/>
            <a:ext cx="4063447" cy="1152128"/>
          </a:xfrm>
        </p:spPr>
        <p:txBody>
          <a:bodyPr anchor="t">
            <a:normAutofit/>
          </a:bodyPr>
          <a:lstStyle>
            <a:lvl1pPr marL="0" indent="0" algn="l">
              <a:buNone/>
              <a:defRPr sz="1600"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Paikka alaotsikolle </a:t>
            </a:r>
          </a:p>
        </p:txBody>
      </p:sp>
      <p:sp>
        <p:nvSpPr>
          <p:cNvPr id="13" name="Suorakulmio 12"/>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15" name="Kuva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pic>
        <p:nvPicPr>
          <p:cNvPr id="12" name="Kuva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84731" y="51471"/>
            <a:ext cx="1823773" cy="1186489"/>
          </a:xfrm>
          <a:prstGeom prst="rect">
            <a:avLst/>
          </a:prstGeom>
        </p:spPr>
      </p:pic>
    </p:spTree>
    <p:extLst>
      <p:ext uri="{BB962C8B-B14F-4D97-AF65-F5344CB8AC3E}">
        <p14:creationId xmlns:p14="http://schemas.microsoft.com/office/powerpoint/2010/main" val="29591974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isiv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Dian otsikko</a:t>
            </a:r>
          </a:p>
        </p:txBody>
      </p:sp>
      <p:sp>
        <p:nvSpPr>
          <p:cNvPr id="3" name="Sisällön paikkamerkki 2"/>
          <p:cNvSpPr>
            <a:spLocks noGrp="1"/>
          </p:cNvSpPr>
          <p:nvPr>
            <p:ph idx="1" hasCustomPrompt="1"/>
          </p:nvPr>
        </p:nvSpPr>
        <p:spPr/>
        <p:txBody>
          <a:bodyPr/>
          <a:lstStyle>
            <a:lvl1pPr>
              <a:defRPr/>
            </a:lvl1pPr>
          </a:lstStyle>
          <a:p>
            <a:pPr lvl="0"/>
            <a:r>
              <a:rPr lang="fi-FI" dirty="0"/>
              <a:t>Tekstiosuus</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F903B602-31DF-4603-B5B4-D00DBF0533A5}" type="datetime1">
              <a:rPr lang="fi-FI" smtClean="0">
                <a:solidFill>
                  <a:srgbClr val="CCCCCC">
                    <a:lumMod val="25000"/>
                  </a:srgbClr>
                </a:solidFill>
              </a:rPr>
              <a:pPr/>
              <a:t>15.5.2017</a:t>
            </a:fld>
            <a:endParaRPr lang="fi-FI" dirty="0">
              <a:solidFill>
                <a:srgbClr val="CCCCCC">
                  <a:lumMod val="25000"/>
                </a:srgbClr>
              </a:solidFill>
            </a:endParaRP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dirty="0">
              <a:solidFill>
                <a:srgbClr val="CCCCCC">
                  <a:lumMod val="25000"/>
                </a:srgbClr>
              </a:solidFill>
            </a:endParaRPr>
          </a:p>
        </p:txBody>
      </p:sp>
      <p:sp>
        <p:nvSpPr>
          <p:cNvPr id="9" name="Dian numeron paikkamerkki 5"/>
          <p:cNvSpPr txBox="1">
            <a:spLocks/>
          </p:cNvSpPr>
          <p:nvPr userDrawn="1"/>
        </p:nvSpPr>
        <p:spPr>
          <a:xfrm>
            <a:off x="3428256" y="4970586"/>
            <a:ext cx="600498" cy="273844"/>
          </a:xfrm>
          <a:prstGeom prst="rect">
            <a:avLst/>
          </a:prstGeom>
        </p:spPr>
        <p:txBody>
          <a:bodyPr vert="horz" lIns="91440" tIns="45720" rIns="91440" bIns="45720" rtlCol="0" anchor="ctr"/>
          <a:lstStyle>
            <a:defPPr>
              <a:defRPr lang="fi-FI"/>
            </a:defPPr>
            <a:lvl1pPr marL="0" algn="r"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solidFill>
                <a:srgbClr val="626365">
                  <a:lumMod val="65000"/>
                  <a:lumOff val="35000"/>
                </a:srgbClr>
              </a:solidFill>
            </a:endParaRPr>
          </a:p>
        </p:txBody>
      </p:sp>
      <p:sp>
        <p:nvSpPr>
          <p:cNvPr id="10"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CCCCCC">
                    <a:lumMod val="25000"/>
                  </a:srgbClr>
                </a:solidFill>
              </a:rPr>
              <a:t>Etunimi Sukunimi</a:t>
            </a:r>
          </a:p>
        </p:txBody>
      </p:sp>
    </p:spTree>
    <p:extLst>
      <p:ext uri="{BB962C8B-B14F-4D97-AF65-F5344CB8AC3E}">
        <p14:creationId xmlns:p14="http://schemas.microsoft.com/office/powerpoint/2010/main" val="218131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isiv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Dian otsikko</a:t>
            </a:r>
          </a:p>
        </p:txBody>
      </p:sp>
      <p:sp>
        <p:nvSpPr>
          <p:cNvPr id="3" name="Sisällön paikkamerkki 2"/>
          <p:cNvSpPr>
            <a:spLocks noGrp="1"/>
          </p:cNvSpPr>
          <p:nvPr>
            <p:ph idx="1" hasCustomPrompt="1"/>
          </p:nvPr>
        </p:nvSpPr>
        <p:spPr/>
        <p:txBody>
          <a:bodyPr/>
          <a:lstStyle>
            <a:lvl1pPr>
              <a:defRPr/>
            </a:lvl1pPr>
          </a:lstStyle>
          <a:p>
            <a:pPr lvl="0"/>
            <a:r>
              <a:rPr lang="fi-FI" dirty="0"/>
              <a:t>Tekstiosuus</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E0EB469A-5C8A-4BF7-81D1-B1DB387D2AC3}" type="datetime1">
              <a:rPr lang="fi-FI" smtClean="0"/>
              <a:t>15.5.2017</a:t>
            </a:fld>
            <a:endParaRPr lang="fi-FI" dirty="0"/>
          </a:p>
        </p:txBody>
      </p:sp>
      <p:sp>
        <p:nvSpPr>
          <p:cNvPr id="6" name="Dian numeron paikkamerkki 5"/>
          <p:cNvSpPr>
            <a:spLocks noGrp="1"/>
          </p:cNvSpPr>
          <p:nvPr>
            <p:ph type="sldNum" sz="quarter" idx="12"/>
          </p:nvPr>
        </p:nvSpPr>
        <p:spPr/>
        <p:txBody>
          <a:bodyPr/>
          <a:lstStyle/>
          <a:p>
            <a:fld id="{AF3D37F8-22D3-48E0-8D89-5DDCFAF338AF}" type="slidenum">
              <a:rPr lang="fi-FI" smtClean="0"/>
              <a:t>‹#›</a:t>
            </a:fld>
            <a:endParaRPr lang="fi-FI" dirty="0"/>
          </a:p>
        </p:txBody>
      </p:sp>
      <p:sp>
        <p:nvSpPr>
          <p:cNvPr id="9" name="Dian numeron paikkamerkki 5"/>
          <p:cNvSpPr txBox="1">
            <a:spLocks/>
          </p:cNvSpPr>
          <p:nvPr userDrawn="1"/>
        </p:nvSpPr>
        <p:spPr>
          <a:xfrm>
            <a:off x="3428256" y="4970586"/>
            <a:ext cx="600498" cy="273844"/>
          </a:xfrm>
          <a:prstGeom prst="rect">
            <a:avLst/>
          </a:prstGeom>
        </p:spPr>
        <p:txBody>
          <a:bodyPr vert="horz" lIns="91440" tIns="45720" rIns="91440" bIns="45720" rtlCol="0" anchor="ctr"/>
          <a:lstStyle>
            <a:defPPr>
              <a:defRPr lang="fi-FI"/>
            </a:defPPr>
            <a:lvl1pPr marL="0" algn="r"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sp>
        <p:nvSpPr>
          <p:cNvPr id="10"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fi-FI" dirty="0"/>
          </a:p>
        </p:txBody>
      </p:sp>
    </p:spTree>
    <p:extLst>
      <p:ext uri="{BB962C8B-B14F-4D97-AF65-F5344CB8AC3E}">
        <p14:creationId xmlns:p14="http://schemas.microsoft.com/office/powerpoint/2010/main" val="800222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aksi sisältökohdetta + 1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a:t>Kaksi sisältöä, teksti + grafiikka tai 2 palstaa</a:t>
            </a:r>
          </a:p>
        </p:txBody>
      </p:sp>
      <p:sp>
        <p:nvSpPr>
          <p:cNvPr id="3" name="Sisällön paikkamerkki 2"/>
          <p:cNvSpPr>
            <a:spLocks noGrp="1"/>
          </p:cNvSpPr>
          <p:nvPr>
            <p:ph sz="half" idx="1"/>
          </p:nvPr>
        </p:nvSpPr>
        <p:spPr>
          <a:xfrm>
            <a:off x="457200" y="1059582"/>
            <a:ext cx="4038600" cy="3265636"/>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hasCustomPrompt="1"/>
          </p:nvPr>
        </p:nvSpPr>
        <p:spPr>
          <a:xfrm>
            <a:off x="4648200" y="1059582"/>
            <a:ext cx="4038600" cy="3265636"/>
          </a:xfrm>
        </p:spPr>
        <p:txBody>
          <a:bodyPr>
            <a:normAutofit/>
          </a:bodyPr>
          <a:lstStyle>
            <a:lvl1pPr>
              <a:defRPr sz="18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Tähän voi myös tulla grafiikka tai tekstiä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Päivämäärän paikkamerkki 3"/>
          <p:cNvSpPr>
            <a:spLocks noGrp="1"/>
          </p:cNvSpPr>
          <p:nvPr>
            <p:ph type="dt" sz="half" idx="10"/>
          </p:nvPr>
        </p:nvSpPr>
        <p:spPr>
          <a:xfrm>
            <a:off x="4124672" y="4746178"/>
            <a:ext cx="1512168" cy="273844"/>
          </a:xfrm>
        </p:spPr>
        <p:txBody>
          <a:bodyPr/>
          <a:lstStyle/>
          <a:p>
            <a:fld id="{029279DF-F06D-47CE-A244-2FCFC6115C5C}" type="datetime1">
              <a:rPr lang="fi-FI" smtClean="0">
                <a:solidFill>
                  <a:srgbClr val="CCCCCC">
                    <a:lumMod val="25000"/>
                  </a:srgbClr>
                </a:solidFill>
              </a:rPr>
              <a:pPr/>
              <a:t>15.5.2017</a:t>
            </a:fld>
            <a:endParaRPr lang="fi-FI" dirty="0">
              <a:solidFill>
                <a:srgbClr val="CCCCCC">
                  <a:lumMod val="25000"/>
                </a:srgbClr>
              </a:solidFill>
            </a:endParaRPr>
          </a:p>
        </p:txBody>
      </p:sp>
      <p:sp>
        <p:nvSpPr>
          <p:cNvPr id="12" name="Dian numeron paikkamerkki 5"/>
          <p:cNvSpPr>
            <a:spLocks noGrp="1"/>
          </p:cNvSpPr>
          <p:nvPr>
            <p:ph type="sldNum" sz="quarter" idx="12"/>
          </p:nvPr>
        </p:nvSpPr>
        <p:spPr>
          <a:xfrm>
            <a:off x="3404592" y="4746178"/>
            <a:ext cx="600498" cy="273844"/>
          </a:xfrm>
        </p:spPr>
        <p:txBody>
          <a:bodyPr/>
          <a:lstStyle/>
          <a:p>
            <a:fld id="{AF3D37F8-22D3-48E0-8D89-5DDCFAF338AF}" type="slidenum">
              <a:rPr lang="fi-FI" smtClean="0">
                <a:solidFill>
                  <a:srgbClr val="CCCCCC">
                    <a:lumMod val="25000"/>
                  </a:srgbClr>
                </a:solidFill>
              </a:rPr>
              <a:pPr/>
              <a:t>‹#›</a:t>
            </a:fld>
            <a:endParaRPr lang="fi-FI" dirty="0">
              <a:solidFill>
                <a:srgbClr val="CCCCCC">
                  <a:lumMod val="25000"/>
                </a:srgbClr>
              </a:solidFill>
            </a:endParaRPr>
          </a:p>
        </p:txBody>
      </p:sp>
      <p:sp>
        <p:nvSpPr>
          <p:cNvPr id="8"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CCCCCC">
                    <a:lumMod val="25000"/>
                  </a:srgbClr>
                </a:solidFill>
              </a:rPr>
              <a:t>Etunimi Sukunimi</a:t>
            </a:r>
          </a:p>
        </p:txBody>
      </p:sp>
    </p:spTree>
    <p:extLst>
      <p:ext uri="{BB962C8B-B14F-4D97-AF65-F5344CB8AC3E}">
        <p14:creationId xmlns:p14="http://schemas.microsoft.com/office/powerpoint/2010/main" val="5545880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a:t>Dian otsikko</a:t>
            </a:r>
          </a:p>
        </p:txBody>
      </p:sp>
      <p:sp>
        <p:nvSpPr>
          <p:cNvPr id="3" name="Päivämäärän paikkamerkki 2"/>
          <p:cNvSpPr>
            <a:spLocks noGrp="1"/>
          </p:cNvSpPr>
          <p:nvPr>
            <p:ph type="dt" sz="half" idx="10"/>
          </p:nvPr>
        </p:nvSpPr>
        <p:spPr/>
        <p:txBody>
          <a:bodyPr/>
          <a:lstStyle/>
          <a:p>
            <a:fld id="{74A88092-2A97-42B0-AC61-5351BC320135}" type="datetime1">
              <a:rPr lang="fi-FI" smtClean="0">
                <a:solidFill>
                  <a:srgbClr val="CCCCCC">
                    <a:lumMod val="25000"/>
                  </a:srgbClr>
                </a:solidFill>
              </a:rPr>
              <a:pPr/>
              <a:t>15.5.2017</a:t>
            </a:fld>
            <a:endParaRPr lang="fi-FI">
              <a:solidFill>
                <a:srgbClr val="CCCCCC">
                  <a:lumMod val="25000"/>
                </a:srgbClr>
              </a:solidFill>
            </a:endParaRPr>
          </a:p>
        </p:txBody>
      </p:sp>
      <p:sp>
        <p:nvSpPr>
          <p:cNvPr id="4" name="Alatunnisteen paikkamerkki 3"/>
          <p:cNvSpPr>
            <a:spLocks noGrp="1"/>
          </p:cNvSpPr>
          <p:nvPr>
            <p:ph type="ftr" sz="quarter" idx="11"/>
          </p:nvPr>
        </p:nvSpPr>
        <p:spPr/>
        <p:txBody>
          <a:bodyPr/>
          <a:lstStyle/>
          <a:p>
            <a:r>
              <a:rPr lang="fi-FI">
                <a:solidFill>
                  <a:srgbClr val="CCCCCC">
                    <a:lumMod val="25000"/>
                  </a:srgbClr>
                </a:solidFill>
              </a:rPr>
              <a:t>Etunimi Sukunimi</a:t>
            </a:r>
            <a:endParaRPr lang="fi-FI" dirty="0">
              <a:solidFill>
                <a:srgbClr val="CCCCCC">
                  <a:lumMod val="25000"/>
                </a:srgbClr>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Tree>
    <p:extLst>
      <p:ext uri="{BB962C8B-B14F-4D97-AF65-F5344CB8AC3E}">
        <p14:creationId xmlns:p14="http://schemas.microsoft.com/office/powerpoint/2010/main" val="1443914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okosivun kuv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fld id="{9DCC55CD-B2A9-4197-9ED9-6A2D4652FB25}" type="datetime1">
              <a:rPr lang="fi-FI" smtClean="0">
                <a:solidFill>
                  <a:srgbClr val="CCCCCC">
                    <a:lumMod val="25000"/>
                  </a:srgbClr>
                </a:solidFill>
              </a:rPr>
              <a:pPr/>
              <a:t>15.5.2017</a:t>
            </a:fld>
            <a:endParaRPr lang="fi-FI">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9" name="Otsikko 1"/>
          <p:cNvSpPr>
            <a:spLocks noGrp="1"/>
          </p:cNvSpPr>
          <p:nvPr>
            <p:ph type="title" hasCustomPrompt="1"/>
          </p:nvPr>
        </p:nvSpPr>
        <p:spPr>
          <a:xfrm>
            <a:off x="1307864" y="1275606"/>
            <a:ext cx="6564783" cy="1368152"/>
          </a:xfrm>
        </p:spPr>
        <p:txBody>
          <a:bodyPr anchor="b">
            <a:noAutofit/>
          </a:bodyPr>
          <a:lstStyle>
            <a:lvl1pPr marL="0" marR="0" indent="0" algn="ctr" defTabSz="914400" rtl="0" eaLnBrk="1" fontAlgn="auto" latinLnBrk="0" hangingPunct="1">
              <a:lnSpc>
                <a:spcPct val="100000"/>
              </a:lnSpc>
              <a:spcBef>
                <a:spcPct val="0"/>
              </a:spcBef>
              <a:spcAft>
                <a:spcPts val="0"/>
              </a:spcAft>
              <a:buClrTx/>
              <a:buSzTx/>
              <a:buFontTx/>
              <a:buNone/>
              <a:tabLst/>
              <a:defRPr sz="2600" b="1" cap="none">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fi-FI" dirty="0"/>
          </a:p>
        </p:txBody>
      </p:sp>
      <p:sp>
        <p:nvSpPr>
          <p:cNvPr id="10" name="Tekstin paikkamerkki 2"/>
          <p:cNvSpPr>
            <a:spLocks noGrp="1"/>
          </p:cNvSpPr>
          <p:nvPr>
            <p:ph type="body" idx="1" hasCustomPrompt="1"/>
          </p:nvPr>
        </p:nvSpPr>
        <p:spPr>
          <a:xfrm>
            <a:off x="1307864" y="2643758"/>
            <a:ext cx="6576504" cy="648072"/>
          </a:xfrm>
        </p:spPr>
        <p:txBody>
          <a:bodyPr anchor="t">
            <a:normAutofit/>
          </a:bodyPr>
          <a:lstStyle>
            <a:lvl1pPr marL="0" indent="0" algn="ctr">
              <a:buNone/>
              <a:defRPr sz="1600" b="1"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Vaihda taustakuva hiiren kakkospainike -&gt; Muotoile tausta </a:t>
            </a: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Kuva tai materiaalikuviotäyttö -&gt; Tiedostosta</a:t>
            </a:r>
          </a:p>
        </p:txBody>
      </p:sp>
      <p:sp>
        <p:nvSpPr>
          <p:cNvPr id="13" name="Suorakulmio 12"/>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11" name="Kuva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Tree>
    <p:extLst>
      <p:ext uri="{BB962C8B-B14F-4D97-AF65-F5344CB8AC3E}">
        <p14:creationId xmlns:p14="http://schemas.microsoft.com/office/powerpoint/2010/main" val="31366521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ajattu kuva">
    <p:bg>
      <p:bgPr>
        <a:solidFill>
          <a:schemeClr val="bg1"/>
        </a:solidFill>
        <a:effectLst/>
      </p:bgPr>
    </p:bg>
    <p:spTree>
      <p:nvGrpSpPr>
        <p:cNvPr id="1" name=""/>
        <p:cNvGrpSpPr/>
        <p:nvPr/>
      </p:nvGrpSpPr>
      <p:grpSpPr>
        <a:xfrm>
          <a:off x="0" y="0"/>
          <a:ext cx="0" cy="0"/>
          <a:chOff x="0" y="0"/>
          <a:chExt cx="0" cy="0"/>
        </a:xfrm>
      </p:grpSpPr>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fld id="{8FD1A16D-8AE8-4D47-B1DC-C1350D509705}" type="datetime1">
              <a:rPr lang="fi-FI" smtClean="0">
                <a:solidFill>
                  <a:srgbClr val="CCCCCC">
                    <a:lumMod val="25000"/>
                  </a:srgbClr>
                </a:solidFill>
              </a:rPr>
              <a:pPr/>
              <a:t>15.5.2017</a:t>
            </a:fld>
            <a:endParaRPr lang="fi-FI">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13" name="Suorakulmio 12"/>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11" name="Kuva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18" name="Sisällön paikkamerkki 2"/>
          <p:cNvSpPr>
            <a:spLocks noGrp="1"/>
          </p:cNvSpPr>
          <p:nvPr>
            <p:ph idx="1" hasCustomPrompt="1"/>
          </p:nvPr>
        </p:nvSpPr>
        <p:spPr>
          <a:xfrm>
            <a:off x="4645026" y="1417828"/>
            <a:ext cx="4452678" cy="3394472"/>
          </a:xfrm>
        </p:spPr>
        <p:txBody>
          <a:bodyPr/>
          <a:lstStyle>
            <a:lvl1pPr>
              <a:defRPr/>
            </a:lvl1pPr>
            <a:lvl2pPr>
              <a:defRPr/>
            </a:lvl2pPr>
          </a:lstStyle>
          <a:p>
            <a:pPr lvl="0"/>
            <a:r>
              <a:rPr lang="fi-FI" dirty="0"/>
              <a:t>Tähän teksti</a:t>
            </a:r>
          </a:p>
          <a:p>
            <a:pPr lvl="1"/>
            <a:r>
              <a:rPr lang="fi-FI" dirty="0"/>
              <a:t>Taustakuvan voi vaihtaa klikkaamalla kuvan päällä hiiren kakkospainikkeella -&gt; Muotoile tausta -&gt; Tiedostosta</a:t>
            </a:r>
          </a:p>
          <a:p>
            <a:pPr lvl="2"/>
            <a:r>
              <a:rPr lang="fi-FI" dirty="0"/>
              <a:t>kolmas taso</a:t>
            </a:r>
          </a:p>
          <a:p>
            <a:pPr lvl="3"/>
            <a:r>
              <a:rPr lang="fi-FI" dirty="0"/>
              <a:t>neljäs taso</a:t>
            </a:r>
          </a:p>
          <a:p>
            <a:pPr lvl="4"/>
            <a:r>
              <a:rPr lang="fi-FI" dirty="0"/>
              <a:t>viides taso</a:t>
            </a:r>
          </a:p>
        </p:txBody>
      </p:sp>
      <p:sp>
        <p:nvSpPr>
          <p:cNvPr id="19" name="Tekstin paikkamerkki 4"/>
          <p:cNvSpPr>
            <a:spLocks noGrp="1"/>
          </p:cNvSpPr>
          <p:nvPr>
            <p:ph type="body" sz="quarter" idx="3" hasCustomPrompt="1"/>
          </p:nvPr>
        </p:nvSpPr>
        <p:spPr>
          <a:xfrm>
            <a:off x="4645026" y="411510"/>
            <a:ext cx="4041775" cy="996975"/>
          </a:xfrm>
        </p:spPr>
        <p:txBody>
          <a:bodyPr anchor="b"/>
          <a:lstStyle>
            <a:lvl1pPr marL="0" indent="0">
              <a:buNone/>
              <a:defRPr sz="2400" b="1">
                <a:solidFill>
                  <a:srgbClr val="0F76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Dian otsikko</a:t>
            </a:r>
          </a:p>
          <a:p>
            <a:pPr lvl="0"/>
            <a:r>
              <a:rPr lang="fi-FI" dirty="0"/>
              <a:t>tähän</a:t>
            </a:r>
          </a:p>
        </p:txBody>
      </p:sp>
    </p:spTree>
    <p:extLst>
      <p:ext uri="{BB962C8B-B14F-4D97-AF65-F5344CB8AC3E}">
        <p14:creationId xmlns:p14="http://schemas.microsoft.com/office/powerpoint/2010/main" val="9416965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Rajattu kuva">
    <p:bg>
      <p:bgPr>
        <a:solidFill>
          <a:schemeClr val="bg1"/>
        </a:solidFill>
        <a:effectLst/>
      </p:bgPr>
    </p:bg>
    <p:spTree>
      <p:nvGrpSpPr>
        <p:cNvPr id="1" name=""/>
        <p:cNvGrpSpPr/>
        <p:nvPr/>
      </p:nvGrpSpPr>
      <p:grpSpPr>
        <a:xfrm>
          <a:off x="0" y="0"/>
          <a:ext cx="0" cy="0"/>
          <a:chOff x="0" y="0"/>
          <a:chExt cx="0" cy="0"/>
        </a:xfrm>
      </p:grpSpPr>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fld id="{A5DC508D-40D8-4E2B-87AE-5D4C021579F0}" type="datetime1">
              <a:rPr lang="fi-FI" smtClean="0">
                <a:solidFill>
                  <a:srgbClr val="CCCCCC">
                    <a:lumMod val="25000"/>
                  </a:srgbClr>
                </a:solidFill>
              </a:rPr>
              <a:pPr/>
              <a:t>15.5.2017</a:t>
            </a:fld>
            <a:endParaRPr lang="fi-FI">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18" name="Sisällön paikkamerkki 2"/>
          <p:cNvSpPr>
            <a:spLocks noGrp="1"/>
          </p:cNvSpPr>
          <p:nvPr>
            <p:ph idx="1" hasCustomPrompt="1"/>
          </p:nvPr>
        </p:nvSpPr>
        <p:spPr>
          <a:xfrm>
            <a:off x="407354" y="1417828"/>
            <a:ext cx="4452678" cy="3394472"/>
          </a:xfrm>
        </p:spPr>
        <p:txBody>
          <a:bodyPr/>
          <a:lstStyle>
            <a:lvl1pPr>
              <a:defRPr/>
            </a:lvl1pPr>
            <a:lvl2pPr>
              <a:defRPr/>
            </a:lvl2pPr>
          </a:lstStyle>
          <a:p>
            <a:pPr lvl="0"/>
            <a:r>
              <a:rPr lang="fi-FI" dirty="0"/>
              <a:t>Tähän teksti</a:t>
            </a:r>
          </a:p>
          <a:p>
            <a:pPr lvl="1"/>
            <a:r>
              <a:rPr lang="fi-FI" dirty="0"/>
              <a:t>Taustakuvan voi vaihtaa klikkaamalla kuvan päällä hiiren kakkospainikkeella -&gt; Muotoile tausta -&gt; Tiedostosta</a:t>
            </a:r>
          </a:p>
          <a:p>
            <a:pPr lvl="2"/>
            <a:r>
              <a:rPr lang="fi-FI" dirty="0"/>
              <a:t>kolmas taso</a:t>
            </a:r>
          </a:p>
          <a:p>
            <a:pPr lvl="3"/>
            <a:r>
              <a:rPr lang="fi-FI" dirty="0"/>
              <a:t>neljäs taso</a:t>
            </a:r>
          </a:p>
          <a:p>
            <a:pPr lvl="4"/>
            <a:r>
              <a:rPr lang="fi-FI" dirty="0"/>
              <a:t>viides taso</a:t>
            </a:r>
          </a:p>
        </p:txBody>
      </p:sp>
      <p:sp>
        <p:nvSpPr>
          <p:cNvPr id="19" name="Tekstin paikkamerkki 4"/>
          <p:cNvSpPr>
            <a:spLocks noGrp="1"/>
          </p:cNvSpPr>
          <p:nvPr>
            <p:ph type="body" sz="quarter" idx="3" hasCustomPrompt="1"/>
          </p:nvPr>
        </p:nvSpPr>
        <p:spPr>
          <a:xfrm>
            <a:off x="407354" y="411510"/>
            <a:ext cx="4041775" cy="996975"/>
          </a:xfrm>
        </p:spPr>
        <p:txBody>
          <a:bodyPr anchor="b"/>
          <a:lstStyle>
            <a:lvl1pPr marL="0" indent="0">
              <a:buNone/>
              <a:defRPr sz="2400" b="1">
                <a:solidFill>
                  <a:srgbClr val="0F76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Dian otsikko</a:t>
            </a:r>
          </a:p>
          <a:p>
            <a:pPr lvl="0"/>
            <a:r>
              <a:rPr lang="fi-FI" dirty="0"/>
              <a:t>tähän</a:t>
            </a:r>
          </a:p>
        </p:txBody>
      </p:sp>
      <p:sp>
        <p:nvSpPr>
          <p:cNvPr id="12" name="Suorakulmio 11"/>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15" name="Kuva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Tree>
    <p:extLst>
      <p:ext uri="{BB962C8B-B14F-4D97-AF65-F5344CB8AC3E}">
        <p14:creationId xmlns:p14="http://schemas.microsoft.com/office/powerpoint/2010/main" val="2802061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aksi sisältökohdetta +  kaksi otsikkoa">
    <p:spTree>
      <p:nvGrpSpPr>
        <p:cNvPr id="1" name=""/>
        <p:cNvGrpSpPr/>
        <p:nvPr/>
      </p:nvGrpSpPr>
      <p:grpSpPr>
        <a:xfrm>
          <a:off x="0" y="0"/>
          <a:ext cx="0" cy="0"/>
          <a:chOff x="0" y="0"/>
          <a:chExt cx="0" cy="0"/>
        </a:xfrm>
      </p:grpSpPr>
      <p:sp>
        <p:nvSpPr>
          <p:cNvPr id="3" name="Tekstin paikkamerkki 2"/>
          <p:cNvSpPr>
            <a:spLocks noGrp="1"/>
          </p:cNvSpPr>
          <p:nvPr>
            <p:ph type="body" idx="1" hasCustomPrompt="1"/>
          </p:nvPr>
        </p:nvSpPr>
        <p:spPr>
          <a:xfrm>
            <a:off x="457200" y="411510"/>
            <a:ext cx="4040188" cy="996975"/>
          </a:xfrm>
        </p:spPr>
        <p:txBody>
          <a:bodyPr anchor="b"/>
          <a:lstStyle>
            <a:lvl1pPr marL="0" indent="0">
              <a:buNone/>
              <a:defRPr sz="2400" b="1">
                <a:solidFill>
                  <a:srgbClr val="0F76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Dian otsikko </a:t>
            </a:r>
          </a:p>
          <a:p>
            <a:pPr lvl="0"/>
            <a:r>
              <a:rPr lang="fi-FI" dirty="0"/>
              <a:t>1 tähän</a:t>
            </a:r>
          </a:p>
        </p:txBody>
      </p:sp>
      <p:sp>
        <p:nvSpPr>
          <p:cNvPr id="4" name="Sisällön paikkamerkki 3"/>
          <p:cNvSpPr>
            <a:spLocks noGrp="1"/>
          </p:cNvSpPr>
          <p:nvPr>
            <p:ph sz="half" idx="2"/>
          </p:nvPr>
        </p:nvSpPr>
        <p:spPr>
          <a:xfrm>
            <a:off x="457200" y="1408484"/>
            <a:ext cx="4040188" cy="2963466"/>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hasCustomPrompt="1"/>
          </p:nvPr>
        </p:nvSpPr>
        <p:spPr>
          <a:xfrm>
            <a:off x="4645026" y="411510"/>
            <a:ext cx="4041775" cy="996975"/>
          </a:xfrm>
        </p:spPr>
        <p:txBody>
          <a:bodyPr anchor="b"/>
          <a:lstStyle>
            <a:lvl1pPr marL="0" indent="0">
              <a:buNone/>
              <a:defRPr sz="2400" b="1">
                <a:solidFill>
                  <a:srgbClr val="0F76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Dian otsikko 2</a:t>
            </a:r>
          </a:p>
          <a:p>
            <a:pPr lvl="0"/>
            <a:r>
              <a:rPr lang="fi-FI" dirty="0"/>
              <a:t>tähän</a:t>
            </a:r>
          </a:p>
        </p:txBody>
      </p:sp>
      <p:sp>
        <p:nvSpPr>
          <p:cNvPr id="6" name="Sisällön paikkamerkki 5"/>
          <p:cNvSpPr>
            <a:spLocks noGrp="1"/>
          </p:cNvSpPr>
          <p:nvPr>
            <p:ph sz="quarter" idx="4"/>
          </p:nvPr>
        </p:nvSpPr>
        <p:spPr>
          <a:xfrm>
            <a:off x="4645026" y="1408484"/>
            <a:ext cx="4041775" cy="2963466"/>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p:cNvSpPr>
            <a:spLocks noGrp="1"/>
          </p:cNvSpPr>
          <p:nvPr>
            <p:ph type="dt" sz="half" idx="10"/>
          </p:nvPr>
        </p:nvSpPr>
        <p:spPr/>
        <p:txBody>
          <a:bodyPr/>
          <a:lstStyle/>
          <a:p>
            <a:fld id="{B56A1EB9-47BF-4CB6-B3A2-087DD4080618}" type="datetime1">
              <a:rPr lang="fi-FI" smtClean="0">
                <a:solidFill>
                  <a:srgbClr val="CCCCCC">
                    <a:lumMod val="25000"/>
                  </a:srgbClr>
                </a:solidFill>
              </a:rPr>
              <a:pPr/>
              <a:t>15.5.2017</a:t>
            </a:fld>
            <a:endParaRPr lang="fi-FI">
              <a:solidFill>
                <a:srgbClr val="CCCCCC">
                  <a:lumMod val="25000"/>
                </a:srgbClr>
              </a:solidFill>
            </a:endParaRPr>
          </a:p>
        </p:txBody>
      </p:sp>
      <p:sp>
        <p:nvSpPr>
          <p:cNvPr id="8" name="Alatunnisteen paikkamerkki 7"/>
          <p:cNvSpPr>
            <a:spLocks noGrp="1"/>
          </p:cNvSpPr>
          <p:nvPr>
            <p:ph type="ftr" sz="quarter" idx="11"/>
          </p:nvPr>
        </p:nvSpPr>
        <p:spPr/>
        <p:txBody>
          <a:bodyPr/>
          <a:lstStyle/>
          <a:p>
            <a:r>
              <a:rPr lang="fi-FI">
                <a:solidFill>
                  <a:srgbClr val="CCCCCC">
                    <a:lumMod val="25000"/>
                  </a:srgbClr>
                </a:solidFill>
              </a:rPr>
              <a:t>Etunimi Sukunimi</a:t>
            </a:r>
          </a:p>
        </p:txBody>
      </p:sp>
      <p:sp>
        <p:nvSpPr>
          <p:cNvPr id="9" name="Dian numeron paikkamerkki 8"/>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Tree>
    <p:extLst>
      <p:ext uri="{BB962C8B-B14F-4D97-AF65-F5344CB8AC3E}">
        <p14:creationId xmlns:p14="http://schemas.microsoft.com/office/powerpoint/2010/main" val="745023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kuvasivu vasen">
    <p:bg>
      <p:bgPr>
        <a:solidFill>
          <a:schemeClr val="bg1"/>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9C71C15-F226-4816-BEFD-AA064DDB99F6}" type="datetime1">
              <a:rPr lang="fi-FI" smtClean="0">
                <a:solidFill>
                  <a:srgbClr val="CCCCCC">
                    <a:lumMod val="25000"/>
                  </a:srgbClr>
                </a:solidFill>
              </a:rPr>
              <a:pPr/>
              <a:t>15.5.2017</a:t>
            </a:fld>
            <a:endParaRPr lang="fi-FI">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13" name="Otsikko 1"/>
          <p:cNvSpPr>
            <a:spLocks noGrp="1"/>
          </p:cNvSpPr>
          <p:nvPr>
            <p:ph type="title" hasCustomPrompt="1"/>
          </p:nvPr>
        </p:nvSpPr>
        <p:spPr>
          <a:xfrm>
            <a:off x="5209728" y="195486"/>
            <a:ext cx="3898776" cy="1145282"/>
          </a:xfrm>
        </p:spPr>
        <p:txBody>
          <a:bodyPr/>
          <a:lstStyle>
            <a:lvl1pPr>
              <a:defRPr/>
            </a:lvl1pPr>
          </a:lstStyle>
          <a:p>
            <a:r>
              <a:rPr lang="fi-FI" dirty="0"/>
              <a:t>Dian otsikko </a:t>
            </a:r>
            <a:br>
              <a:rPr lang="fi-FI" dirty="0"/>
            </a:br>
            <a:r>
              <a:rPr lang="fi-FI" dirty="0"/>
              <a:t>tähän</a:t>
            </a:r>
          </a:p>
        </p:txBody>
      </p:sp>
      <p:sp>
        <p:nvSpPr>
          <p:cNvPr id="14" name="Sisällön paikkamerkki 2"/>
          <p:cNvSpPr>
            <a:spLocks noGrp="1"/>
          </p:cNvSpPr>
          <p:nvPr>
            <p:ph idx="1" hasCustomPrompt="1"/>
          </p:nvPr>
        </p:nvSpPr>
        <p:spPr>
          <a:xfrm>
            <a:off x="5198928" y="1417828"/>
            <a:ext cx="3898776" cy="3394472"/>
          </a:xfrm>
        </p:spPr>
        <p:txBody>
          <a:bodyPr/>
          <a:lstStyle>
            <a:lvl1pPr>
              <a:defRPr/>
            </a:lvl1pPr>
            <a:lvl2pPr>
              <a:defRPr/>
            </a:lvl2pPr>
          </a:lstStyle>
          <a:p>
            <a:pPr lvl="0"/>
            <a:r>
              <a:rPr lang="fi-FI" dirty="0"/>
              <a:t>Tähän teksti</a:t>
            </a:r>
          </a:p>
          <a:p>
            <a:pPr lvl="1"/>
            <a:r>
              <a:rPr lang="fi-FI" dirty="0"/>
              <a:t>Taustakuvan voi vaihtaa klikkaamalla kuvan päällä hiiren kakkospainikkeella -&gt; Muotoile tausta -&gt; Tiedostosta</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6886311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iitossivu">
    <p:bg>
      <p:bgPr>
        <a:solidFill>
          <a:schemeClr val="accent5"/>
        </a:solidFill>
        <a:effectLst/>
      </p:bgPr>
    </p:bg>
    <p:spTree>
      <p:nvGrpSpPr>
        <p:cNvPr id="1" name=""/>
        <p:cNvGrpSpPr/>
        <p:nvPr/>
      </p:nvGrpSpPr>
      <p:grpSpPr>
        <a:xfrm>
          <a:off x="0" y="0"/>
          <a:ext cx="0" cy="0"/>
          <a:chOff x="0" y="0"/>
          <a:chExt cx="0" cy="0"/>
        </a:xfrm>
      </p:grpSpPr>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fld id="{C2F611D5-4055-4C9E-BAFF-5C577E56FE87}" type="datetime1">
              <a:rPr lang="fi-FI" smtClean="0">
                <a:solidFill>
                  <a:srgbClr val="CCCCCC">
                    <a:lumMod val="25000"/>
                  </a:srgbClr>
                </a:solidFill>
              </a:rPr>
              <a:pPr/>
              <a:t>15.5.2017</a:t>
            </a:fld>
            <a:endParaRPr lang="fi-FI" dirty="0">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dirty="0">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10" name="Suorakulmio 9"/>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12" name="Otsikko 1"/>
          <p:cNvSpPr>
            <a:spLocks noGrp="1"/>
          </p:cNvSpPr>
          <p:nvPr>
            <p:ph type="title" hasCustomPrompt="1"/>
          </p:nvPr>
        </p:nvSpPr>
        <p:spPr>
          <a:xfrm>
            <a:off x="1289609" y="1347614"/>
            <a:ext cx="6564783" cy="1368152"/>
          </a:xfrm>
        </p:spPr>
        <p:txBody>
          <a:bodyPr anchor="b">
            <a:noAutofit/>
          </a:bodyPr>
          <a:lstStyle>
            <a:lvl1pPr marL="0" marR="0" indent="0" algn="ctr" defTabSz="914400" rtl="0" eaLnBrk="1" fontAlgn="auto" latinLnBrk="0" hangingPunct="1">
              <a:lnSpc>
                <a:spcPct val="100000"/>
              </a:lnSpc>
              <a:spcBef>
                <a:spcPct val="0"/>
              </a:spcBef>
              <a:spcAft>
                <a:spcPts val="0"/>
              </a:spcAft>
              <a:buClrTx/>
              <a:buSzTx/>
              <a:buFontTx/>
              <a:buNone/>
              <a:tabLst/>
              <a:defRPr sz="9600" b="0" cap="none">
                <a:solidFill>
                  <a:schemeClr val="bg1"/>
                </a:solidFill>
              </a:defRPr>
            </a:lvl1pPr>
          </a:lstStyle>
          <a:p>
            <a:r>
              <a:rPr lang="fi-FI" dirty="0"/>
              <a:t>Kiitos!</a:t>
            </a:r>
          </a:p>
        </p:txBody>
      </p:sp>
      <p:sp>
        <p:nvSpPr>
          <p:cNvPr id="13" name="Tekstin paikkamerkki 2"/>
          <p:cNvSpPr>
            <a:spLocks noGrp="1"/>
          </p:cNvSpPr>
          <p:nvPr>
            <p:ph type="body" idx="1" hasCustomPrompt="1"/>
          </p:nvPr>
        </p:nvSpPr>
        <p:spPr>
          <a:xfrm>
            <a:off x="1283748" y="2715766"/>
            <a:ext cx="6576504" cy="432048"/>
          </a:xfrm>
        </p:spPr>
        <p:txBody>
          <a:bodyPr anchor="t">
            <a:normAutofit/>
          </a:bodyPr>
          <a:lstStyle>
            <a:lvl1pPr marL="0" indent="0" algn="ctr">
              <a:buNone/>
              <a:defRPr sz="1600" b="1" baseline="0">
                <a:solidFill>
                  <a:schemeClr val="bg1"/>
                </a:solidFill>
                <a:latin typeface="+mj-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t>alueuudistus.fi</a:t>
            </a:r>
          </a:p>
        </p:txBody>
      </p:sp>
      <p:sp>
        <p:nvSpPr>
          <p:cNvPr id="15" name="Tekstin paikkamerkki 2"/>
          <p:cNvSpPr>
            <a:spLocks noGrp="1"/>
          </p:cNvSpPr>
          <p:nvPr>
            <p:ph type="body" idx="13" hasCustomPrompt="1"/>
          </p:nvPr>
        </p:nvSpPr>
        <p:spPr>
          <a:xfrm>
            <a:off x="1283748" y="3939902"/>
            <a:ext cx="6576504" cy="432048"/>
          </a:xfrm>
        </p:spPr>
        <p:txBody>
          <a:bodyPr anchor="t">
            <a:normAutofit/>
          </a:bodyPr>
          <a:lstStyle>
            <a:lvl1pPr marL="0" indent="0" algn="ctr">
              <a:buNone/>
              <a:defRPr sz="1400" b="0">
                <a:solidFill>
                  <a:schemeClr val="bg1"/>
                </a:solidFill>
                <a:latin typeface="+mj-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Tila omille yhteystiedoille</a:t>
            </a:r>
          </a:p>
        </p:txBody>
      </p:sp>
      <p:sp>
        <p:nvSpPr>
          <p:cNvPr id="16" name="Tekstin paikkamerkki 2"/>
          <p:cNvSpPr>
            <a:spLocks noGrp="1"/>
          </p:cNvSpPr>
          <p:nvPr>
            <p:ph type="body" idx="14" hasCustomPrompt="1"/>
          </p:nvPr>
        </p:nvSpPr>
        <p:spPr>
          <a:xfrm>
            <a:off x="1283748" y="3147814"/>
            <a:ext cx="6576504" cy="432048"/>
          </a:xfrm>
        </p:spPr>
        <p:txBody>
          <a:bodyPr anchor="t">
            <a:normAutofit/>
          </a:bodyPr>
          <a:lstStyle>
            <a:lvl1pPr marL="0" indent="0" algn="ctr">
              <a:buNone/>
              <a:defRPr sz="1600" b="1" baseline="0">
                <a:solidFill>
                  <a:schemeClr val="bg1"/>
                </a:solidFill>
                <a:latin typeface="+mj-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Tila tarkemmalle osoitteelle</a:t>
            </a:r>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pic>
        <p:nvPicPr>
          <p:cNvPr id="18" name="Kuva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731" y="51471"/>
            <a:ext cx="1823773" cy="1186489"/>
          </a:xfrm>
          <a:prstGeom prst="rect">
            <a:avLst/>
          </a:prstGeom>
        </p:spPr>
      </p:pic>
    </p:spTree>
    <p:extLst>
      <p:ext uri="{BB962C8B-B14F-4D97-AF65-F5344CB8AC3E}">
        <p14:creationId xmlns:p14="http://schemas.microsoft.com/office/powerpoint/2010/main" val="161532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nodePh="1">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ripohja v.sin">
    <p:bg>
      <p:bgPr>
        <a:solidFill>
          <a:schemeClr val="accent5"/>
        </a:solidFill>
        <a:effectLst/>
      </p:bgPr>
    </p:bg>
    <p:spTree>
      <p:nvGrpSpPr>
        <p:cNvPr id="1" name=""/>
        <p:cNvGrpSpPr/>
        <p:nvPr/>
      </p:nvGrpSpPr>
      <p:grpSpPr>
        <a:xfrm>
          <a:off x="0" y="0"/>
          <a:ext cx="0" cy="0"/>
          <a:chOff x="0" y="0"/>
          <a:chExt cx="0" cy="0"/>
        </a:xfrm>
      </p:grpSpPr>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fld id="{89D65EF2-D2ED-4255-920F-C09AE2D2650D}" type="datetime1">
              <a:rPr lang="fi-FI" smtClean="0">
                <a:solidFill>
                  <a:srgbClr val="CCCCCC">
                    <a:lumMod val="25000"/>
                  </a:srgbClr>
                </a:solidFill>
              </a:rPr>
              <a:pPr/>
              <a:t>15.5.2017</a:t>
            </a:fld>
            <a:endParaRPr lang="fi-FI">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16" name="Otsikko 1"/>
          <p:cNvSpPr>
            <a:spLocks noGrp="1"/>
          </p:cNvSpPr>
          <p:nvPr>
            <p:ph type="title" hasCustomPrompt="1"/>
          </p:nvPr>
        </p:nvSpPr>
        <p:spPr>
          <a:xfrm>
            <a:off x="1307864" y="1275606"/>
            <a:ext cx="6564783" cy="1368152"/>
          </a:xfrm>
        </p:spPr>
        <p:txBody>
          <a:bodyPr anchor="b">
            <a:noAutofit/>
          </a:bodyPr>
          <a:lstStyle>
            <a:lvl1pPr marL="0" marR="0" indent="0" algn="ctr" defTabSz="914400" rtl="0" eaLnBrk="1" fontAlgn="auto" latinLnBrk="0" hangingPunct="1">
              <a:lnSpc>
                <a:spcPct val="100000"/>
              </a:lnSpc>
              <a:spcBef>
                <a:spcPct val="0"/>
              </a:spcBef>
              <a:spcAft>
                <a:spcPts val="0"/>
              </a:spcAft>
              <a:buClrTx/>
              <a:buSzTx/>
              <a:buFontTx/>
              <a:buNone/>
              <a:tabLst/>
              <a:defRPr sz="2600" b="1" cap="none">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fi-FI" dirty="0"/>
          </a:p>
        </p:txBody>
      </p:sp>
      <p:sp>
        <p:nvSpPr>
          <p:cNvPr id="17" name="Tekstin paikkamerkki 2"/>
          <p:cNvSpPr>
            <a:spLocks noGrp="1"/>
          </p:cNvSpPr>
          <p:nvPr>
            <p:ph type="body" idx="1" hasCustomPrompt="1"/>
          </p:nvPr>
        </p:nvSpPr>
        <p:spPr>
          <a:xfrm>
            <a:off x="1307864" y="2643758"/>
            <a:ext cx="6576504" cy="648072"/>
          </a:xfrm>
        </p:spPr>
        <p:txBody>
          <a:bodyPr anchor="t">
            <a:normAutofit/>
          </a:bodyPr>
          <a:lstStyle>
            <a:lvl1pPr marL="0" indent="0" algn="ctr">
              <a:buNone/>
              <a:defRPr sz="1600" b="1">
                <a:solidFill>
                  <a:schemeClr val="bg1"/>
                </a:solidFill>
                <a:latin typeface="+mj-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err="1">
                <a:latin typeface="Arial" panose="020B0604020202020204" pitchFamily="34" charset="0"/>
                <a:cs typeface="Arial" panose="020B0604020202020204" pitchFamily="34" charset="0"/>
              </a:rPr>
              <a:t>Click</a:t>
            </a:r>
            <a:r>
              <a:rPr lang="fi-FI" dirty="0">
                <a:latin typeface="Arial" panose="020B0604020202020204" pitchFamily="34" charset="0"/>
                <a:cs typeface="Arial" panose="020B0604020202020204" pitchFamily="34" charset="0"/>
              </a:rPr>
              <a:t> to </a:t>
            </a:r>
            <a:r>
              <a:rPr lang="fi-FI" dirty="0" err="1">
                <a:latin typeface="Arial" panose="020B0604020202020204" pitchFamily="34" charset="0"/>
                <a:cs typeface="Arial" panose="020B0604020202020204" pitchFamily="34" charset="0"/>
              </a:rPr>
              <a:t>edit</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Master</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subtitle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style</a:t>
            </a:r>
            <a:endParaRPr lang="fi-FI" dirty="0">
              <a:latin typeface="Arial" panose="020B0604020202020204" pitchFamily="34" charset="0"/>
              <a:cs typeface="Arial" panose="020B0604020202020204" pitchFamily="34" charset="0"/>
            </a:endParaRPr>
          </a:p>
        </p:txBody>
      </p:sp>
      <p:sp>
        <p:nvSpPr>
          <p:cNvPr id="12" name="Suorakulmio 11"/>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11" name="Kuva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Tree>
    <p:extLst>
      <p:ext uri="{BB962C8B-B14F-4D97-AF65-F5344CB8AC3E}">
        <p14:creationId xmlns:p14="http://schemas.microsoft.com/office/powerpoint/2010/main" val="30096722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yhja sivu">
    <p:spTree>
      <p:nvGrpSpPr>
        <p:cNvPr id="1" name=""/>
        <p:cNvGrpSpPr/>
        <p:nvPr/>
      </p:nvGrpSpPr>
      <p:grpSpPr>
        <a:xfrm>
          <a:off x="0" y="0"/>
          <a:ext cx="0" cy="0"/>
          <a:chOff x="0" y="0"/>
          <a:chExt cx="0" cy="0"/>
        </a:xfrm>
      </p:grpSpPr>
      <p:sp>
        <p:nvSpPr>
          <p:cNvPr id="18" name="Suorakulmio 17"/>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fld id="{43A8CDF6-76E8-4F15-9381-859F466CB182}" type="datetime1">
              <a:rPr lang="fi-FI" smtClean="0">
                <a:solidFill>
                  <a:srgbClr val="CCCCCC">
                    <a:lumMod val="25000"/>
                  </a:srgbClr>
                </a:solidFill>
              </a:rPr>
              <a:pPr/>
              <a:t>15.5.2017</a:t>
            </a:fld>
            <a:endParaRPr lang="fi-FI">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9" name="Suorakulmio 8"/>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Tree>
    <p:extLst>
      <p:ext uri="{BB962C8B-B14F-4D97-AF65-F5344CB8AC3E}">
        <p14:creationId xmlns:p14="http://schemas.microsoft.com/office/powerpoint/2010/main" val="425086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i sisältökohdetta + 1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a:t>Kaksi sisältöä, teksti + grafiikka tai 2 palstaa</a:t>
            </a:r>
          </a:p>
        </p:txBody>
      </p:sp>
      <p:sp>
        <p:nvSpPr>
          <p:cNvPr id="3" name="Sisällön paikkamerkki 2"/>
          <p:cNvSpPr>
            <a:spLocks noGrp="1"/>
          </p:cNvSpPr>
          <p:nvPr>
            <p:ph sz="half" idx="1"/>
          </p:nvPr>
        </p:nvSpPr>
        <p:spPr>
          <a:xfrm>
            <a:off x="457200" y="1059582"/>
            <a:ext cx="4038600" cy="3265636"/>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hasCustomPrompt="1"/>
          </p:nvPr>
        </p:nvSpPr>
        <p:spPr>
          <a:xfrm>
            <a:off x="4648200" y="1059582"/>
            <a:ext cx="4038600" cy="3265636"/>
          </a:xfrm>
        </p:spPr>
        <p:txBody>
          <a:bodyPr>
            <a:normAutofit/>
          </a:bodyPr>
          <a:lstStyle>
            <a:lvl1pPr>
              <a:defRPr sz="18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Tähän voi myös tulla grafiikka tai tekstiä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Päivämäärän paikkamerkki 3"/>
          <p:cNvSpPr>
            <a:spLocks noGrp="1"/>
          </p:cNvSpPr>
          <p:nvPr>
            <p:ph type="dt" sz="half" idx="10"/>
          </p:nvPr>
        </p:nvSpPr>
        <p:spPr>
          <a:xfrm>
            <a:off x="4124672" y="4746178"/>
            <a:ext cx="1512168" cy="273844"/>
          </a:xfrm>
        </p:spPr>
        <p:txBody>
          <a:bodyPr/>
          <a:lstStyle/>
          <a:p>
            <a:fld id="{82136AEF-6A65-4402-B15B-F1AA1F6BC505}" type="datetime1">
              <a:rPr lang="fi-FI" smtClean="0"/>
              <a:t>15.5.2017</a:t>
            </a:fld>
            <a:endParaRPr lang="fi-FI" dirty="0"/>
          </a:p>
        </p:txBody>
      </p:sp>
      <p:sp>
        <p:nvSpPr>
          <p:cNvPr id="12" name="Dian numeron paikkamerkki 5"/>
          <p:cNvSpPr>
            <a:spLocks noGrp="1"/>
          </p:cNvSpPr>
          <p:nvPr>
            <p:ph type="sldNum" sz="quarter" idx="12"/>
          </p:nvPr>
        </p:nvSpPr>
        <p:spPr>
          <a:xfrm>
            <a:off x="3404592" y="4746178"/>
            <a:ext cx="600498" cy="273844"/>
          </a:xfrm>
        </p:spPr>
        <p:txBody>
          <a:bodyPr/>
          <a:lstStyle/>
          <a:p>
            <a:fld id="{AF3D37F8-22D3-48E0-8D89-5DDCFAF338AF}" type="slidenum">
              <a:rPr lang="fi-FI" smtClean="0"/>
              <a:t>‹#›</a:t>
            </a:fld>
            <a:endParaRPr lang="fi-FI" dirty="0"/>
          </a:p>
        </p:txBody>
      </p:sp>
      <p:sp>
        <p:nvSpPr>
          <p:cNvPr id="8"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fi-FI" dirty="0"/>
          </a:p>
        </p:txBody>
      </p:sp>
    </p:spTree>
    <p:extLst>
      <p:ext uri="{BB962C8B-B14F-4D97-AF65-F5344CB8AC3E}">
        <p14:creationId xmlns:p14="http://schemas.microsoft.com/office/powerpoint/2010/main" val="23946187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11560" y="3048819"/>
            <a:ext cx="7772400" cy="1021556"/>
          </a:xfrm>
        </p:spPr>
        <p:txBody>
          <a:bodyPr anchor="t"/>
          <a:lstStyle>
            <a:lvl1pPr algn="l">
              <a:defRPr sz="4000" b="1" cap="all"/>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11560" y="1923678"/>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12" name="Päivämäärän paikkamerkki 3"/>
          <p:cNvSpPr>
            <a:spLocks noGrp="1"/>
          </p:cNvSpPr>
          <p:nvPr>
            <p:ph type="dt" sz="half" idx="10"/>
          </p:nvPr>
        </p:nvSpPr>
        <p:spPr>
          <a:xfrm>
            <a:off x="3995936" y="4746178"/>
            <a:ext cx="1512168" cy="273844"/>
          </a:xfrm>
        </p:spPr>
        <p:txBody>
          <a:bodyPr/>
          <a:lstStyle/>
          <a:p>
            <a:fld id="{5ECDB0D5-A18C-41A3-835A-DD22D43D5166}" type="datetime1">
              <a:rPr lang="fi-FI" smtClean="0">
                <a:solidFill>
                  <a:srgbClr val="CCCCCC">
                    <a:lumMod val="25000"/>
                  </a:srgbClr>
                </a:solidFill>
              </a:rPr>
              <a:pPr/>
              <a:t>15.5.2017</a:t>
            </a:fld>
            <a:endParaRPr lang="fi-FI" dirty="0">
              <a:solidFill>
                <a:srgbClr val="CCCCCC">
                  <a:lumMod val="25000"/>
                </a:srgbClr>
              </a:solidFill>
            </a:endParaRPr>
          </a:p>
        </p:txBody>
      </p:sp>
      <p:sp>
        <p:nvSpPr>
          <p:cNvPr id="13" name="Dian numeron paikkamerkki 5"/>
          <p:cNvSpPr>
            <a:spLocks noGrp="1"/>
          </p:cNvSpPr>
          <p:nvPr>
            <p:ph type="sldNum" sz="quarter" idx="12"/>
          </p:nvPr>
        </p:nvSpPr>
        <p:spPr>
          <a:xfrm>
            <a:off x="3275856" y="4746178"/>
            <a:ext cx="600498" cy="273844"/>
          </a:xfrm>
        </p:spPr>
        <p:txBody>
          <a:bodyPr/>
          <a:lstStyle/>
          <a:p>
            <a:fld id="{AF3D37F8-22D3-48E0-8D89-5DDCFAF338AF}" type="slidenum">
              <a:rPr lang="fi-FI" smtClean="0">
                <a:solidFill>
                  <a:srgbClr val="CCCCCC">
                    <a:lumMod val="25000"/>
                  </a:srgbClr>
                </a:solidFill>
              </a:rPr>
              <a:pPr/>
              <a:t>‹#›</a:t>
            </a:fld>
            <a:endParaRPr lang="fi-FI" dirty="0">
              <a:solidFill>
                <a:srgbClr val="CCCCCC">
                  <a:lumMod val="25000"/>
                </a:srgbClr>
              </a:solidFill>
            </a:endParaRPr>
          </a:p>
        </p:txBody>
      </p:sp>
      <p:sp>
        <p:nvSpPr>
          <p:cNvPr id="7"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a:solidFill>
                  <a:schemeClr val="tx1">
                    <a:lumMod val="65000"/>
                    <a:lumOff val="35000"/>
                  </a:schemeClr>
                </a:solidFill>
                <a:latin typeface="Arial" panose="020B0604020202020204" pitchFamily="34" charset="0"/>
                <a:cs typeface="Arial" panose="020B0604020202020204" pitchFamily="34" charset="0"/>
              </a:defRPr>
            </a:lvl1pPr>
          </a:lstStyle>
          <a:p>
            <a:r>
              <a:rPr lang="fi-FI" dirty="0">
                <a:solidFill>
                  <a:srgbClr val="626365">
                    <a:lumMod val="65000"/>
                    <a:lumOff val="35000"/>
                  </a:srgbClr>
                </a:solidFill>
              </a:rPr>
              <a:t>Etunimi Sukunimi</a:t>
            </a:r>
          </a:p>
        </p:txBody>
      </p:sp>
    </p:spTree>
    <p:extLst>
      <p:ext uri="{BB962C8B-B14F-4D97-AF65-F5344CB8AC3E}">
        <p14:creationId xmlns:p14="http://schemas.microsoft.com/office/powerpoint/2010/main" val="39760080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1" y="204787"/>
            <a:ext cx="3008313" cy="871538"/>
          </a:xfrm>
        </p:spPr>
        <p:txBody>
          <a:bodyPr anchor="b"/>
          <a:lstStyle>
            <a:lvl1pPr algn="l">
              <a:defRPr sz="2000" b="1"/>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p>
        </p:txBody>
      </p:sp>
      <p:sp>
        <p:nvSpPr>
          <p:cNvPr id="5" name="Päivämäärän paikkamerkki 4"/>
          <p:cNvSpPr>
            <a:spLocks noGrp="1"/>
          </p:cNvSpPr>
          <p:nvPr>
            <p:ph type="dt" sz="half" idx="10"/>
          </p:nvPr>
        </p:nvSpPr>
        <p:spPr/>
        <p:txBody>
          <a:bodyPr/>
          <a:lstStyle/>
          <a:p>
            <a:fld id="{5A79077D-4EC2-4C11-8DA6-6DFAA6BF6DBA}" type="datetime1">
              <a:rPr lang="fi-FI" smtClean="0">
                <a:solidFill>
                  <a:srgbClr val="CCCCCC">
                    <a:lumMod val="25000"/>
                  </a:srgbClr>
                </a:solidFill>
              </a:rPr>
              <a:pPr/>
              <a:t>15.5.2017</a:t>
            </a:fld>
            <a:endParaRPr lang="fi-FI">
              <a:solidFill>
                <a:srgbClr val="CCCCCC">
                  <a:lumMod val="25000"/>
                </a:srgbClr>
              </a:solidFill>
            </a:endParaRPr>
          </a:p>
        </p:txBody>
      </p:sp>
      <p:sp>
        <p:nvSpPr>
          <p:cNvPr id="6" name="Alatunnisteen paikkamerkki 5"/>
          <p:cNvSpPr>
            <a:spLocks noGrp="1"/>
          </p:cNvSpPr>
          <p:nvPr>
            <p:ph type="ftr" sz="quarter" idx="11"/>
          </p:nvPr>
        </p:nvSpPr>
        <p:spPr/>
        <p:txBody>
          <a:bodyPr/>
          <a:lstStyle/>
          <a:p>
            <a:r>
              <a:rPr lang="fi-FI">
                <a:solidFill>
                  <a:srgbClr val="CCCCCC">
                    <a:lumMod val="25000"/>
                  </a:srgbClr>
                </a:solidFill>
              </a:rPr>
              <a:t>Etunimi Sukunimi</a:t>
            </a:r>
          </a:p>
        </p:txBody>
      </p:sp>
      <p:sp>
        <p:nvSpPr>
          <p:cNvPr id="7" name="Dian numeron paikkamerkki 6"/>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Tree>
    <p:extLst>
      <p:ext uri="{BB962C8B-B14F-4D97-AF65-F5344CB8AC3E}">
        <p14:creationId xmlns:p14="http://schemas.microsoft.com/office/powerpoint/2010/main" val="9332365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3600450"/>
            <a:ext cx="5486400" cy="425054"/>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B81FD96A-D818-4A20-8A48-D4BF0D814413}" type="datetime1">
              <a:rPr lang="fi-FI" smtClean="0">
                <a:solidFill>
                  <a:srgbClr val="CCCCCC">
                    <a:lumMod val="25000"/>
                  </a:srgbClr>
                </a:solidFill>
              </a:rPr>
              <a:pPr/>
              <a:t>15.5.2017</a:t>
            </a:fld>
            <a:endParaRPr lang="fi-FI">
              <a:solidFill>
                <a:srgbClr val="CCCCCC">
                  <a:lumMod val="25000"/>
                </a:srgbClr>
              </a:solidFill>
            </a:endParaRPr>
          </a:p>
        </p:txBody>
      </p:sp>
      <p:sp>
        <p:nvSpPr>
          <p:cNvPr id="6" name="Alatunnisteen paikkamerkki 5"/>
          <p:cNvSpPr>
            <a:spLocks noGrp="1"/>
          </p:cNvSpPr>
          <p:nvPr>
            <p:ph type="ftr" sz="quarter" idx="11"/>
          </p:nvPr>
        </p:nvSpPr>
        <p:spPr/>
        <p:txBody>
          <a:bodyPr/>
          <a:lstStyle/>
          <a:p>
            <a:r>
              <a:rPr lang="fi-FI">
                <a:solidFill>
                  <a:srgbClr val="CCCCCC">
                    <a:lumMod val="25000"/>
                  </a:srgbClr>
                </a:solidFill>
              </a:rPr>
              <a:t>Etunimi Sukunimi</a:t>
            </a:r>
          </a:p>
        </p:txBody>
      </p:sp>
      <p:sp>
        <p:nvSpPr>
          <p:cNvPr id="7" name="Dian numeron paikkamerkki 6"/>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Tree>
    <p:extLst>
      <p:ext uri="{BB962C8B-B14F-4D97-AF65-F5344CB8AC3E}">
        <p14:creationId xmlns:p14="http://schemas.microsoft.com/office/powerpoint/2010/main" val="31364418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847CB455-8ED9-4C41-A7C1-8F58595FBAC1}" type="datetime1">
              <a:rPr lang="fi-FI" smtClean="0">
                <a:solidFill>
                  <a:srgbClr val="CCCCCC">
                    <a:lumMod val="25000"/>
                  </a:srgbClr>
                </a:solidFill>
              </a:rPr>
              <a:pPr/>
              <a:t>15.5.2017</a:t>
            </a:fld>
            <a:endParaRPr lang="fi-FI">
              <a:solidFill>
                <a:srgbClr val="CCCCCC">
                  <a:lumMod val="25000"/>
                </a:srgbClr>
              </a:solidFill>
            </a:endParaRPr>
          </a:p>
        </p:txBody>
      </p:sp>
      <p:sp>
        <p:nvSpPr>
          <p:cNvPr id="5" name="Alatunnisteen paikkamerkki 4"/>
          <p:cNvSpPr>
            <a:spLocks noGrp="1"/>
          </p:cNvSpPr>
          <p:nvPr>
            <p:ph type="ftr" sz="quarter" idx="11"/>
          </p:nvPr>
        </p:nvSpPr>
        <p:spPr/>
        <p:txBody>
          <a:bodyPr/>
          <a:lstStyle/>
          <a:p>
            <a:r>
              <a:rPr lang="fi-FI">
                <a:solidFill>
                  <a:srgbClr val="CCCCCC">
                    <a:lumMod val="25000"/>
                  </a:srgbClr>
                </a:solidFill>
              </a:rPr>
              <a:t>Etunimi Sukunimi</a:t>
            </a: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Tree>
    <p:extLst>
      <p:ext uri="{BB962C8B-B14F-4D97-AF65-F5344CB8AC3E}">
        <p14:creationId xmlns:p14="http://schemas.microsoft.com/office/powerpoint/2010/main" val="34247022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154781"/>
            <a:ext cx="2057400" cy="3290888"/>
          </a:xfrm>
        </p:spPr>
        <p:txBody>
          <a:bodyPr vert="eaVert"/>
          <a:lstStyle/>
          <a:p>
            <a:r>
              <a:rPr lang="fi-FI" dirty="0"/>
              <a:t>Muokkaa </a:t>
            </a:r>
            <a:r>
              <a:rPr lang="fi-FI" dirty="0" err="1"/>
              <a:t>perustyyl</a:t>
            </a:r>
            <a:r>
              <a:rPr lang="fi-FI" dirty="0"/>
              <a:t>. </a:t>
            </a:r>
            <a:r>
              <a:rPr lang="fi-FI" dirty="0" err="1"/>
              <a:t>napsautt</a:t>
            </a:r>
            <a:r>
              <a:rPr lang="fi-FI" dirty="0"/>
              <a:t>.</a:t>
            </a:r>
          </a:p>
        </p:txBody>
      </p:sp>
      <p:sp>
        <p:nvSpPr>
          <p:cNvPr id="3" name="Pystysuoran tekstin paikkamerkki 2"/>
          <p:cNvSpPr>
            <a:spLocks noGrp="1"/>
          </p:cNvSpPr>
          <p:nvPr>
            <p:ph type="body" orient="vert" idx="1"/>
          </p:nvPr>
        </p:nvSpPr>
        <p:spPr>
          <a:xfrm>
            <a:off x="457200" y="154781"/>
            <a:ext cx="6019800" cy="3290888"/>
          </a:xfrm>
        </p:spPr>
        <p:txBody>
          <a:bodyPr vert="eaVert"/>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236CAF96-9166-44F0-983C-081FAD1AE0EA}" type="datetime1">
              <a:rPr lang="fi-FI" smtClean="0">
                <a:solidFill>
                  <a:srgbClr val="CCCCCC">
                    <a:lumMod val="25000"/>
                  </a:srgbClr>
                </a:solidFill>
              </a:rPr>
              <a:pPr/>
              <a:t>15.5.2017</a:t>
            </a:fld>
            <a:endParaRPr lang="fi-FI">
              <a:solidFill>
                <a:srgbClr val="CCCCCC">
                  <a:lumMod val="25000"/>
                </a:srgbClr>
              </a:solidFill>
            </a:endParaRPr>
          </a:p>
        </p:txBody>
      </p:sp>
      <p:sp>
        <p:nvSpPr>
          <p:cNvPr id="5" name="Alatunnisteen paikkamerkki 4"/>
          <p:cNvSpPr>
            <a:spLocks noGrp="1"/>
          </p:cNvSpPr>
          <p:nvPr>
            <p:ph type="ftr" sz="quarter" idx="11"/>
          </p:nvPr>
        </p:nvSpPr>
        <p:spPr/>
        <p:txBody>
          <a:bodyPr/>
          <a:lstStyle/>
          <a:p>
            <a:r>
              <a:rPr lang="fi-FI">
                <a:solidFill>
                  <a:srgbClr val="CCCCCC">
                    <a:lumMod val="25000"/>
                  </a:srgbClr>
                </a:solidFill>
              </a:rPr>
              <a:t>Etunimi Sukunimi</a:t>
            </a: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Tree>
    <p:extLst>
      <p:ext uri="{BB962C8B-B14F-4D97-AF65-F5344CB8AC3E}">
        <p14:creationId xmlns:p14="http://schemas.microsoft.com/office/powerpoint/2010/main" val="6068175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 Otsikko ja sisältö, sininen">
    <p:spTree>
      <p:nvGrpSpPr>
        <p:cNvPr id="1" name=""/>
        <p:cNvGrpSpPr/>
        <p:nvPr/>
      </p:nvGrpSpPr>
      <p:grpSpPr>
        <a:xfrm>
          <a:off x="0" y="0"/>
          <a:ext cx="0" cy="0"/>
          <a:chOff x="0" y="0"/>
          <a:chExt cx="0" cy="0"/>
        </a:xfrm>
      </p:grpSpPr>
      <p:sp>
        <p:nvSpPr>
          <p:cNvPr id="2" name="Otsikko 1"/>
          <p:cNvSpPr>
            <a:spLocks noGrp="1"/>
          </p:cNvSpPr>
          <p:nvPr>
            <p:ph type="title"/>
          </p:nvPr>
        </p:nvSpPr>
        <p:spPr>
          <a:noFill/>
          <a:ln>
            <a:noFill/>
          </a:ln>
        </p:spPr>
        <p:txBody>
          <a:bodyPr/>
          <a:lstStyle>
            <a:lvl1pPr>
              <a:defRPr>
                <a:solidFill>
                  <a:srgbClr val="0F76B1"/>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2349601926"/>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1597820"/>
            <a:ext cx="7772400" cy="1102519"/>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89672" indent="0" algn="ctr">
              <a:buNone/>
              <a:defRPr>
                <a:solidFill>
                  <a:schemeClr val="tx1">
                    <a:tint val="75000"/>
                  </a:schemeClr>
                </a:solidFill>
              </a:defRPr>
            </a:lvl2pPr>
            <a:lvl3pPr marL="779343" indent="0" algn="ctr">
              <a:buNone/>
              <a:defRPr>
                <a:solidFill>
                  <a:schemeClr val="tx1">
                    <a:tint val="75000"/>
                  </a:schemeClr>
                </a:solidFill>
              </a:defRPr>
            </a:lvl3pPr>
            <a:lvl4pPr marL="1169015" indent="0" algn="ctr">
              <a:buNone/>
              <a:defRPr>
                <a:solidFill>
                  <a:schemeClr val="tx1">
                    <a:tint val="75000"/>
                  </a:schemeClr>
                </a:solidFill>
              </a:defRPr>
            </a:lvl4pPr>
            <a:lvl5pPr marL="1558686" indent="0" algn="ctr">
              <a:buNone/>
              <a:defRPr>
                <a:solidFill>
                  <a:schemeClr val="tx1">
                    <a:tint val="75000"/>
                  </a:schemeClr>
                </a:solidFill>
              </a:defRPr>
            </a:lvl5pPr>
            <a:lvl6pPr marL="1948358" indent="0" algn="ctr">
              <a:buNone/>
              <a:defRPr>
                <a:solidFill>
                  <a:schemeClr val="tx1">
                    <a:tint val="75000"/>
                  </a:schemeClr>
                </a:solidFill>
              </a:defRPr>
            </a:lvl6pPr>
            <a:lvl7pPr marL="2338029" indent="0" algn="ctr">
              <a:buNone/>
              <a:defRPr>
                <a:solidFill>
                  <a:schemeClr val="tx1">
                    <a:tint val="75000"/>
                  </a:schemeClr>
                </a:solidFill>
              </a:defRPr>
            </a:lvl7pPr>
            <a:lvl8pPr marL="2727701" indent="0" algn="ctr">
              <a:buNone/>
              <a:defRPr>
                <a:solidFill>
                  <a:schemeClr val="tx1">
                    <a:tint val="75000"/>
                  </a:schemeClr>
                </a:solidFill>
              </a:defRPr>
            </a:lvl8pPr>
            <a:lvl9pPr marL="3117372"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260D5038-FC83-4552-B971-C3EC11E49622}" type="datetimeFigureOut">
              <a:rPr lang="fi-FI" smtClean="0">
                <a:solidFill>
                  <a:prstClr val="black">
                    <a:tint val="75000"/>
                  </a:prstClr>
                </a:solidFill>
              </a:rPr>
              <a:pPr/>
              <a:t>15.5.2017</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55144948-0397-4D20-9D92-B5A86AF77431}"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7126891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5/15/2017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1036147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E76B0"/>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600" b="0" i="0">
                <a:solidFill>
                  <a:srgbClr val="333333"/>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5/15/2017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476174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7504" y="4607834"/>
            <a:ext cx="3206241" cy="45106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7" name="bk object 17"/>
          <p:cNvSpPr/>
          <p:nvPr/>
        </p:nvSpPr>
        <p:spPr>
          <a:xfrm>
            <a:off x="0" y="5120638"/>
            <a:ext cx="9144000" cy="0"/>
          </a:xfrm>
          <a:custGeom>
            <a:avLst/>
            <a:gdLst/>
            <a:ahLst/>
            <a:cxnLst/>
            <a:rect l="l" t="t" r="r" b="b"/>
            <a:pathLst>
              <a:path w="9144000">
                <a:moveTo>
                  <a:pt x="0" y="0"/>
                </a:moveTo>
                <a:lnTo>
                  <a:pt x="9144000" y="0"/>
                </a:lnTo>
              </a:path>
            </a:pathLst>
          </a:custGeom>
          <a:ln w="45718">
            <a:solidFill>
              <a:srgbClr val="606264"/>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600" b="1" i="0">
                <a:solidFill>
                  <a:srgbClr val="0E76B0"/>
                </a:solidFill>
                <a:latin typeface="Verdana"/>
                <a:cs typeface="Verdan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5/15/2017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5736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a:t>Dian otsikko</a:t>
            </a:r>
          </a:p>
        </p:txBody>
      </p:sp>
      <p:sp>
        <p:nvSpPr>
          <p:cNvPr id="3" name="Päivämäärän paikkamerkki 2"/>
          <p:cNvSpPr>
            <a:spLocks noGrp="1"/>
          </p:cNvSpPr>
          <p:nvPr>
            <p:ph type="dt" sz="half" idx="10"/>
          </p:nvPr>
        </p:nvSpPr>
        <p:spPr/>
        <p:txBody>
          <a:bodyPr/>
          <a:lstStyle/>
          <a:p>
            <a:fld id="{630A3443-80E7-4688-BCE6-6900805CB23B}" type="datetime1">
              <a:rPr lang="fi-FI" smtClean="0"/>
              <a:t>15.5.2017</a:t>
            </a:fld>
            <a:endParaRPr lang="fi-FI"/>
          </a:p>
        </p:txBody>
      </p:sp>
      <p:sp>
        <p:nvSpPr>
          <p:cNvPr id="4" name="Alatunnisteen paikkamerkki 3"/>
          <p:cNvSpPr>
            <a:spLocks noGrp="1"/>
          </p:cNvSpPr>
          <p:nvPr>
            <p:ph type="ftr" sz="quarter" idx="11"/>
          </p:nvPr>
        </p:nvSpPr>
        <p:spPr/>
        <p:txBody>
          <a:bodyPr/>
          <a:lstStyle/>
          <a:p>
            <a:endParaRPr lang="fi-FI" dirty="0"/>
          </a:p>
        </p:txBody>
      </p:sp>
      <p:sp>
        <p:nvSpPr>
          <p:cNvPr id="5" name="Dian numeron paikkamerkki 4"/>
          <p:cNvSpPr>
            <a:spLocks noGrp="1"/>
          </p:cNvSpPr>
          <p:nvPr>
            <p:ph type="sldNum" sz="quarter" idx="12"/>
          </p:nvPr>
        </p:nvSpPr>
        <p:spPr/>
        <p:txBody>
          <a:bodyPr/>
          <a:lstStyle/>
          <a:p>
            <a:fld id="{AF3D37F8-22D3-48E0-8D89-5DDCFAF338AF}" type="slidenum">
              <a:rPr lang="fi-FI" smtClean="0"/>
              <a:t>‹#›</a:t>
            </a:fld>
            <a:endParaRPr lang="fi-FI"/>
          </a:p>
        </p:txBody>
      </p:sp>
    </p:spTree>
    <p:extLst>
      <p:ext uri="{BB962C8B-B14F-4D97-AF65-F5344CB8AC3E}">
        <p14:creationId xmlns:p14="http://schemas.microsoft.com/office/powerpoint/2010/main" val="12289679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E76B0"/>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5/15/2017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569602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7504" y="4607834"/>
            <a:ext cx="3206241" cy="45106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7" name="bk object 17"/>
          <p:cNvSpPr/>
          <p:nvPr/>
        </p:nvSpPr>
        <p:spPr>
          <a:xfrm>
            <a:off x="0" y="5120638"/>
            <a:ext cx="9144000" cy="0"/>
          </a:xfrm>
          <a:custGeom>
            <a:avLst/>
            <a:gdLst/>
            <a:ahLst/>
            <a:cxnLst/>
            <a:rect l="l" t="t" r="r" b="b"/>
            <a:pathLst>
              <a:path w="9144000">
                <a:moveTo>
                  <a:pt x="0" y="0"/>
                </a:moveTo>
                <a:lnTo>
                  <a:pt x="9144000" y="0"/>
                </a:lnTo>
              </a:path>
            </a:pathLst>
          </a:custGeom>
          <a:ln w="45718">
            <a:solidFill>
              <a:srgbClr val="606264"/>
            </a:solidFill>
          </a:ln>
        </p:spPr>
        <p:txBody>
          <a:bodyPr wrap="square" lIns="0" tIns="0" rIns="0" bIns="0" rtlCol="0"/>
          <a:lstStyle/>
          <a:p>
            <a:endParaRPr>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5/15/2017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692474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ekstisiv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Dian otsikko</a:t>
            </a:r>
          </a:p>
        </p:txBody>
      </p:sp>
      <p:sp>
        <p:nvSpPr>
          <p:cNvPr id="3" name="Sisällön paikkamerkki 2"/>
          <p:cNvSpPr>
            <a:spLocks noGrp="1"/>
          </p:cNvSpPr>
          <p:nvPr>
            <p:ph idx="1" hasCustomPrompt="1"/>
          </p:nvPr>
        </p:nvSpPr>
        <p:spPr/>
        <p:txBody>
          <a:bodyPr/>
          <a:lstStyle>
            <a:lvl1pPr>
              <a:defRPr/>
            </a:lvl1pPr>
          </a:lstStyle>
          <a:p>
            <a:pPr lvl="0"/>
            <a:r>
              <a:rPr lang="fi-FI" dirty="0"/>
              <a:t>Tekstiosuus</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F903B602-31DF-4603-B5B4-D00DBF0533A5}" type="datetime1">
              <a:rPr lang="fi-FI" smtClean="0">
                <a:solidFill>
                  <a:srgbClr val="CCCCCC">
                    <a:lumMod val="25000"/>
                  </a:srgbClr>
                </a:solidFill>
              </a:rPr>
              <a:pPr/>
              <a:t>15.5.2017</a:t>
            </a:fld>
            <a:endParaRPr lang="fi-FI" dirty="0">
              <a:solidFill>
                <a:srgbClr val="CCCCCC">
                  <a:lumMod val="25000"/>
                </a:srgbClr>
              </a:solidFill>
            </a:endParaRP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dirty="0">
              <a:solidFill>
                <a:srgbClr val="CCCCCC">
                  <a:lumMod val="25000"/>
                </a:srgbClr>
              </a:solidFill>
            </a:endParaRPr>
          </a:p>
        </p:txBody>
      </p:sp>
      <p:sp>
        <p:nvSpPr>
          <p:cNvPr id="9" name="Dian numeron paikkamerkki 5"/>
          <p:cNvSpPr txBox="1">
            <a:spLocks/>
          </p:cNvSpPr>
          <p:nvPr userDrawn="1"/>
        </p:nvSpPr>
        <p:spPr>
          <a:xfrm>
            <a:off x="3428256" y="4970586"/>
            <a:ext cx="600498" cy="273844"/>
          </a:xfrm>
          <a:prstGeom prst="rect">
            <a:avLst/>
          </a:prstGeom>
        </p:spPr>
        <p:txBody>
          <a:bodyPr vert="horz" lIns="91440" tIns="45720" rIns="91440" bIns="45720" rtlCol="0" anchor="ctr"/>
          <a:lstStyle>
            <a:defPPr>
              <a:defRPr lang="fi-FI"/>
            </a:defPPr>
            <a:lvl1pPr marL="0" algn="r"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solidFill>
                <a:srgbClr val="626365">
                  <a:lumMod val="65000"/>
                  <a:lumOff val="35000"/>
                </a:srgbClr>
              </a:solidFill>
            </a:endParaRPr>
          </a:p>
        </p:txBody>
      </p:sp>
      <p:sp>
        <p:nvSpPr>
          <p:cNvPr id="10"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CCCCCC">
                    <a:lumMod val="25000"/>
                  </a:srgbClr>
                </a:solidFill>
              </a:rPr>
              <a:t>Etunimi Sukunimi</a:t>
            </a:r>
          </a:p>
        </p:txBody>
      </p:sp>
    </p:spTree>
    <p:extLst>
      <p:ext uri="{BB962C8B-B14F-4D97-AF65-F5344CB8AC3E}">
        <p14:creationId xmlns:p14="http://schemas.microsoft.com/office/powerpoint/2010/main" val="33188510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ansi vm sin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fld id="{B97A534A-345D-4DD5-8F29-8AB0F7AF1BFD}" type="datetime1">
              <a:rPr lang="fi-FI" smtClean="0">
                <a:solidFill>
                  <a:srgbClr val="CCCCCC"/>
                </a:solidFill>
              </a:rPr>
              <a:pPr/>
              <a:t>15.5.2017</a:t>
            </a:fld>
            <a:endParaRPr lang="fi-FI">
              <a:solidFill>
                <a:srgbClr val="CCCCCC"/>
              </a:solidFill>
            </a:endParaRPr>
          </a:p>
        </p:txBody>
      </p:sp>
      <p:sp>
        <p:nvSpPr>
          <p:cNvPr id="3" name="Alatunnisteen paikkamerkki 2"/>
          <p:cNvSpPr>
            <a:spLocks noGrp="1"/>
          </p:cNvSpPr>
          <p:nvPr>
            <p:ph type="ftr" sz="quarter" idx="11"/>
          </p:nvPr>
        </p:nvSpPr>
        <p:spPr/>
        <p:txBody>
          <a:bodyPr/>
          <a:lstStyle/>
          <a:p>
            <a:r>
              <a:rPr lang="fi-FI">
                <a:solidFill>
                  <a:srgbClr val="CCCCCC"/>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solidFill>
              </a:rPr>
              <a:pPr/>
              <a:t>‹#›</a:t>
            </a:fld>
            <a:endParaRPr lang="fi-FI">
              <a:solidFill>
                <a:srgbClr val="CCCCCC"/>
              </a:solidFill>
            </a:endParaRPr>
          </a:p>
        </p:txBody>
      </p:sp>
      <p:sp>
        <p:nvSpPr>
          <p:cNvPr id="16" name="Otsikko 1"/>
          <p:cNvSpPr>
            <a:spLocks noGrp="1"/>
          </p:cNvSpPr>
          <p:nvPr>
            <p:ph type="title" hasCustomPrompt="1"/>
          </p:nvPr>
        </p:nvSpPr>
        <p:spPr>
          <a:xfrm>
            <a:off x="292529" y="1707654"/>
            <a:ext cx="4063447" cy="1368152"/>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3600" b="0" cap="none" baseline="0">
                <a:solidFill>
                  <a:schemeClr val="bg1"/>
                </a:solidFill>
              </a:defRPr>
            </a:lvl1pPr>
          </a:lstStyle>
          <a:p>
            <a:r>
              <a:rPr lang="fi-FI" dirty="0"/>
              <a:t>Esityksen </a:t>
            </a:r>
            <a:br>
              <a:rPr lang="fi-FI" dirty="0"/>
            </a:br>
            <a:r>
              <a:rPr lang="fi-FI" dirty="0"/>
              <a:t>otsikko tähän</a:t>
            </a:r>
          </a:p>
        </p:txBody>
      </p:sp>
      <p:sp>
        <p:nvSpPr>
          <p:cNvPr id="17" name="Tekstin paikkamerkki 2"/>
          <p:cNvSpPr>
            <a:spLocks noGrp="1"/>
          </p:cNvSpPr>
          <p:nvPr>
            <p:ph type="body" idx="1" hasCustomPrompt="1"/>
          </p:nvPr>
        </p:nvSpPr>
        <p:spPr>
          <a:xfrm>
            <a:off x="292529" y="3147814"/>
            <a:ext cx="4063447" cy="1152128"/>
          </a:xfrm>
        </p:spPr>
        <p:txBody>
          <a:bodyPr anchor="t">
            <a:normAutofit/>
          </a:bodyPr>
          <a:lstStyle>
            <a:lvl1pPr marL="0" indent="0" algn="l">
              <a:buNone/>
              <a:defRPr sz="1600" b="1"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Paikka alaotsikolle </a:t>
            </a:r>
          </a:p>
        </p:txBody>
      </p:sp>
      <p:pic>
        <p:nvPicPr>
          <p:cNvPr id="15" name="Kuva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pic>
        <p:nvPicPr>
          <p:cNvPr id="12" name="Kuva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84731" y="51471"/>
            <a:ext cx="1823773" cy="1186489"/>
          </a:xfrm>
          <a:prstGeom prst="rect">
            <a:avLst/>
          </a:prstGeom>
        </p:spPr>
      </p:pic>
      <p:sp>
        <p:nvSpPr>
          <p:cNvPr id="18" name="Suorakulmio 17"/>
          <p:cNvSpPr>
            <a:spLocks/>
          </p:cNvSpPr>
          <p:nvPr userDrawn="1"/>
        </p:nvSpPr>
        <p:spPr>
          <a:xfrm>
            <a:off x="0" y="509778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Tree>
    <p:extLst>
      <p:ext uri="{BB962C8B-B14F-4D97-AF65-F5344CB8AC3E}">
        <p14:creationId xmlns:p14="http://schemas.microsoft.com/office/powerpoint/2010/main" val="16983834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kansi li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fld id="{B97A534A-345D-4DD5-8F29-8AB0F7AF1BFD}" type="datetime1">
              <a:rPr lang="fi-FI" smtClean="0">
                <a:solidFill>
                  <a:srgbClr val="CCCCCC"/>
                </a:solidFill>
              </a:rPr>
              <a:pPr/>
              <a:t>15.5.2017</a:t>
            </a:fld>
            <a:endParaRPr lang="fi-FI">
              <a:solidFill>
                <a:srgbClr val="CCCCCC"/>
              </a:solidFill>
            </a:endParaRPr>
          </a:p>
        </p:txBody>
      </p:sp>
      <p:sp>
        <p:nvSpPr>
          <p:cNvPr id="3" name="Alatunnisteen paikkamerkki 2"/>
          <p:cNvSpPr>
            <a:spLocks noGrp="1"/>
          </p:cNvSpPr>
          <p:nvPr>
            <p:ph type="ftr" sz="quarter" idx="11"/>
          </p:nvPr>
        </p:nvSpPr>
        <p:spPr/>
        <p:txBody>
          <a:bodyPr/>
          <a:lstStyle/>
          <a:p>
            <a:r>
              <a:rPr lang="fi-FI">
                <a:solidFill>
                  <a:srgbClr val="CCCCCC"/>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solidFill>
              </a:rPr>
              <a:pPr/>
              <a:t>‹#›</a:t>
            </a:fld>
            <a:endParaRPr lang="fi-FI">
              <a:solidFill>
                <a:srgbClr val="CCCCCC"/>
              </a:solidFill>
            </a:endParaRPr>
          </a:p>
        </p:txBody>
      </p:sp>
      <p:sp>
        <p:nvSpPr>
          <p:cNvPr id="16" name="Otsikko 1"/>
          <p:cNvSpPr>
            <a:spLocks noGrp="1"/>
          </p:cNvSpPr>
          <p:nvPr>
            <p:ph type="title" hasCustomPrompt="1"/>
          </p:nvPr>
        </p:nvSpPr>
        <p:spPr>
          <a:xfrm>
            <a:off x="292529" y="1707654"/>
            <a:ext cx="4063447" cy="1368152"/>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3600" b="0" cap="none" baseline="0">
                <a:solidFill>
                  <a:schemeClr val="bg1"/>
                </a:solidFill>
              </a:defRPr>
            </a:lvl1pPr>
          </a:lstStyle>
          <a:p>
            <a:r>
              <a:rPr lang="fi-FI" dirty="0"/>
              <a:t>Esityksen </a:t>
            </a:r>
            <a:br>
              <a:rPr lang="fi-FI" dirty="0"/>
            </a:br>
            <a:r>
              <a:rPr lang="fi-FI" dirty="0"/>
              <a:t>otsikko tähän</a:t>
            </a:r>
          </a:p>
        </p:txBody>
      </p:sp>
      <p:sp>
        <p:nvSpPr>
          <p:cNvPr id="17" name="Tekstin paikkamerkki 2"/>
          <p:cNvSpPr>
            <a:spLocks noGrp="1"/>
          </p:cNvSpPr>
          <p:nvPr>
            <p:ph type="body" idx="1" hasCustomPrompt="1"/>
          </p:nvPr>
        </p:nvSpPr>
        <p:spPr>
          <a:xfrm>
            <a:off x="292529" y="3147814"/>
            <a:ext cx="4063447" cy="1152128"/>
          </a:xfrm>
        </p:spPr>
        <p:txBody>
          <a:bodyPr anchor="t">
            <a:normAutofit/>
          </a:bodyPr>
          <a:lstStyle>
            <a:lvl1pPr marL="0" indent="0" algn="l">
              <a:buNone/>
              <a:defRPr sz="1600" b="1"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Paikka alaotsikolle </a:t>
            </a:r>
          </a:p>
        </p:txBody>
      </p:sp>
      <p:pic>
        <p:nvPicPr>
          <p:cNvPr id="15" name="Kuva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18" name="Suorakulmio 17"/>
          <p:cNvSpPr>
            <a:spLocks/>
          </p:cNvSpPr>
          <p:nvPr userDrawn="1"/>
        </p:nvSpPr>
        <p:spPr>
          <a:xfrm>
            <a:off x="0" y="509778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13" name="Kuva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84731" y="51471"/>
            <a:ext cx="1823773" cy="1186489"/>
          </a:xfrm>
          <a:prstGeom prst="rect">
            <a:avLst/>
          </a:prstGeom>
        </p:spPr>
      </p:pic>
    </p:spTree>
    <p:extLst>
      <p:ext uri="{BB962C8B-B14F-4D97-AF65-F5344CB8AC3E}">
        <p14:creationId xmlns:p14="http://schemas.microsoft.com/office/powerpoint/2010/main" val="12975220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kstisiv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Dian otsikko</a:t>
            </a:r>
          </a:p>
        </p:txBody>
      </p:sp>
      <p:sp>
        <p:nvSpPr>
          <p:cNvPr id="3" name="Sisällön paikkamerkki 2"/>
          <p:cNvSpPr>
            <a:spLocks noGrp="1"/>
          </p:cNvSpPr>
          <p:nvPr>
            <p:ph idx="1" hasCustomPrompt="1"/>
          </p:nvPr>
        </p:nvSpPr>
        <p:spPr/>
        <p:txBody>
          <a:bodyPr/>
          <a:lstStyle>
            <a:lvl1pPr>
              <a:defRPr/>
            </a:lvl1pPr>
          </a:lstStyle>
          <a:p>
            <a:pPr lvl="0"/>
            <a:r>
              <a:rPr lang="fi-FI" dirty="0"/>
              <a:t>Tekstiosuus</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A8BB11B0-BDDA-40EB-97B9-C23FEDB29173}" type="datetime1">
              <a:rPr lang="fi-FI" smtClean="0">
                <a:solidFill>
                  <a:srgbClr val="CCCCCC"/>
                </a:solidFill>
              </a:rPr>
              <a:pPr/>
              <a:t>15.5.2017</a:t>
            </a:fld>
            <a:endParaRPr lang="fi-FI" dirty="0">
              <a:solidFill>
                <a:srgbClr val="CCCCCC"/>
              </a:solidFill>
            </a:endParaRP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CCCCCC"/>
                </a:solidFill>
              </a:rPr>
              <a:pPr/>
              <a:t>‹#›</a:t>
            </a:fld>
            <a:endParaRPr lang="fi-FI" dirty="0">
              <a:solidFill>
                <a:srgbClr val="CCCCCC"/>
              </a:solidFill>
            </a:endParaRPr>
          </a:p>
        </p:txBody>
      </p:sp>
      <p:sp>
        <p:nvSpPr>
          <p:cNvPr id="9" name="Dian numeron paikkamerkki 5"/>
          <p:cNvSpPr txBox="1">
            <a:spLocks/>
          </p:cNvSpPr>
          <p:nvPr userDrawn="1"/>
        </p:nvSpPr>
        <p:spPr>
          <a:xfrm>
            <a:off x="3428256" y="4970586"/>
            <a:ext cx="600498" cy="273844"/>
          </a:xfrm>
          <a:prstGeom prst="rect">
            <a:avLst/>
          </a:prstGeom>
        </p:spPr>
        <p:txBody>
          <a:bodyPr vert="horz" lIns="91440" tIns="45720" rIns="91440" bIns="45720" rtlCol="0" anchor="ctr"/>
          <a:lstStyle>
            <a:defPPr>
              <a:defRPr lang="fi-FI"/>
            </a:defPPr>
            <a:lvl1pPr marL="0" algn="r"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solidFill>
                <a:srgbClr val="0F76B1">
                  <a:lumMod val="65000"/>
                  <a:lumOff val="35000"/>
                </a:srgbClr>
              </a:solidFill>
            </a:endParaRPr>
          </a:p>
        </p:txBody>
      </p:sp>
      <p:sp>
        <p:nvSpPr>
          <p:cNvPr id="8"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baseline="0">
                <a:solidFill>
                  <a:schemeClr val="bg2"/>
                </a:solidFill>
                <a:latin typeface="Arial" panose="020B0604020202020204" pitchFamily="34" charset="0"/>
                <a:cs typeface="Arial" panose="020B0604020202020204" pitchFamily="34" charset="0"/>
              </a:defRPr>
            </a:lvl1pPr>
          </a:lstStyle>
          <a:p>
            <a:r>
              <a:rPr lang="fi-FI" dirty="0">
                <a:solidFill>
                  <a:srgbClr val="CCCCCC"/>
                </a:solidFill>
              </a:rPr>
              <a:t>Etunimi Sukunimi</a:t>
            </a:r>
          </a:p>
        </p:txBody>
      </p:sp>
    </p:spTree>
    <p:extLst>
      <p:ext uri="{BB962C8B-B14F-4D97-AF65-F5344CB8AC3E}">
        <p14:creationId xmlns:p14="http://schemas.microsoft.com/office/powerpoint/2010/main" val="22346587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Kaksi sisältökohdetta + 1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a:t>Kaksi sisältöä, teksti + grafiikka tai 2 palstaa</a:t>
            </a:r>
          </a:p>
        </p:txBody>
      </p:sp>
      <p:sp>
        <p:nvSpPr>
          <p:cNvPr id="3" name="Sisällön paikkamerkki 2"/>
          <p:cNvSpPr>
            <a:spLocks noGrp="1"/>
          </p:cNvSpPr>
          <p:nvPr>
            <p:ph sz="half" idx="1"/>
          </p:nvPr>
        </p:nvSpPr>
        <p:spPr>
          <a:xfrm>
            <a:off x="457200" y="1059582"/>
            <a:ext cx="4038600" cy="3265636"/>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hasCustomPrompt="1"/>
          </p:nvPr>
        </p:nvSpPr>
        <p:spPr>
          <a:xfrm>
            <a:off x="4648200" y="1059582"/>
            <a:ext cx="4038600" cy="3265636"/>
          </a:xfrm>
        </p:spPr>
        <p:txBody>
          <a:bodyPr>
            <a:normAutofit/>
          </a:bodyPr>
          <a:lstStyle>
            <a:lvl1pPr>
              <a:defRPr sz="18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Tähän voi myös tulla grafiikka tai tekstiä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baseline="0">
                <a:solidFill>
                  <a:schemeClr val="bg2"/>
                </a:solidFill>
                <a:latin typeface="Arial" panose="020B0604020202020204" pitchFamily="34" charset="0"/>
                <a:cs typeface="Arial" panose="020B0604020202020204" pitchFamily="34" charset="0"/>
              </a:defRPr>
            </a:lvl1pPr>
          </a:lstStyle>
          <a:p>
            <a:r>
              <a:rPr lang="fi-FI" dirty="0">
                <a:solidFill>
                  <a:srgbClr val="CCCCCC"/>
                </a:solidFill>
              </a:rPr>
              <a:t>Etunimi Sukunimi</a:t>
            </a:r>
          </a:p>
        </p:txBody>
      </p:sp>
      <p:sp>
        <p:nvSpPr>
          <p:cNvPr id="10" name="Päivämäärän paikkamerkki 3"/>
          <p:cNvSpPr>
            <a:spLocks noGrp="1"/>
          </p:cNvSpPr>
          <p:nvPr>
            <p:ph type="dt" sz="half" idx="10"/>
          </p:nvPr>
        </p:nvSpPr>
        <p:spPr>
          <a:xfrm>
            <a:off x="4124672" y="4746178"/>
            <a:ext cx="1512168" cy="273844"/>
          </a:xfrm>
        </p:spPr>
        <p:txBody>
          <a:bodyPr/>
          <a:lstStyle/>
          <a:p>
            <a:fld id="{A8BB11B0-BDDA-40EB-97B9-C23FEDB29173}" type="datetime1">
              <a:rPr lang="fi-FI" smtClean="0">
                <a:solidFill>
                  <a:srgbClr val="CCCCCC"/>
                </a:solidFill>
              </a:rPr>
              <a:pPr/>
              <a:t>15.5.2017</a:t>
            </a:fld>
            <a:endParaRPr lang="fi-FI" dirty="0">
              <a:solidFill>
                <a:srgbClr val="CCCCCC"/>
              </a:solidFill>
            </a:endParaRPr>
          </a:p>
        </p:txBody>
      </p:sp>
      <p:sp>
        <p:nvSpPr>
          <p:cNvPr id="12" name="Dian numeron paikkamerkki 5"/>
          <p:cNvSpPr>
            <a:spLocks noGrp="1"/>
          </p:cNvSpPr>
          <p:nvPr>
            <p:ph type="sldNum" sz="quarter" idx="12"/>
          </p:nvPr>
        </p:nvSpPr>
        <p:spPr>
          <a:xfrm>
            <a:off x="3404592" y="4746178"/>
            <a:ext cx="600498" cy="273844"/>
          </a:xfrm>
        </p:spPr>
        <p:txBody>
          <a:bodyPr/>
          <a:lstStyle/>
          <a:p>
            <a:fld id="{AF3D37F8-22D3-48E0-8D89-5DDCFAF338AF}" type="slidenum">
              <a:rPr lang="fi-FI" smtClean="0">
                <a:solidFill>
                  <a:srgbClr val="CCCCCC"/>
                </a:solidFill>
              </a:rPr>
              <a:pPr/>
              <a:t>‹#›</a:t>
            </a:fld>
            <a:endParaRPr lang="fi-FI" dirty="0">
              <a:solidFill>
                <a:srgbClr val="CCCCCC"/>
              </a:solidFill>
            </a:endParaRPr>
          </a:p>
        </p:txBody>
      </p:sp>
    </p:spTree>
    <p:extLst>
      <p:ext uri="{BB962C8B-B14F-4D97-AF65-F5344CB8AC3E}">
        <p14:creationId xmlns:p14="http://schemas.microsoft.com/office/powerpoint/2010/main" val="39135334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a:t>Dian otsikko</a:t>
            </a:r>
          </a:p>
        </p:txBody>
      </p:sp>
      <p:sp>
        <p:nvSpPr>
          <p:cNvPr id="3" name="Päivämäärän paikkamerkki 2"/>
          <p:cNvSpPr>
            <a:spLocks noGrp="1"/>
          </p:cNvSpPr>
          <p:nvPr>
            <p:ph type="dt" sz="half" idx="10"/>
          </p:nvPr>
        </p:nvSpPr>
        <p:spPr/>
        <p:txBody>
          <a:bodyPr/>
          <a:lstStyle/>
          <a:p>
            <a:fld id="{E5BDFF7B-B1E8-4947-A19A-878B64E6134E}" type="datetime1">
              <a:rPr lang="fi-FI" smtClean="0">
                <a:solidFill>
                  <a:srgbClr val="CCCCCC"/>
                </a:solidFill>
              </a:rPr>
              <a:pPr/>
              <a:t>15.5.2017</a:t>
            </a:fld>
            <a:endParaRPr lang="fi-FI">
              <a:solidFill>
                <a:srgbClr val="CCCCCC"/>
              </a:solidFill>
            </a:endParaRPr>
          </a:p>
        </p:txBody>
      </p:sp>
      <p:sp>
        <p:nvSpPr>
          <p:cNvPr id="4" name="Alatunnisteen paikkamerkki 3"/>
          <p:cNvSpPr>
            <a:spLocks noGrp="1"/>
          </p:cNvSpPr>
          <p:nvPr>
            <p:ph type="ftr" sz="quarter" idx="11"/>
          </p:nvPr>
        </p:nvSpPr>
        <p:spPr/>
        <p:txBody>
          <a:bodyPr/>
          <a:lstStyle/>
          <a:p>
            <a:r>
              <a:rPr lang="fi-FI">
                <a:solidFill>
                  <a:srgbClr val="CCCCCC"/>
                </a:solidFill>
              </a:rPr>
              <a:t>Etunimi Sukunimi</a:t>
            </a:r>
            <a:endParaRPr lang="fi-FI" dirty="0">
              <a:solidFill>
                <a:srgbClr val="CCCCCC"/>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CCCCCC"/>
                </a:solidFill>
              </a:rPr>
              <a:pPr/>
              <a:t>‹#›</a:t>
            </a:fld>
            <a:endParaRPr lang="fi-FI">
              <a:solidFill>
                <a:srgbClr val="CCCCCC"/>
              </a:solidFill>
            </a:endParaRPr>
          </a:p>
        </p:txBody>
      </p:sp>
    </p:spTree>
    <p:extLst>
      <p:ext uri="{BB962C8B-B14F-4D97-AF65-F5344CB8AC3E}">
        <p14:creationId xmlns:p14="http://schemas.microsoft.com/office/powerpoint/2010/main" val="41724769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kokosivun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fld id="{6AC0D961-3CB2-4A46-9012-2598BA12B434}" type="datetime1">
              <a:rPr lang="fi-FI" smtClean="0">
                <a:solidFill>
                  <a:srgbClr val="CCCCCC"/>
                </a:solidFill>
              </a:rPr>
              <a:pPr/>
              <a:t>15.5.2017</a:t>
            </a:fld>
            <a:endParaRPr lang="fi-FI">
              <a:solidFill>
                <a:srgbClr val="CCCCCC"/>
              </a:solidFill>
            </a:endParaRPr>
          </a:p>
        </p:txBody>
      </p:sp>
      <p:sp>
        <p:nvSpPr>
          <p:cNvPr id="3" name="Alatunnisteen paikkamerkki 2"/>
          <p:cNvSpPr>
            <a:spLocks noGrp="1"/>
          </p:cNvSpPr>
          <p:nvPr>
            <p:ph type="ftr" sz="quarter" idx="11"/>
          </p:nvPr>
        </p:nvSpPr>
        <p:spPr/>
        <p:txBody>
          <a:bodyPr/>
          <a:lstStyle/>
          <a:p>
            <a:r>
              <a:rPr lang="fi-FI">
                <a:solidFill>
                  <a:srgbClr val="CCCCCC"/>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solidFill>
              </a:rPr>
              <a:pPr/>
              <a:t>‹#›</a:t>
            </a:fld>
            <a:endParaRPr lang="fi-FI">
              <a:solidFill>
                <a:srgbClr val="CCCCCC"/>
              </a:solidFill>
            </a:endParaRPr>
          </a:p>
        </p:txBody>
      </p:sp>
      <p:sp>
        <p:nvSpPr>
          <p:cNvPr id="9" name="Otsikko 1"/>
          <p:cNvSpPr>
            <a:spLocks noGrp="1"/>
          </p:cNvSpPr>
          <p:nvPr>
            <p:ph type="title" hasCustomPrompt="1"/>
          </p:nvPr>
        </p:nvSpPr>
        <p:spPr>
          <a:xfrm>
            <a:off x="1307864" y="1275606"/>
            <a:ext cx="6564783" cy="1368152"/>
          </a:xfrm>
        </p:spPr>
        <p:txBody>
          <a:bodyPr anchor="b">
            <a:noAutofit/>
          </a:bodyPr>
          <a:lstStyle>
            <a:lvl1pPr marL="0" marR="0" indent="0" algn="ctr" defTabSz="914400" rtl="0" eaLnBrk="1" fontAlgn="auto" latinLnBrk="0" hangingPunct="1">
              <a:lnSpc>
                <a:spcPct val="100000"/>
              </a:lnSpc>
              <a:spcBef>
                <a:spcPct val="0"/>
              </a:spcBef>
              <a:spcAft>
                <a:spcPts val="0"/>
              </a:spcAft>
              <a:buClrTx/>
              <a:buSzTx/>
              <a:buFontTx/>
              <a:buNone/>
              <a:tabLst/>
              <a:defRPr sz="2600" b="1" cap="none">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fi-FI" dirty="0"/>
          </a:p>
        </p:txBody>
      </p:sp>
      <p:sp>
        <p:nvSpPr>
          <p:cNvPr id="10" name="Tekstin paikkamerkki 2"/>
          <p:cNvSpPr>
            <a:spLocks noGrp="1"/>
          </p:cNvSpPr>
          <p:nvPr>
            <p:ph type="body" idx="1" hasCustomPrompt="1"/>
          </p:nvPr>
        </p:nvSpPr>
        <p:spPr>
          <a:xfrm>
            <a:off x="1307864" y="2643758"/>
            <a:ext cx="6576504" cy="648072"/>
          </a:xfrm>
        </p:spPr>
        <p:txBody>
          <a:bodyPr anchor="t">
            <a:normAutofit/>
          </a:bodyPr>
          <a:lstStyle>
            <a:lvl1pPr marL="0" indent="0" algn="ctr">
              <a:buNone/>
              <a:defRPr sz="1600" b="1"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Vaihda taustakuva hiiren kakkospainike -&gt; Muotoile tausta </a:t>
            </a: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Kuva tai materiaalikuviotäyttö -&gt; Tiedostosta</a:t>
            </a:r>
          </a:p>
        </p:txBody>
      </p:sp>
      <p:pic>
        <p:nvPicPr>
          <p:cNvPr id="11" name="Kuva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12" name="Suorakulmio 11"/>
          <p:cNvSpPr>
            <a:spLocks/>
          </p:cNvSpPr>
          <p:nvPr userDrawn="1"/>
        </p:nvSpPr>
        <p:spPr>
          <a:xfrm>
            <a:off x="0" y="509778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Tree>
    <p:extLst>
      <p:ext uri="{BB962C8B-B14F-4D97-AF65-F5344CB8AC3E}">
        <p14:creationId xmlns:p14="http://schemas.microsoft.com/office/powerpoint/2010/main" val="9692386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ajattu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 y="0"/>
            <a:ext cx="9143244" cy="5144599"/>
          </a:xfrm>
          <a:prstGeom prst="rect">
            <a:avLst/>
          </a:prstGeom>
        </p:spPr>
      </p:pic>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fld id="{6AC0D961-3CB2-4A46-9012-2598BA12B434}" type="datetime1">
              <a:rPr lang="fi-FI" smtClean="0">
                <a:solidFill>
                  <a:srgbClr val="CCCCCC"/>
                </a:solidFill>
              </a:rPr>
              <a:pPr/>
              <a:t>15.5.2017</a:t>
            </a:fld>
            <a:endParaRPr lang="fi-FI">
              <a:solidFill>
                <a:srgbClr val="CCCCCC"/>
              </a:solidFill>
            </a:endParaRPr>
          </a:p>
        </p:txBody>
      </p:sp>
      <p:sp>
        <p:nvSpPr>
          <p:cNvPr id="3" name="Alatunnisteen paikkamerkki 2"/>
          <p:cNvSpPr>
            <a:spLocks noGrp="1"/>
          </p:cNvSpPr>
          <p:nvPr>
            <p:ph type="ftr" sz="quarter" idx="11"/>
          </p:nvPr>
        </p:nvSpPr>
        <p:spPr/>
        <p:txBody>
          <a:bodyPr/>
          <a:lstStyle/>
          <a:p>
            <a:r>
              <a:rPr lang="fi-FI">
                <a:solidFill>
                  <a:srgbClr val="CCCCCC"/>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solidFill>
              </a:rPr>
              <a:pPr/>
              <a:t>‹#›</a:t>
            </a:fld>
            <a:endParaRPr lang="fi-FI">
              <a:solidFill>
                <a:srgbClr val="CCCCCC"/>
              </a:solidFill>
            </a:endParaRPr>
          </a:p>
        </p:txBody>
      </p:sp>
      <p:pic>
        <p:nvPicPr>
          <p:cNvPr id="11" name="Kuva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18" name="Sisällön paikkamerkki 2"/>
          <p:cNvSpPr>
            <a:spLocks noGrp="1"/>
          </p:cNvSpPr>
          <p:nvPr>
            <p:ph idx="1" hasCustomPrompt="1"/>
          </p:nvPr>
        </p:nvSpPr>
        <p:spPr>
          <a:xfrm>
            <a:off x="4645026" y="1417828"/>
            <a:ext cx="4452678" cy="3394472"/>
          </a:xfrm>
        </p:spPr>
        <p:txBody>
          <a:bodyPr/>
          <a:lstStyle>
            <a:lvl1pPr>
              <a:defRPr/>
            </a:lvl1pPr>
            <a:lvl2pPr>
              <a:defRPr/>
            </a:lvl2pPr>
          </a:lstStyle>
          <a:p>
            <a:pPr lvl="0"/>
            <a:r>
              <a:rPr lang="fi-FI" dirty="0"/>
              <a:t>Tähän teksti</a:t>
            </a:r>
          </a:p>
          <a:p>
            <a:pPr lvl="1"/>
            <a:r>
              <a:rPr lang="fi-FI" dirty="0"/>
              <a:t>Taustakuvan voi vaihtaa klikkaamalla kuvan päällä hiiren kakkospainikkeella -&gt; Muotoile tausta -&gt; Tiedostosta</a:t>
            </a:r>
          </a:p>
          <a:p>
            <a:pPr lvl="2"/>
            <a:r>
              <a:rPr lang="fi-FI" dirty="0"/>
              <a:t>kolmas taso</a:t>
            </a:r>
          </a:p>
          <a:p>
            <a:pPr lvl="3"/>
            <a:r>
              <a:rPr lang="fi-FI" dirty="0"/>
              <a:t>neljäs taso</a:t>
            </a:r>
          </a:p>
          <a:p>
            <a:pPr lvl="4"/>
            <a:r>
              <a:rPr lang="fi-FI" dirty="0"/>
              <a:t>viides taso</a:t>
            </a:r>
          </a:p>
        </p:txBody>
      </p:sp>
      <p:sp>
        <p:nvSpPr>
          <p:cNvPr id="19" name="Tekstin paikkamerkki 4"/>
          <p:cNvSpPr>
            <a:spLocks noGrp="1"/>
          </p:cNvSpPr>
          <p:nvPr>
            <p:ph type="body" sz="quarter" idx="3" hasCustomPrompt="1"/>
          </p:nvPr>
        </p:nvSpPr>
        <p:spPr>
          <a:xfrm>
            <a:off x="4645026" y="411510"/>
            <a:ext cx="4041775" cy="996975"/>
          </a:xfrm>
        </p:spPr>
        <p:txBody>
          <a:bodyPr anchor="b"/>
          <a:lstStyle>
            <a:lvl1pPr marL="0" indent="0">
              <a:buNone/>
              <a:defRPr sz="2400" b="1">
                <a:solidFill>
                  <a:srgbClr val="0F76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Dian otsikko</a:t>
            </a:r>
          </a:p>
          <a:p>
            <a:pPr lvl="0"/>
            <a:r>
              <a:rPr lang="fi-FI" dirty="0"/>
              <a:t>tähän</a:t>
            </a:r>
          </a:p>
        </p:txBody>
      </p:sp>
      <p:sp>
        <p:nvSpPr>
          <p:cNvPr id="12" name="Suorakulmio 11"/>
          <p:cNvSpPr>
            <a:spLocks/>
          </p:cNvSpPr>
          <p:nvPr userDrawn="1"/>
        </p:nvSpPr>
        <p:spPr>
          <a:xfrm>
            <a:off x="0" y="509778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Tree>
    <p:extLst>
      <p:ext uri="{BB962C8B-B14F-4D97-AF65-F5344CB8AC3E}">
        <p14:creationId xmlns:p14="http://schemas.microsoft.com/office/powerpoint/2010/main" val="239315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kosivun kuv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äivämäärän paikkamerkki 1"/>
          <p:cNvSpPr>
            <a:spLocks noGrp="1"/>
          </p:cNvSpPr>
          <p:nvPr>
            <p:ph type="dt" sz="half" idx="10"/>
          </p:nvPr>
        </p:nvSpPr>
        <p:spPr/>
        <p:txBody>
          <a:bodyPr/>
          <a:lstStyle/>
          <a:p>
            <a:fld id="{F5EE93F6-E5A6-4452-BAB8-E8111EF726BC}" type="datetime1">
              <a:rPr lang="fi-FI" smtClean="0"/>
              <a:t>15.5.2017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F3D37F8-22D3-48E0-8D89-5DDCFAF338AF}" type="slidenum">
              <a:rPr lang="fi-FI" smtClean="0"/>
              <a:t>‹#›</a:t>
            </a:fld>
            <a:endParaRPr lang="fi-FI"/>
          </a:p>
        </p:txBody>
      </p:sp>
      <p:sp>
        <p:nvSpPr>
          <p:cNvPr id="9" name="Otsikko 1"/>
          <p:cNvSpPr>
            <a:spLocks noGrp="1"/>
          </p:cNvSpPr>
          <p:nvPr>
            <p:ph type="title" hasCustomPrompt="1"/>
          </p:nvPr>
        </p:nvSpPr>
        <p:spPr>
          <a:xfrm>
            <a:off x="1307864" y="1275606"/>
            <a:ext cx="6564783" cy="1368152"/>
          </a:xfrm>
        </p:spPr>
        <p:txBody>
          <a:bodyPr anchor="b">
            <a:noAutofit/>
          </a:bodyPr>
          <a:lstStyle>
            <a:lvl1pPr marL="0" marR="0" indent="0" algn="ctr" defTabSz="914400" rtl="0" eaLnBrk="1" fontAlgn="auto" latinLnBrk="0" hangingPunct="1">
              <a:lnSpc>
                <a:spcPct val="100000"/>
              </a:lnSpc>
              <a:spcBef>
                <a:spcPct val="0"/>
              </a:spcBef>
              <a:spcAft>
                <a:spcPts val="0"/>
              </a:spcAft>
              <a:buClrTx/>
              <a:buSzTx/>
              <a:buFontTx/>
              <a:buNone/>
              <a:tabLst/>
              <a:defRPr sz="2600" b="1" cap="none">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fi-FI" dirty="0"/>
          </a:p>
        </p:txBody>
      </p:sp>
      <p:sp>
        <p:nvSpPr>
          <p:cNvPr id="10" name="Tekstin paikkamerkki 2"/>
          <p:cNvSpPr>
            <a:spLocks noGrp="1"/>
          </p:cNvSpPr>
          <p:nvPr>
            <p:ph type="body" idx="1" hasCustomPrompt="1"/>
          </p:nvPr>
        </p:nvSpPr>
        <p:spPr>
          <a:xfrm>
            <a:off x="1307864" y="2643758"/>
            <a:ext cx="6576504" cy="648072"/>
          </a:xfrm>
        </p:spPr>
        <p:txBody>
          <a:bodyPr anchor="t">
            <a:normAutofit/>
          </a:bodyPr>
          <a:lstStyle>
            <a:lvl1pPr marL="0" indent="0" algn="ctr">
              <a:buNone/>
              <a:defRPr sz="1600" b="1"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Vaihda taustakuva hiiren kakkospainike -&gt; Muotoile tausta </a:t>
            </a: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Kuva tai materiaalikuviotäyttö -&gt; Tiedostosta</a:t>
            </a:r>
          </a:p>
        </p:txBody>
      </p:sp>
      <p:sp>
        <p:nvSpPr>
          <p:cNvPr id="13" name="Suorakulmio 12"/>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Kuva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Tree>
    <p:extLst>
      <p:ext uri="{BB962C8B-B14F-4D97-AF65-F5344CB8AC3E}">
        <p14:creationId xmlns:p14="http://schemas.microsoft.com/office/powerpoint/2010/main" val="15641392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Rajattu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fld id="{6AC0D961-3CB2-4A46-9012-2598BA12B434}" type="datetime1">
              <a:rPr lang="fi-FI" smtClean="0">
                <a:solidFill>
                  <a:srgbClr val="CCCCCC"/>
                </a:solidFill>
              </a:rPr>
              <a:pPr/>
              <a:t>15.5.2017</a:t>
            </a:fld>
            <a:endParaRPr lang="fi-FI">
              <a:solidFill>
                <a:srgbClr val="CCCCCC"/>
              </a:solidFill>
            </a:endParaRPr>
          </a:p>
        </p:txBody>
      </p:sp>
      <p:sp>
        <p:nvSpPr>
          <p:cNvPr id="3" name="Alatunnisteen paikkamerkki 2"/>
          <p:cNvSpPr>
            <a:spLocks noGrp="1"/>
          </p:cNvSpPr>
          <p:nvPr>
            <p:ph type="ftr" sz="quarter" idx="11"/>
          </p:nvPr>
        </p:nvSpPr>
        <p:spPr/>
        <p:txBody>
          <a:bodyPr/>
          <a:lstStyle/>
          <a:p>
            <a:r>
              <a:rPr lang="fi-FI">
                <a:solidFill>
                  <a:srgbClr val="CCCCCC"/>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solidFill>
              </a:rPr>
              <a:pPr/>
              <a:t>‹#›</a:t>
            </a:fld>
            <a:endParaRPr lang="fi-FI">
              <a:solidFill>
                <a:srgbClr val="CCCCCC"/>
              </a:solidFill>
            </a:endParaRPr>
          </a:p>
        </p:txBody>
      </p:sp>
      <p:pic>
        <p:nvPicPr>
          <p:cNvPr id="11" name="Kuva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18" name="Sisällön paikkamerkki 2"/>
          <p:cNvSpPr>
            <a:spLocks noGrp="1"/>
          </p:cNvSpPr>
          <p:nvPr>
            <p:ph idx="1" hasCustomPrompt="1"/>
          </p:nvPr>
        </p:nvSpPr>
        <p:spPr>
          <a:xfrm>
            <a:off x="407354" y="1417828"/>
            <a:ext cx="4452678" cy="3394472"/>
          </a:xfrm>
        </p:spPr>
        <p:txBody>
          <a:bodyPr/>
          <a:lstStyle>
            <a:lvl1pPr>
              <a:defRPr/>
            </a:lvl1pPr>
            <a:lvl2pPr>
              <a:defRPr/>
            </a:lvl2pPr>
          </a:lstStyle>
          <a:p>
            <a:pPr lvl="0"/>
            <a:r>
              <a:rPr lang="fi-FI" dirty="0"/>
              <a:t>Tähän teksti</a:t>
            </a:r>
          </a:p>
          <a:p>
            <a:pPr lvl="1"/>
            <a:r>
              <a:rPr lang="fi-FI" dirty="0"/>
              <a:t>Taustakuvan voi vaihtaa klikkaamalla kuvan päällä hiiren kakkospainikkeella -&gt; Muotoile tausta -&gt; Tiedostosta</a:t>
            </a:r>
          </a:p>
          <a:p>
            <a:pPr lvl="2"/>
            <a:r>
              <a:rPr lang="fi-FI" dirty="0"/>
              <a:t>kolmas taso</a:t>
            </a:r>
          </a:p>
          <a:p>
            <a:pPr lvl="3"/>
            <a:r>
              <a:rPr lang="fi-FI" dirty="0"/>
              <a:t>neljäs taso</a:t>
            </a:r>
          </a:p>
          <a:p>
            <a:pPr lvl="4"/>
            <a:r>
              <a:rPr lang="fi-FI" dirty="0"/>
              <a:t>viides taso</a:t>
            </a:r>
          </a:p>
        </p:txBody>
      </p:sp>
      <p:sp>
        <p:nvSpPr>
          <p:cNvPr id="19" name="Tekstin paikkamerkki 4"/>
          <p:cNvSpPr>
            <a:spLocks noGrp="1"/>
          </p:cNvSpPr>
          <p:nvPr>
            <p:ph type="body" sz="quarter" idx="3" hasCustomPrompt="1"/>
          </p:nvPr>
        </p:nvSpPr>
        <p:spPr>
          <a:xfrm>
            <a:off x="407354" y="411510"/>
            <a:ext cx="4041775" cy="996975"/>
          </a:xfrm>
        </p:spPr>
        <p:txBody>
          <a:bodyPr anchor="b"/>
          <a:lstStyle>
            <a:lvl1pPr marL="0" indent="0">
              <a:buNone/>
              <a:defRPr sz="2400" b="1">
                <a:solidFill>
                  <a:srgbClr val="0F76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Dian otsikko</a:t>
            </a:r>
          </a:p>
          <a:p>
            <a:pPr lvl="0"/>
            <a:r>
              <a:rPr lang="fi-FI" dirty="0"/>
              <a:t>tähän</a:t>
            </a:r>
          </a:p>
        </p:txBody>
      </p:sp>
      <p:sp>
        <p:nvSpPr>
          <p:cNvPr id="12" name="Suorakulmio 11"/>
          <p:cNvSpPr>
            <a:spLocks/>
          </p:cNvSpPr>
          <p:nvPr userDrawn="1"/>
        </p:nvSpPr>
        <p:spPr>
          <a:xfrm>
            <a:off x="0" y="509778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Tree>
    <p:extLst>
      <p:ext uri="{BB962C8B-B14F-4D97-AF65-F5344CB8AC3E}">
        <p14:creationId xmlns:p14="http://schemas.microsoft.com/office/powerpoint/2010/main" val="32002292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aksi sisältökohdetta +  kaksi otsikkoa">
    <p:spTree>
      <p:nvGrpSpPr>
        <p:cNvPr id="1" name=""/>
        <p:cNvGrpSpPr/>
        <p:nvPr/>
      </p:nvGrpSpPr>
      <p:grpSpPr>
        <a:xfrm>
          <a:off x="0" y="0"/>
          <a:ext cx="0" cy="0"/>
          <a:chOff x="0" y="0"/>
          <a:chExt cx="0" cy="0"/>
        </a:xfrm>
      </p:grpSpPr>
      <p:sp>
        <p:nvSpPr>
          <p:cNvPr id="3" name="Tekstin paikkamerkki 2"/>
          <p:cNvSpPr>
            <a:spLocks noGrp="1"/>
          </p:cNvSpPr>
          <p:nvPr>
            <p:ph type="body" idx="1" hasCustomPrompt="1"/>
          </p:nvPr>
        </p:nvSpPr>
        <p:spPr>
          <a:xfrm>
            <a:off x="457200" y="411510"/>
            <a:ext cx="4040188" cy="996975"/>
          </a:xfrm>
        </p:spPr>
        <p:txBody>
          <a:bodyPr anchor="b"/>
          <a:lstStyle>
            <a:lvl1pPr marL="0" indent="0">
              <a:buNone/>
              <a:defRPr sz="2400" b="1">
                <a:solidFill>
                  <a:srgbClr val="0F76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Dian otsikko </a:t>
            </a:r>
          </a:p>
          <a:p>
            <a:pPr lvl="0"/>
            <a:r>
              <a:rPr lang="fi-FI" dirty="0"/>
              <a:t>1 tähän</a:t>
            </a:r>
          </a:p>
        </p:txBody>
      </p:sp>
      <p:sp>
        <p:nvSpPr>
          <p:cNvPr id="4" name="Sisällön paikkamerkki 3"/>
          <p:cNvSpPr>
            <a:spLocks noGrp="1"/>
          </p:cNvSpPr>
          <p:nvPr>
            <p:ph sz="half" idx="2"/>
          </p:nvPr>
        </p:nvSpPr>
        <p:spPr>
          <a:xfrm>
            <a:off x="457200" y="1408484"/>
            <a:ext cx="4040188" cy="2963466"/>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hasCustomPrompt="1"/>
          </p:nvPr>
        </p:nvSpPr>
        <p:spPr>
          <a:xfrm>
            <a:off x="4645026" y="411510"/>
            <a:ext cx="4041775" cy="996975"/>
          </a:xfrm>
        </p:spPr>
        <p:txBody>
          <a:bodyPr anchor="b"/>
          <a:lstStyle>
            <a:lvl1pPr marL="0" indent="0">
              <a:buNone/>
              <a:defRPr sz="2400" b="1">
                <a:solidFill>
                  <a:srgbClr val="0F76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Dian otsikko 2</a:t>
            </a:r>
          </a:p>
          <a:p>
            <a:pPr lvl="0"/>
            <a:r>
              <a:rPr lang="fi-FI" dirty="0"/>
              <a:t>tähän</a:t>
            </a:r>
          </a:p>
        </p:txBody>
      </p:sp>
      <p:sp>
        <p:nvSpPr>
          <p:cNvPr id="6" name="Sisällön paikkamerkki 5"/>
          <p:cNvSpPr>
            <a:spLocks noGrp="1"/>
          </p:cNvSpPr>
          <p:nvPr>
            <p:ph sz="quarter" idx="4"/>
          </p:nvPr>
        </p:nvSpPr>
        <p:spPr>
          <a:xfrm>
            <a:off x="4645026" y="1408484"/>
            <a:ext cx="4041775" cy="2963466"/>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p:cNvSpPr>
            <a:spLocks noGrp="1"/>
          </p:cNvSpPr>
          <p:nvPr>
            <p:ph type="dt" sz="half" idx="10"/>
          </p:nvPr>
        </p:nvSpPr>
        <p:spPr/>
        <p:txBody>
          <a:bodyPr/>
          <a:lstStyle/>
          <a:p>
            <a:fld id="{65181C77-A2B0-410C-84EC-21E9BE1F6F99}" type="datetime1">
              <a:rPr lang="fi-FI" smtClean="0">
                <a:solidFill>
                  <a:srgbClr val="CCCCCC"/>
                </a:solidFill>
              </a:rPr>
              <a:pPr/>
              <a:t>15.5.2017</a:t>
            </a:fld>
            <a:endParaRPr lang="fi-FI">
              <a:solidFill>
                <a:srgbClr val="CCCCCC"/>
              </a:solidFill>
            </a:endParaRPr>
          </a:p>
        </p:txBody>
      </p:sp>
      <p:sp>
        <p:nvSpPr>
          <p:cNvPr id="8" name="Alatunnisteen paikkamerkki 7"/>
          <p:cNvSpPr>
            <a:spLocks noGrp="1"/>
          </p:cNvSpPr>
          <p:nvPr>
            <p:ph type="ftr" sz="quarter" idx="11"/>
          </p:nvPr>
        </p:nvSpPr>
        <p:spPr/>
        <p:txBody>
          <a:bodyPr/>
          <a:lstStyle/>
          <a:p>
            <a:r>
              <a:rPr lang="fi-FI">
                <a:solidFill>
                  <a:srgbClr val="CCCCCC"/>
                </a:solidFill>
              </a:rPr>
              <a:t>Etunimi Sukunimi</a:t>
            </a:r>
          </a:p>
        </p:txBody>
      </p:sp>
      <p:sp>
        <p:nvSpPr>
          <p:cNvPr id="9" name="Dian numeron paikkamerkki 8"/>
          <p:cNvSpPr>
            <a:spLocks noGrp="1"/>
          </p:cNvSpPr>
          <p:nvPr>
            <p:ph type="sldNum" sz="quarter" idx="12"/>
          </p:nvPr>
        </p:nvSpPr>
        <p:spPr/>
        <p:txBody>
          <a:bodyPr/>
          <a:lstStyle/>
          <a:p>
            <a:fld id="{AF3D37F8-22D3-48E0-8D89-5DDCFAF338AF}" type="slidenum">
              <a:rPr lang="fi-FI" smtClean="0">
                <a:solidFill>
                  <a:srgbClr val="CCCCCC"/>
                </a:solidFill>
              </a:rPr>
              <a:pPr/>
              <a:t>‹#›</a:t>
            </a:fld>
            <a:endParaRPr lang="fi-FI">
              <a:solidFill>
                <a:srgbClr val="CCCCCC"/>
              </a:solidFill>
            </a:endParaRPr>
          </a:p>
        </p:txBody>
      </p:sp>
    </p:spTree>
    <p:extLst>
      <p:ext uri="{BB962C8B-B14F-4D97-AF65-F5344CB8AC3E}">
        <p14:creationId xmlns:p14="http://schemas.microsoft.com/office/powerpoint/2010/main" val="1702919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kuvasivu vasen">
    <p:bg>
      <p:bgPr>
        <a:solidFill>
          <a:schemeClr val="bg1"/>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B211E66-B2D8-4663-8AA7-AC4FD74B7249}" type="datetime1">
              <a:rPr lang="fi-FI" smtClean="0">
                <a:solidFill>
                  <a:srgbClr val="CCCCCC"/>
                </a:solidFill>
              </a:rPr>
              <a:pPr/>
              <a:t>15.5.2017</a:t>
            </a:fld>
            <a:endParaRPr lang="fi-FI">
              <a:solidFill>
                <a:srgbClr val="CCCCCC"/>
              </a:solidFill>
            </a:endParaRPr>
          </a:p>
        </p:txBody>
      </p:sp>
      <p:sp>
        <p:nvSpPr>
          <p:cNvPr id="3" name="Alatunnisteen paikkamerkki 2"/>
          <p:cNvSpPr>
            <a:spLocks noGrp="1"/>
          </p:cNvSpPr>
          <p:nvPr>
            <p:ph type="ftr" sz="quarter" idx="11"/>
          </p:nvPr>
        </p:nvSpPr>
        <p:spPr/>
        <p:txBody>
          <a:bodyPr/>
          <a:lstStyle/>
          <a:p>
            <a:r>
              <a:rPr lang="fi-FI">
                <a:solidFill>
                  <a:srgbClr val="CCCCCC"/>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solidFill>
              </a:rPr>
              <a:pPr/>
              <a:t>‹#›</a:t>
            </a:fld>
            <a:endParaRPr lang="fi-FI">
              <a:solidFill>
                <a:srgbClr val="CCCCCC"/>
              </a:solidFill>
            </a:endParaRPr>
          </a:p>
        </p:txBody>
      </p:sp>
      <p:sp>
        <p:nvSpPr>
          <p:cNvPr id="13" name="Otsikko 1"/>
          <p:cNvSpPr>
            <a:spLocks noGrp="1"/>
          </p:cNvSpPr>
          <p:nvPr>
            <p:ph type="title" hasCustomPrompt="1"/>
          </p:nvPr>
        </p:nvSpPr>
        <p:spPr>
          <a:xfrm>
            <a:off x="5209728" y="195486"/>
            <a:ext cx="3898776" cy="1145282"/>
          </a:xfrm>
        </p:spPr>
        <p:txBody>
          <a:bodyPr/>
          <a:lstStyle>
            <a:lvl1pPr>
              <a:defRPr/>
            </a:lvl1pPr>
          </a:lstStyle>
          <a:p>
            <a:r>
              <a:rPr lang="fi-FI" dirty="0"/>
              <a:t>Dian otsikko </a:t>
            </a:r>
            <a:br>
              <a:rPr lang="fi-FI" dirty="0"/>
            </a:br>
            <a:r>
              <a:rPr lang="fi-FI" dirty="0"/>
              <a:t>tähän</a:t>
            </a:r>
          </a:p>
        </p:txBody>
      </p:sp>
      <p:sp>
        <p:nvSpPr>
          <p:cNvPr id="14" name="Sisällön paikkamerkki 2"/>
          <p:cNvSpPr>
            <a:spLocks noGrp="1"/>
          </p:cNvSpPr>
          <p:nvPr>
            <p:ph idx="1" hasCustomPrompt="1"/>
          </p:nvPr>
        </p:nvSpPr>
        <p:spPr>
          <a:xfrm>
            <a:off x="5198928" y="1417828"/>
            <a:ext cx="3898776" cy="3394472"/>
          </a:xfrm>
        </p:spPr>
        <p:txBody>
          <a:bodyPr/>
          <a:lstStyle>
            <a:lvl1pPr>
              <a:defRPr/>
            </a:lvl1pPr>
            <a:lvl2pPr>
              <a:defRPr/>
            </a:lvl2pPr>
          </a:lstStyle>
          <a:p>
            <a:pPr lvl="0"/>
            <a:r>
              <a:rPr lang="fi-FI" dirty="0"/>
              <a:t>Tähän teksti</a:t>
            </a:r>
          </a:p>
          <a:p>
            <a:pPr lvl="1"/>
            <a:r>
              <a:rPr lang="fi-FI" dirty="0"/>
              <a:t>Taustakuvan voi vaihtaa klikkaamalla kuvan päällä hiiren kakkospainikkeella -&gt; Muotoile tausta -&gt; Tiedostosta</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116843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iitossivu">
    <p:bg>
      <p:bgPr>
        <a:solidFill>
          <a:schemeClr val="accent2"/>
        </a:solidFill>
        <a:effectLst/>
      </p:bgPr>
    </p:bg>
    <p:spTree>
      <p:nvGrpSpPr>
        <p:cNvPr id="1" name=""/>
        <p:cNvGrpSpPr/>
        <p:nvPr/>
      </p:nvGrpSpPr>
      <p:grpSpPr>
        <a:xfrm>
          <a:off x="0" y="0"/>
          <a:ext cx="0" cy="0"/>
          <a:chOff x="0" y="0"/>
          <a:chExt cx="0" cy="0"/>
        </a:xfrm>
      </p:grpSpPr>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fld id="{F99F4CD9-7D89-40EA-8F54-0A63D9010B0A}" type="datetime1">
              <a:rPr lang="fi-FI" smtClean="0">
                <a:solidFill>
                  <a:srgbClr val="CCCCCC"/>
                </a:solidFill>
              </a:rPr>
              <a:pPr/>
              <a:t>15.5.2017</a:t>
            </a:fld>
            <a:endParaRPr lang="fi-FI">
              <a:solidFill>
                <a:srgbClr val="CCCCCC"/>
              </a:solidFill>
            </a:endParaRPr>
          </a:p>
        </p:txBody>
      </p:sp>
      <p:sp>
        <p:nvSpPr>
          <p:cNvPr id="3" name="Alatunnisteen paikkamerkki 2"/>
          <p:cNvSpPr>
            <a:spLocks noGrp="1"/>
          </p:cNvSpPr>
          <p:nvPr>
            <p:ph type="ftr" sz="quarter" idx="11"/>
          </p:nvPr>
        </p:nvSpPr>
        <p:spPr/>
        <p:txBody>
          <a:bodyPr/>
          <a:lstStyle/>
          <a:p>
            <a:r>
              <a:rPr lang="fi-FI">
                <a:solidFill>
                  <a:srgbClr val="CCCCCC"/>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solidFill>
              </a:rPr>
              <a:pPr/>
              <a:t>‹#›</a:t>
            </a:fld>
            <a:endParaRPr lang="fi-FI">
              <a:solidFill>
                <a:srgbClr val="CCCCCC"/>
              </a:solidFill>
            </a:endParaRPr>
          </a:p>
        </p:txBody>
      </p:sp>
      <p:sp>
        <p:nvSpPr>
          <p:cNvPr id="12" name="Otsikko 1"/>
          <p:cNvSpPr>
            <a:spLocks noGrp="1"/>
          </p:cNvSpPr>
          <p:nvPr>
            <p:ph type="title" hasCustomPrompt="1"/>
          </p:nvPr>
        </p:nvSpPr>
        <p:spPr>
          <a:xfrm>
            <a:off x="1289609" y="1347614"/>
            <a:ext cx="6564783" cy="1368152"/>
          </a:xfrm>
        </p:spPr>
        <p:txBody>
          <a:bodyPr anchor="b">
            <a:noAutofit/>
          </a:bodyPr>
          <a:lstStyle>
            <a:lvl1pPr marL="0" marR="0" indent="0" algn="ctr" defTabSz="914400" rtl="0" eaLnBrk="1" fontAlgn="auto" latinLnBrk="0" hangingPunct="1">
              <a:lnSpc>
                <a:spcPct val="100000"/>
              </a:lnSpc>
              <a:spcBef>
                <a:spcPct val="0"/>
              </a:spcBef>
              <a:spcAft>
                <a:spcPts val="0"/>
              </a:spcAft>
              <a:buClrTx/>
              <a:buSzTx/>
              <a:buFontTx/>
              <a:buNone/>
              <a:tabLst/>
              <a:defRPr sz="9600" b="0" cap="none">
                <a:solidFill>
                  <a:schemeClr val="bg1"/>
                </a:solidFill>
              </a:defRPr>
            </a:lvl1pPr>
          </a:lstStyle>
          <a:p>
            <a:r>
              <a:rPr lang="fi-FI" dirty="0"/>
              <a:t>Kiitos!</a:t>
            </a:r>
          </a:p>
        </p:txBody>
      </p:sp>
      <p:sp>
        <p:nvSpPr>
          <p:cNvPr id="13" name="Tekstin paikkamerkki 2"/>
          <p:cNvSpPr>
            <a:spLocks noGrp="1"/>
          </p:cNvSpPr>
          <p:nvPr>
            <p:ph type="body" idx="1" hasCustomPrompt="1"/>
          </p:nvPr>
        </p:nvSpPr>
        <p:spPr>
          <a:xfrm>
            <a:off x="1283748" y="2715766"/>
            <a:ext cx="6576504" cy="432048"/>
          </a:xfrm>
        </p:spPr>
        <p:txBody>
          <a:bodyPr anchor="t">
            <a:normAutofit/>
          </a:bodyPr>
          <a:lstStyle>
            <a:lvl1pPr marL="0" indent="0" algn="ctr">
              <a:buNone/>
              <a:defRPr sz="1600" b="1"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t>alueuudistus.fi</a:t>
            </a:r>
          </a:p>
        </p:txBody>
      </p:sp>
      <p:sp>
        <p:nvSpPr>
          <p:cNvPr id="15" name="Tekstin paikkamerkki 2"/>
          <p:cNvSpPr>
            <a:spLocks noGrp="1"/>
          </p:cNvSpPr>
          <p:nvPr>
            <p:ph type="body" idx="13" hasCustomPrompt="1"/>
          </p:nvPr>
        </p:nvSpPr>
        <p:spPr>
          <a:xfrm>
            <a:off x="1283748" y="3939902"/>
            <a:ext cx="6576504" cy="432048"/>
          </a:xfrm>
        </p:spPr>
        <p:txBody>
          <a:bodyPr anchor="t">
            <a:normAutofit/>
          </a:bodyPr>
          <a:lstStyle>
            <a:lvl1pPr marL="0" indent="0" algn="ctr">
              <a:buNone/>
              <a:defRPr sz="1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Tila omille yhteystiedoille</a:t>
            </a:r>
          </a:p>
        </p:txBody>
      </p:sp>
      <p:sp>
        <p:nvSpPr>
          <p:cNvPr id="16" name="Tekstin paikkamerkki 2"/>
          <p:cNvSpPr>
            <a:spLocks noGrp="1"/>
          </p:cNvSpPr>
          <p:nvPr>
            <p:ph type="body" idx="14" hasCustomPrompt="1"/>
          </p:nvPr>
        </p:nvSpPr>
        <p:spPr>
          <a:xfrm>
            <a:off x="1283748" y="3147814"/>
            <a:ext cx="6576504" cy="432048"/>
          </a:xfrm>
        </p:spPr>
        <p:txBody>
          <a:bodyPr anchor="t">
            <a:normAutofit/>
          </a:bodyPr>
          <a:lstStyle>
            <a:lvl1pPr marL="0" indent="0" algn="ctr">
              <a:buNone/>
              <a:defRPr sz="1600" b="1"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Tila tarkemmalle osoitteelle</a:t>
            </a:r>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pic>
        <p:nvPicPr>
          <p:cNvPr id="5" name="Kuva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8129" y="136771"/>
            <a:ext cx="2145615" cy="1395869"/>
          </a:xfrm>
          <a:prstGeom prst="rect">
            <a:avLst/>
          </a:prstGeom>
        </p:spPr>
      </p:pic>
      <p:sp>
        <p:nvSpPr>
          <p:cNvPr id="18" name="Suorakulmio 17"/>
          <p:cNvSpPr>
            <a:spLocks/>
          </p:cNvSpPr>
          <p:nvPr userDrawn="1"/>
        </p:nvSpPr>
        <p:spPr>
          <a:xfrm>
            <a:off x="0" y="509778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Tree>
    <p:extLst>
      <p:ext uri="{BB962C8B-B14F-4D97-AF65-F5344CB8AC3E}">
        <p14:creationId xmlns:p14="http://schemas.microsoft.com/office/powerpoint/2010/main" val="224619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nodePh="1">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väripohja ">
    <p:bg>
      <p:bgPr>
        <a:solidFill>
          <a:schemeClr val="accent2"/>
        </a:solidFill>
        <a:effectLst/>
      </p:bgPr>
    </p:bg>
    <p:spTree>
      <p:nvGrpSpPr>
        <p:cNvPr id="1" name=""/>
        <p:cNvGrpSpPr/>
        <p:nvPr/>
      </p:nvGrpSpPr>
      <p:grpSpPr>
        <a:xfrm>
          <a:off x="0" y="0"/>
          <a:ext cx="0" cy="0"/>
          <a:chOff x="0" y="0"/>
          <a:chExt cx="0" cy="0"/>
        </a:xfrm>
      </p:grpSpPr>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fld id="{804A66D9-50C3-4DDB-8C17-62CE8BC72D7B}" type="datetime1">
              <a:rPr lang="fi-FI" smtClean="0">
                <a:solidFill>
                  <a:srgbClr val="CCCCCC"/>
                </a:solidFill>
              </a:rPr>
              <a:pPr/>
              <a:t>15.5.2017</a:t>
            </a:fld>
            <a:endParaRPr lang="fi-FI" dirty="0">
              <a:solidFill>
                <a:srgbClr val="CCCCCC"/>
              </a:solidFill>
            </a:endParaRPr>
          </a:p>
        </p:txBody>
      </p:sp>
      <p:sp>
        <p:nvSpPr>
          <p:cNvPr id="3" name="Alatunnisteen paikkamerkki 2"/>
          <p:cNvSpPr>
            <a:spLocks noGrp="1"/>
          </p:cNvSpPr>
          <p:nvPr>
            <p:ph type="ftr" sz="quarter" idx="11"/>
          </p:nvPr>
        </p:nvSpPr>
        <p:spPr/>
        <p:txBody>
          <a:bodyPr/>
          <a:lstStyle/>
          <a:p>
            <a:r>
              <a:rPr lang="fi-FI">
                <a:solidFill>
                  <a:srgbClr val="CCCCCC"/>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solidFill>
              </a:rPr>
              <a:pPr/>
              <a:t>‹#›</a:t>
            </a:fld>
            <a:endParaRPr lang="fi-FI">
              <a:solidFill>
                <a:srgbClr val="CCCCCC"/>
              </a:solidFill>
            </a:endParaRPr>
          </a:p>
        </p:txBody>
      </p:sp>
      <p:sp>
        <p:nvSpPr>
          <p:cNvPr id="16" name="Otsikko 1"/>
          <p:cNvSpPr>
            <a:spLocks noGrp="1"/>
          </p:cNvSpPr>
          <p:nvPr>
            <p:ph type="title" hasCustomPrompt="1"/>
          </p:nvPr>
        </p:nvSpPr>
        <p:spPr>
          <a:xfrm>
            <a:off x="1307864" y="1275606"/>
            <a:ext cx="6564783" cy="1368152"/>
          </a:xfrm>
        </p:spPr>
        <p:txBody>
          <a:bodyPr anchor="b">
            <a:noAutofit/>
          </a:bodyPr>
          <a:lstStyle>
            <a:lvl1pPr marL="0" marR="0" indent="0" algn="ctr" defTabSz="914400" rtl="0" eaLnBrk="1" fontAlgn="auto" latinLnBrk="0" hangingPunct="1">
              <a:lnSpc>
                <a:spcPct val="100000"/>
              </a:lnSpc>
              <a:spcBef>
                <a:spcPct val="0"/>
              </a:spcBef>
              <a:spcAft>
                <a:spcPts val="0"/>
              </a:spcAft>
              <a:buClrTx/>
              <a:buSzTx/>
              <a:buFontTx/>
              <a:buNone/>
              <a:tabLst/>
              <a:defRPr sz="2600" b="1" cap="none">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fi-FI" dirty="0"/>
          </a:p>
        </p:txBody>
      </p:sp>
      <p:sp>
        <p:nvSpPr>
          <p:cNvPr id="17" name="Tekstin paikkamerkki 2"/>
          <p:cNvSpPr>
            <a:spLocks noGrp="1"/>
          </p:cNvSpPr>
          <p:nvPr>
            <p:ph type="body" idx="1" hasCustomPrompt="1"/>
          </p:nvPr>
        </p:nvSpPr>
        <p:spPr>
          <a:xfrm>
            <a:off x="1307864" y="2643758"/>
            <a:ext cx="6576504" cy="648072"/>
          </a:xfrm>
        </p:spPr>
        <p:txBody>
          <a:bodyPr anchor="t">
            <a:norm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err="1">
                <a:latin typeface="Arial" panose="020B0604020202020204" pitchFamily="34" charset="0"/>
                <a:cs typeface="Arial" panose="020B0604020202020204" pitchFamily="34" charset="0"/>
              </a:rPr>
              <a:t>Click</a:t>
            </a:r>
            <a:r>
              <a:rPr lang="fi-FI" dirty="0">
                <a:latin typeface="Arial" panose="020B0604020202020204" pitchFamily="34" charset="0"/>
                <a:cs typeface="Arial" panose="020B0604020202020204" pitchFamily="34" charset="0"/>
              </a:rPr>
              <a:t> to </a:t>
            </a:r>
            <a:r>
              <a:rPr lang="fi-FI" dirty="0" err="1">
                <a:latin typeface="Arial" panose="020B0604020202020204" pitchFamily="34" charset="0"/>
                <a:cs typeface="Arial" panose="020B0604020202020204" pitchFamily="34" charset="0"/>
              </a:rPr>
              <a:t>edit</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Master</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subtitle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style</a:t>
            </a:r>
            <a:endParaRPr lang="fi-FI" dirty="0">
              <a:latin typeface="Arial" panose="020B0604020202020204" pitchFamily="34" charset="0"/>
              <a:cs typeface="Arial" panose="020B0604020202020204" pitchFamily="34" charset="0"/>
            </a:endParaRPr>
          </a:p>
        </p:txBody>
      </p:sp>
      <p:sp>
        <p:nvSpPr>
          <p:cNvPr id="12" name="Suorakulmio 11"/>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11" name="Kuva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Tree>
    <p:extLst>
      <p:ext uri="{BB962C8B-B14F-4D97-AF65-F5344CB8AC3E}">
        <p14:creationId xmlns:p14="http://schemas.microsoft.com/office/powerpoint/2010/main" val="32026427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a sivu">
    <p:spTree>
      <p:nvGrpSpPr>
        <p:cNvPr id="1" name=""/>
        <p:cNvGrpSpPr/>
        <p:nvPr/>
      </p:nvGrpSpPr>
      <p:grpSpPr>
        <a:xfrm>
          <a:off x="0" y="0"/>
          <a:ext cx="0" cy="0"/>
          <a:chOff x="0" y="0"/>
          <a:chExt cx="0" cy="0"/>
        </a:xfrm>
      </p:grpSpPr>
      <p:sp>
        <p:nvSpPr>
          <p:cNvPr id="18" name="Suorakulmio 17"/>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fld id="{C48FF374-E5A2-49AB-A438-57F9903CA522}" type="datetime1">
              <a:rPr lang="fi-FI" smtClean="0">
                <a:solidFill>
                  <a:srgbClr val="CCCCCC"/>
                </a:solidFill>
              </a:rPr>
              <a:pPr/>
              <a:t>15.5.2017</a:t>
            </a:fld>
            <a:endParaRPr lang="fi-FI">
              <a:solidFill>
                <a:srgbClr val="CCCCCC"/>
              </a:solidFill>
            </a:endParaRPr>
          </a:p>
        </p:txBody>
      </p:sp>
      <p:sp>
        <p:nvSpPr>
          <p:cNvPr id="3" name="Alatunnisteen paikkamerkki 2"/>
          <p:cNvSpPr>
            <a:spLocks noGrp="1"/>
          </p:cNvSpPr>
          <p:nvPr>
            <p:ph type="ftr" sz="quarter" idx="11"/>
          </p:nvPr>
        </p:nvSpPr>
        <p:spPr/>
        <p:txBody>
          <a:bodyPr/>
          <a:lstStyle/>
          <a:p>
            <a:r>
              <a:rPr lang="fi-FI">
                <a:solidFill>
                  <a:srgbClr val="CCCCCC"/>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solidFill>
              </a:rPr>
              <a:pPr/>
              <a:t>‹#›</a:t>
            </a:fld>
            <a:endParaRPr lang="fi-FI">
              <a:solidFill>
                <a:srgbClr val="CCCCCC"/>
              </a:solidFill>
            </a:endParaRPr>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9" name="Suorakulmio 8"/>
          <p:cNvSpPr>
            <a:spLocks/>
          </p:cNvSpPr>
          <p:nvPr userDrawn="1"/>
        </p:nvSpPr>
        <p:spPr>
          <a:xfrm>
            <a:off x="0" y="509778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Tree>
    <p:extLst>
      <p:ext uri="{BB962C8B-B14F-4D97-AF65-F5344CB8AC3E}">
        <p14:creationId xmlns:p14="http://schemas.microsoft.com/office/powerpoint/2010/main" val="1886056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11560" y="3048819"/>
            <a:ext cx="7772400" cy="1021556"/>
          </a:xfrm>
        </p:spPr>
        <p:txBody>
          <a:bodyPr anchor="t"/>
          <a:lstStyle>
            <a:lvl1pPr algn="l">
              <a:defRPr sz="4000" b="1" cap="all"/>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11560" y="1923678"/>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12" name="Päivämäärän paikkamerkki 3"/>
          <p:cNvSpPr>
            <a:spLocks noGrp="1"/>
          </p:cNvSpPr>
          <p:nvPr>
            <p:ph type="dt" sz="half" idx="10"/>
          </p:nvPr>
        </p:nvSpPr>
        <p:spPr>
          <a:xfrm>
            <a:off x="3995936" y="4746178"/>
            <a:ext cx="1512168" cy="273844"/>
          </a:xfrm>
        </p:spPr>
        <p:txBody>
          <a:bodyPr/>
          <a:lstStyle/>
          <a:p>
            <a:fld id="{82D6DE4F-F54C-4426-BEFF-9F12C0BBCE5F}" type="datetime1">
              <a:rPr lang="fi-FI" smtClean="0">
                <a:solidFill>
                  <a:srgbClr val="CCCCCC"/>
                </a:solidFill>
              </a:rPr>
              <a:pPr/>
              <a:t>15.5.2017</a:t>
            </a:fld>
            <a:endParaRPr lang="fi-FI" dirty="0">
              <a:solidFill>
                <a:srgbClr val="CCCCCC"/>
              </a:solidFill>
            </a:endParaRPr>
          </a:p>
        </p:txBody>
      </p:sp>
      <p:sp>
        <p:nvSpPr>
          <p:cNvPr id="13" name="Dian numeron paikkamerkki 5"/>
          <p:cNvSpPr>
            <a:spLocks noGrp="1"/>
          </p:cNvSpPr>
          <p:nvPr>
            <p:ph type="sldNum" sz="quarter" idx="12"/>
          </p:nvPr>
        </p:nvSpPr>
        <p:spPr>
          <a:xfrm>
            <a:off x="3275856" y="4746178"/>
            <a:ext cx="600498" cy="273844"/>
          </a:xfrm>
        </p:spPr>
        <p:txBody>
          <a:bodyPr/>
          <a:lstStyle/>
          <a:p>
            <a:fld id="{AF3D37F8-22D3-48E0-8D89-5DDCFAF338AF}" type="slidenum">
              <a:rPr lang="fi-FI" smtClean="0">
                <a:solidFill>
                  <a:srgbClr val="CCCCCC"/>
                </a:solidFill>
              </a:rPr>
              <a:pPr/>
              <a:t>‹#›</a:t>
            </a:fld>
            <a:endParaRPr lang="fi-FI" dirty="0">
              <a:solidFill>
                <a:srgbClr val="CCCCCC"/>
              </a:solidFill>
            </a:endParaRPr>
          </a:p>
        </p:txBody>
      </p:sp>
      <p:sp>
        <p:nvSpPr>
          <p:cNvPr id="7"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baseline="0">
                <a:solidFill>
                  <a:schemeClr val="bg2"/>
                </a:solidFill>
                <a:latin typeface="Arial" panose="020B0604020202020204" pitchFamily="34" charset="0"/>
                <a:cs typeface="Arial" panose="020B0604020202020204" pitchFamily="34" charset="0"/>
              </a:defRPr>
            </a:lvl1pPr>
          </a:lstStyle>
          <a:p>
            <a:r>
              <a:rPr lang="fi-FI" dirty="0">
                <a:solidFill>
                  <a:srgbClr val="CCCCCC"/>
                </a:solidFill>
              </a:rPr>
              <a:t>Etunimi Sukunimi</a:t>
            </a:r>
          </a:p>
        </p:txBody>
      </p:sp>
    </p:spTree>
    <p:extLst>
      <p:ext uri="{BB962C8B-B14F-4D97-AF65-F5344CB8AC3E}">
        <p14:creationId xmlns:p14="http://schemas.microsoft.com/office/powerpoint/2010/main" val="3513416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1" y="204787"/>
            <a:ext cx="3008313" cy="871538"/>
          </a:xfrm>
        </p:spPr>
        <p:txBody>
          <a:bodyPr anchor="b"/>
          <a:lstStyle>
            <a:lvl1pPr algn="l">
              <a:defRPr sz="2000" b="1"/>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p>
        </p:txBody>
      </p:sp>
      <p:sp>
        <p:nvSpPr>
          <p:cNvPr id="5" name="Päivämäärän paikkamerkki 4"/>
          <p:cNvSpPr>
            <a:spLocks noGrp="1"/>
          </p:cNvSpPr>
          <p:nvPr>
            <p:ph type="dt" sz="half" idx="10"/>
          </p:nvPr>
        </p:nvSpPr>
        <p:spPr/>
        <p:txBody>
          <a:bodyPr/>
          <a:lstStyle/>
          <a:p>
            <a:fld id="{148709E0-69AD-4D2F-89F3-C44E3DBF8A2D}" type="datetime1">
              <a:rPr lang="fi-FI" smtClean="0">
                <a:solidFill>
                  <a:srgbClr val="CCCCCC"/>
                </a:solidFill>
              </a:rPr>
              <a:pPr/>
              <a:t>15.5.2017</a:t>
            </a:fld>
            <a:endParaRPr lang="fi-FI">
              <a:solidFill>
                <a:srgbClr val="CCCCCC"/>
              </a:solidFill>
            </a:endParaRPr>
          </a:p>
        </p:txBody>
      </p:sp>
      <p:sp>
        <p:nvSpPr>
          <p:cNvPr id="6" name="Alatunnisteen paikkamerkki 5"/>
          <p:cNvSpPr>
            <a:spLocks noGrp="1"/>
          </p:cNvSpPr>
          <p:nvPr>
            <p:ph type="ftr" sz="quarter" idx="11"/>
          </p:nvPr>
        </p:nvSpPr>
        <p:spPr/>
        <p:txBody>
          <a:bodyPr/>
          <a:lstStyle/>
          <a:p>
            <a:r>
              <a:rPr lang="fi-FI">
                <a:solidFill>
                  <a:srgbClr val="CCCCCC"/>
                </a:solidFill>
              </a:rPr>
              <a:t>Etunimi Sukunimi</a:t>
            </a:r>
          </a:p>
        </p:txBody>
      </p:sp>
      <p:sp>
        <p:nvSpPr>
          <p:cNvPr id="7" name="Dian numeron paikkamerkki 6"/>
          <p:cNvSpPr>
            <a:spLocks noGrp="1"/>
          </p:cNvSpPr>
          <p:nvPr>
            <p:ph type="sldNum" sz="quarter" idx="12"/>
          </p:nvPr>
        </p:nvSpPr>
        <p:spPr/>
        <p:txBody>
          <a:bodyPr/>
          <a:lstStyle/>
          <a:p>
            <a:fld id="{AF3D37F8-22D3-48E0-8D89-5DDCFAF338AF}" type="slidenum">
              <a:rPr lang="fi-FI" smtClean="0">
                <a:solidFill>
                  <a:srgbClr val="CCCCCC"/>
                </a:solidFill>
              </a:rPr>
              <a:pPr/>
              <a:t>‹#›</a:t>
            </a:fld>
            <a:endParaRPr lang="fi-FI">
              <a:solidFill>
                <a:srgbClr val="CCCCCC"/>
              </a:solidFill>
            </a:endParaRPr>
          </a:p>
        </p:txBody>
      </p:sp>
    </p:spTree>
    <p:extLst>
      <p:ext uri="{BB962C8B-B14F-4D97-AF65-F5344CB8AC3E}">
        <p14:creationId xmlns:p14="http://schemas.microsoft.com/office/powerpoint/2010/main" val="38257192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3600450"/>
            <a:ext cx="5486400" cy="425054"/>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185A342B-03A8-4CC8-97CC-EE9A79D45383}" type="datetime1">
              <a:rPr lang="fi-FI" smtClean="0">
                <a:solidFill>
                  <a:srgbClr val="CCCCCC"/>
                </a:solidFill>
              </a:rPr>
              <a:pPr/>
              <a:t>15.5.2017</a:t>
            </a:fld>
            <a:endParaRPr lang="fi-FI">
              <a:solidFill>
                <a:srgbClr val="CCCCCC"/>
              </a:solidFill>
            </a:endParaRPr>
          </a:p>
        </p:txBody>
      </p:sp>
      <p:sp>
        <p:nvSpPr>
          <p:cNvPr id="6" name="Alatunnisteen paikkamerkki 5"/>
          <p:cNvSpPr>
            <a:spLocks noGrp="1"/>
          </p:cNvSpPr>
          <p:nvPr>
            <p:ph type="ftr" sz="quarter" idx="11"/>
          </p:nvPr>
        </p:nvSpPr>
        <p:spPr/>
        <p:txBody>
          <a:bodyPr/>
          <a:lstStyle/>
          <a:p>
            <a:r>
              <a:rPr lang="fi-FI">
                <a:solidFill>
                  <a:srgbClr val="CCCCCC"/>
                </a:solidFill>
              </a:rPr>
              <a:t>Etunimi Sukunimi</a:t>
            </a:r>
          </a:p>
        </p:txBody>
      </p:sp>
      <p:sp>
        <p:nvSpPr>
          <p:cNvPr id="7" name="Dian numeron paikkamerkki 6"/>
          <p:cNvSpPr>
            <a:spLocks noGrp="1"/>
          </p:cNvSpPr>
          <p:nvPr>
            <p:ph type="sldNum" sz="quarter" idx="12"/>
          </p:nvPr>
        </p:nvSpPr>
        <p:spPr/>
        <p:txBody>
          <a:bodyPr/>
          <a:lstStyle/>
          <a:p>
            <a:fld id="{AF3D37F8-22D3-48E0-8D89-5DDCFAF338AF}" type="slidenum">
              <a:rPr lang="fi-FI" smtClean="0">
                <a:solidFill>
                  <a:srgbClr val="CCCCCC"/>
                </a:solidFill>
              </a:rPr>
              <a:pPr/>
              <a:t>‹#›</a:t>
            </a:fld>
            <a:endParaRPr lang="fi-FI">
              <a:solidFill>
                <a:srgbClr val="CCCCCC"/>
              </a:solidFill>
            </a:endParaRPr>
          </a:p>
        </p:txBody>
      </p:sp>
    </p:spTree>
    <p:extLst>
      <p:ext uri="{BB962C8B-B14F-4D97-AF65-F5344CB8AC3E}">
        <p14:creationId xmlns:p14="http://schemas.microsoft.com/office/powerpoint/2010/main" val="19459684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E64A102C-7F67-41A2-A581-719F71F6DB58}" type="datetime1">
              <a:rPr lang="fi-FI" smtClean="0">
                <a:solidFill>
                  <a:srgbClr val="CCCCCC"/>
                </a:solidFill>
              </a:rPr>
              <a:pPr/>
              <a:t>15.5.2017</a:t>
            </a:fld>
            <a:endParaRPr lang="fi-FI">
              <a:solidFill>
                <a:srgbClr val="CCCCCC"/>
              </a:solidFill>
            </a:endParaRPr>
          </a:p>
        </p:txBody>
      </p:sp>
      <p:sp>
        <p:nvSpPr>
          <p:cNvPr id="5" name="Alatunnisteen paikkamerkki 4"/>
          <p:cNvSpPr>
            <a:spLocks noGrp="1"/>
          </p:cNvSpPr>
          <p:nvPr>
            <p:ph type="ftr" sz="quarter" idx="11"/>
          </p:nvPr>
        </p:nvSpPr>
        <p:spPr/>
        <p:txBody>
          <a:bodyPr/>
          <a:lstStyle/>
          <a:p>
            <a:r>
              <a:rPr lang="fi-FI">
                <a:solidFill>
                  <a:srgbClr val="CCCCCC"/>
                </a:solidFill>
              </a:rPr>
              <a:t>Etunimi Sukunimi</a:t>
            </a: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CCCCCC"/>
                </a:solidFill>
              </a:rPr>
              <a:pPr/>
              <a:t>‹#›</a:t>
            </a:fld>
            <a:endParaRPr lang="fi-FI">
              <a:solidFill>
                <a:srgbClr val="CCCCCC"/>
              </a:solidFill>
            </a:endParaRPr>
          </a:p>
        </p:txBody>
      </p:sp>
    </p:spTree>
    <p:extLst>
      <p:ext uri="{BB962C8B-B14F-4D97-AF65-F5344CB8AC3E}">
        <p14:creationId xmlns:p14="http://schemas.microsoft.com/office/powerpoint/2010/main" val="2742794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ajattu kuva">
    <p:bg>
      <p:bgPr>
        <a:solidFill>
          <a:schemeClr val="bg1"/>
        </a:solidFill>
        <a:effectLst/>
      </p:bgPr>
    </p:bg>
    <p:spTree>
      <p:nvGrpSpPr>
        <p:cNvPr id="1" name=""/>
        <p:cNvGrpSpPr/>
        <p:nvPr/>
      </p:nvGrpSpPr>
      <p:grpSpPr>
        <a:xfrm>
          <a:off x="0" y="0"/>
          <a:ext cx="0" cy="0"/>
          <a:chOff x="0" y="0"/>
          <a:chExt cx="0" cy="0"/>
        </a:xfrm>
      </p:grpSpPr>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äivämäärän paikkamerkki 1"/>
          <p:cNvSpPr>
            <a:spLocks noGrp="1"/>
          </p:cNvSpPr>
          <p:nvPr>
            <p:ph type="dt" sz="half" idx="10"/>
          </p:nvPr>
        </p:nvSpPr>
        <p:spPr/>
        <p:txBody>
          <a:bodyPr/>
          <a:lstStyle/>
          <a:p>
            <a:fld id="{B13DAEA8-26C8-4037-962A-4DB2AB5E4371}" type="datetime1">
              <a:rPr lang="fi-FI" smtClean="0"/>
              <a:t>15.5.2017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F3D37F8-22D3-48E0-8D89-5DDCFAF338AF}" type="slidenum">
              <a:rPr lang="fi-FI" smtClean="0"/>
              <a:t>‹#›</a:t>
            </a:fld>
            <a:endParaRPr lang="fi-FI"/>
          </a:p>
        </p:txBody>
      </p:sp>
      <p:sp>
        <p:nvSpPr>
          <p:cNvPr id="13" name="Suorakulmio 12"/>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Kuva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18" name="Sisällön paikkamerkki 2"/>
          <p:cNvSpPr>
            <a:spLocks noGrp="1"/>
          </p:cNvSpPr>
          <p:nvPr>
            <p:ph idx="1" hasCustomPrompt="1"/>
          </p:nvPr>
        </p:nvSpPr>
        <p:spPr>
          <a:xfrm>
            <a:off x="4645026" y="1417828"/>
            <a:ext cx="4452678" cy="3394472"/>
          </a:xfrm>
        </p:spPr>
        <p:txBody>
          <a:bodyPr/>
          <a:lstStyle>
            <a:lvl1pPr>
              <a:defRPr/>
            </a:lvl1pPr>
            <a:lvl2pPr>
              <a:defRPr/>
            </a:lvl2pPr>
          </a:lstStyle>
          <a:p>
            <a:pPr lvl="0"/>
            <a:r>
              <a:rPr lang="fi-FI" dirty="0"/>
              <a:t>Tähän teksti</a:t>
            </a:r>
          </a:p>
          <a:p>
            <a:pPr lvl="1"/>
            <a:r>
              <a:rPr lang="fi-FI" dirty="0"/>
              <a:t>Taustakuvan voi vaihtaa klikkaamalla kuvan päällä hiiren kakkospainikkeella -&gt; Muotoile tausta -&gt; Tiedostosta</a:t>
            </a:r>
          </a:p>
          <a:p>
            <a:pPr lvl="2"/>
            <a:r>
              <a:rPr lang="fi-FI" dirty="0"/>
              <a:t>kolmas taso</a:t>
            </a:r>
          </a:p>
          <a:p>
            <a:pPr lvl="3"/>
            <a:r>
              <a:rPr lang="fi-FI" dirty="0"/>
              <a:t>neljäs taso</a:t>
            </a:r>
          </a:p>
          <a:p>
            <a:pPr lvl="4"/>
            <a:r>
              <a:rPr lang="fi-FI" dirty="0"/>
              <a:t>viides taso</a:t>
            </a:r>
          </a:p>
        </p:txBody>
      </p:sp>
      <p:sp>
        <p:nvSpPr>
          <p:cNvPr id="19" name="Tekstin paikkamerkki 4"/>
          <p:cNvSpPr>
            <a:spLocks noGrp="1"/>
          </p:cNvSpPr>
          <p:nvPr>
            <p:ph type="body" sz="quarter" idx="3" hasCustomPrompt="1"/>
          </p:nvPr>
        </p:nvSpPr>
        <p:spPr>
          <a:xfrm>
            <a:off x="4645026" y="411510"/>
            <a:ext cx="4041775" cy="996975"/>
          </a:xfrm>
        </p:spPr>
        <p:txBody>
          <a:bodyPr anchor="b"/>
          <a:lstStyle>
            <a:lvl1pPr marL="0" indent="0">
              <a:buNone/>
              <a:defRPr sz="2400" b="1">
                <a:solidFill>
                  <a:srgbClr val="0F76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Dian otsikko</a:t>
            </a:r>
          </a:p>
          <a:p>
            <a:pPr lvl="0"/>
            <a:r>
              <a:rPr lang="fi-FI" dirty="0"/>
              <a:t>tähän</a:t>
            </a:r>
          </a:p>
        </p:txBody>
      </p:sp>
    </p:spTree>
    <p:extLst>
      <p:ext uri="{BB962C8B-B14F-4D97-AF65-F5344CB8AC3E}">
        <p14:creationId xmlns:p14="http://schemas.microsoft.com/office/powerpoint/2010/main" val="13435003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154781"/>
            <a:ext cx="2057400" cy="3290888"/>
          </a:xfrm>
        </p:spPr>
        <p:txBody>
          <a:bodyPr vert="eaVert"/>
          <a:lstStyle/>
          <a:p>
            <a:r>
              <a:rPr lang="fi-FI" dirty="0"/>
              <a:t>Muokkaa </a:t>
            </a:r>
            <a:r>
              <a:rPr lang="fi-FI" dirty="0" err="1"/>
              <a:t>perustyyl</a:t>
            </a:r>
            <a:r>
              <a:rPr lang="fi-FI" dirty="0"/>
              <a:t>. </a:t>
            </a:r>
            <a:r>
              <a:rPr lang="fi-FI" dirty="0" err="1"/>
              <a:t>napsautt</a:t>
            </a:r>
            <a:r>
              <a:rPr lang="fi-FI" dirty="0"/>
              <a:t>.</a:t>
            </a:r>
          </a:p>
        </p:txBody>
      </p:sp>
      <p:sp>
        <p:nvSpPr>
          <p:cNvPr id="3" name="Pystysuoran tekstin paikkamerkki 2"/>
          <p:cNvSpPr>
            <a:spLocks noGrp="1"/>
          </p:cNvSpPr>
          <p:nvPr>
            <p:ph type="body" orient="vert" idx="1"/>
          </p:nvPr>
        </p:nvSpPr>
        <p:spPr>
          <a:xfrm>
            <a:off x="457200" y="154781"/>
            <a:ext cx="6019800" cy="3290888"/>
          </a:xfrm>
        </p:spPr>
        <p:txBody>
          <a:bodyPr vert="eaVert"/>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CCD6DAD7-2959-4096-AC28-1D5DFEF4BE97}" type="datetime1">
              <a:rPr lang="fi-FI" smtClean="0">
                <a:solidFill>
                  <a:srgbClr val="CCCCCC"/>
                </a:solidFill>
              </a:rPr>
              <a:pPr/>
              <a:t>15.5.2017</a:t>
            </a:fld>
            <a:endParaRPr lang="fi-FI">
              <a:solidFill>
                <a:srgbClr val="CCCCCC"/>
              </a:solidFill>
            </a:endParaRPr>
          </a:p>
        </p:txBody>
      </p:sp>
      <p:sp>
        <p:nvSpPr>
          <p:cNvPr id="5" name="Alatunnisteen paikkamerkki 4"/>
          <p:cNvSpPr>
            <a:spLocks noGrp="1"/>
          </p:cNvSpPr>
          <p:nvPr>
            <p:ph type="ftr" sz="quarter" idx="11"/>
          </p:nvPr>
        </p:nvSpPr>
        <p:spPr/>
        <p:txBody>
          <a:bodyPr/>
          <a:lstStyle/>
          <a:p>
            <a:r>
              <a:rPr lang="fi-FI">
                <a:solidFill>
                  <a:srgbClr val="CCCCCC"/>
                </a:solidFill>
              </a:rPr>
              <a:t>Etunimi Sukunimi</a:t>
            </a: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CCCCCC"/>
                </a:solidFill>
              </a:rPr>
              <a:pPr/>
              <a:t>‹#›</a:t>
            </a:fld>
            <a:endParaRPr lang="fi-FI">
              <a:solidFill>
                <a:srgbClr val="CCCCCC"/>
              </a:solidFill>
            </a:endParaRPr>
          </a:p>
        </p:txBody>
      </p:sp>
    </p:spTree>
    <p:extLst>
      <p:ext uri="{BB962C8B-B14F-4D97-AF65-F5344CB8AC3E}">
        <p14:creationId xmlns:p14="http://schemas.microsoft.com/office/powerpoint/2010/main" val="3940444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kansi v.sinine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Päivämäärän paikkamerkki 1"/>
          <p:cNvSpPr>
            <a:spLocks noGrp="1"/>
          </p:cNvSpPr>
          <p:nvPr>
            <p:ph type="dt" sz="half" idx="10"/>
          </p:nvPr>
        </p:nvSpPr>
        <p:spPr/>
        <p:txBody>
          <a:bodyPr/>
          <a:lstStyle/>
          <a:p>
            <a:fld id="{B97A534A-345D-4DD5-8F29-8AB0F7AF1BFD}" type="datetime1">
              <a:rPr lang="fi-FI" smtClean="0">
                <a:solidFill>
                  <a:srgbClr val="CCCCCC">
                    <a:lumMod val="25000"/>
                  </a:srgbClr>
                </a:solidFill>
              </a:rPr>
              <a:pPr/>
              <a:t>15.5.2017</a:t>
            </a:fld>
            <a:endParaRPr lang="fi-FI" dirty="0">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16" name="Otsikko 1"/>
          <p:cNvSpPr>
            <a:spLocks noGrp="1"/>
          </p:cNvSpPr>
          <p:nvPr>
            <p:ph type="title" hasCustomPrompt="1"/>
          </p:nvPr>
        </p:nvSpPr>
        <p:spPr>
          <a:xfrm>
            <a:off x="292529" y="1707654"/>
            <a:ext cx="4063447" cy="1368152"/>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cap="none" baseline="0">
                <a:solidFill>
                  <a:schemeClr val="bg1"/>
                </a:solidFill>
              </a:defRPr>
            </a:lvl1pPr>
          </a:lstStyle>
          <a:p>
            <a:r>
              <a:rPr lang="fi-FI" dirty="0"/>
              <a:t>Esityksen </a:t>
            </a:r>
            <a:br>
              <a:rPr lang="fi-FI" dirty="0"/>
            </a:br>
            <a:r>
              <a:rPr lang="fi-FI" dirty="0"/>
              <a:t>otsikko tähän</a:t>
            </a:r>
          </a:p>
        </p:txBody>
      </p:sp>
      <p:sp>
        <p:nvSpPr>
          <p:cNvPr id="17" name="Tekstin paikkamerkki 2"/>
          <p:cNvSpPr>
            <a:spLocks noGrp="1"/>
          </p:cNvSpPr>
          <p:nvPr>
            <p:ph type="body" idx="1" hasCustomPrompt="1"/>
          </p:nvPr>
        </p:nvSpPr>
        <p:spPr>
          <a:xfrm>
            <a:off x="292529" y="3147814"/>
            <a:ext cx="4063447" cy="1152128"/>
          </a:xfrm>
        </p:spPr>
        <p:txBody>
          <a:bodyPr anchor="t">
            <a:normAutofit/>
          </a:bodyPr>
          <a:lstStyle>
            <a:lvl1pPr marL="0" indent="0" algn="l">
              <a:buNone/>
              <a:defRPr sz="1600"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Paikka alaotsikolle </a:t>
            </a:r>
          </a:p>
        </p:txBody>
      </p:sp>
      <p:sp>
        <p:nvSpPr>
          <p:cNvPr id="13" name="Suorakulmio 12"/>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15" name="Kuva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pic>
        <p:nvPicPr>
          <p:cNvPr id="12" name="Kuva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18872" y="28060"/>
            <a:ext cx="1823773" cy="1186489"/>
          </a:xfrm>
          <a:prstGeom prst="rect">
            <a:avLst/>
          </a:prstGeom>
        </p:spPr>
      </p:pic>
    </p:spTree>
    <p:extLst>
      <p:ext uri="{BB962C8B-B14F-4D97-AF65-F5344CB8AC3E}">
        <p14:creationId xmlns:p14="http://schemas.microsoft.com/office/powerpoint/2010/main" val="32391687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kansi v.sininen valk leim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Päivämäärän paikkamerkki 1"/>
          <p:cNvSpPr>
            <a:spLocks noGrp="1"/>
          </p:cNvSpPr>
          <p:nvPr>
            <p:ph type="dt" sz="half" idx="10"/>
          </p:nvPr>
        </p:nvSpPr>
        <p:spPr/>
        <p:txBody>
          <a:bodyPr/>
          <a:lstStyle/>
          <a:p>
            <a:fld id="{B97A534A-345D-4DD5-8F29-8AB0F7AF1BFD}" type="datetime1">
              <a:rPr lang="fi-FI" smtClean="0">
                <a:solidFill>
                  <a:srgbClr val="CCCCCC">
                    <a:lumMod val="25000"/>
                  </a:srgbClr>
                </a:solidFill>
              </a:rPr>
              <a:pPr/>
              <a:t>15.5.2017</a:t>
            </a:fld>
            <a:endParaRPr lang="fi-FI" dirty="0">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16" name="Otsikko 1"/>
          <p:cNvSpPr>
            <a:spLocks noGrp="1"/>
          </p:cNvSpPr>
          <p:nvPr>
            <p:ph type="title" hasCustomPrompt="1"/>
          </p:nvPr>
        </p:nvSpPr>
        <p:spPr>
          <a:xfrm>
            <a:off x="292529" y="1707654"/>
            <a:ext cx="4063447" cy="1368152"/>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cap="none" baseline="0">
                <a:solidFill>
                  <a:schemeClr val="bg1"/>
                </a:solidFill>
              </a:defRPr>
            </a:lvl1pPr>
          </a:lstStyle>
          <a:p>
            <a:r>
              <a:rPr lang="fi-FI" dirty="0"/>
              <a:t>Esityksen </a:t>
            </a:r>
            <a:br>
              <a:rPr lang="fi-FI" dirty="0"/>
            </a:br>
            <a:r>
              <a:rPr lang="fi-FI" dirty="0"/>
              <a:t>otsikko tähän</a:t>
            </a:r>
          </a:p>
        </p:txBody>
      </p:sp>
      <p:sp>
        <p:nvSpPr>
          <p:cNvPr id="17" name="Tekstin paikkamerkki 2"/>
          <p:cNvSpPr>
            <a:spLocks noGrp="1"/>
          </p:cNvSpPr>
          <p:nvPr>
            <p:ph type="body" idx="1" hasCustomPrompt="1"/>
          </p:nvPr>
        </p:nvSpPr>
        <p:spPr>
          <a:xfrm>
            <a:off x="292529" y="3147814"/>
            <a:ext cx="4063447" cy="1152128"/>
          </a:xfrm>
        </p:spPr>
        <p:txBody>
          <a:bodyPr anchor="t">
            <a:normAutofit/>
          </a:bodyPr>
          <a:lstStyle>
            <a:lvl1pPr marL="0" indent="0" algn="l">
              <a:buNone/>
              <a:defRPr sz="1600"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Paikka alaotsikolle </a:t>
            </a:r>
          </a:p>
        </p:txBody>
      </p:sp>
      <p:sp>
        <p:nvSpPr>
          <p:cNvPr id="13" name="Suorakulmio 12"/>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15" name="Kuva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pic>
        <p:nvPicPr>
          <p:cNvPr id="18" name="Kuva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84731" y="51471"/>
            <a:ext cx="1823773" cy="1186489"/>
          </a:xfrm>
          <a:prstGeom prst="rect">
            <a:avLst/>
          </a:prstGeom>
        </p:spPr>
      </p:pic>
    </p:spTree>
    <p:extLst>
      <p:ext uri="{BB962C8B-B14F-4D97-AF65-F5344CB8AC3E}">
        <p14:creationId xmlns:p14="http://schemas.microsoft.com/office/powerpoint/2010/main" val="23265307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kansi keltaine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Päivämäärän paikkamerkki 1"/>
          <p:cNvSpPr>
            <a:spLocks noGrp="1"/>
          </p:cNvSpPr>
          <p:nvPr>
            <p:ph type="dt" sz="half" idx="10"/>
          </p:nvPr>
        </p:nvSpPr>
        <p:spPr/>
        <p:txBody>
          <a:bodyPr/>
          <a:lstStyle/>
          <a:p>
            <a:fld id="{B97A534A-345D-4DD5-8F29-8AB0F7AF1BFD}" type="datetime1">
              <a:rPr lang="fi-FI" smtClean="0">
                <a:solidFill>
                  <a:srgbClr val="CCCCCC">
                    <a:lumMod val="25000"/>
                  </a:srgbClr>
                </a:solidFill>
              </a:rPr>
              <a:pPr/>
              <a:t>15.5.2017</a:t>
            </a:fld>
            <a:endParaRPr lang="fi-FI" dirty="0">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16" name="Otsikko 1"/>
          <p:cNvSpPr>
            <a:spLocks noGrp="1"/>
          </p:cNvSpPr>
          <p:nvPr>
            <p:ph type="title" hasCustomPrompt="1"/>
          </p:nvPr>
        </p:nvSpPr>
        <p:spPr>
          <a:xfrm>
            <a:off x="292529" y="1707654"/>
            <a:ext cx="4063447" cy="1368152"/>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cap="none" baseline="0">
                <a:solidFill>
                  <a:schemeClr val="bg1"/>
                </a:solidFill>
              </a:defRPr>
            </a:lvl1pPr>
          </a:lstStyle>
          <a:p>
            <a:r>
              <a:rPr lang="fi-FI" dirty="0"/>
              <a:t>Esityksen </a:t>
            </a:r>
            <a:br>
              <a:rPr lang="fi-FI" dirty="0"/>
            </a:br>
            <a:r>
              <a:rPr lang="fi-FI" dirty="0"/>
              <a:t>otsikko tähän</a:t>
            </a:r>
          </a:p>
        </p:txBody>
      </p:sp>
      <p:sp>
        <p:nvSpPr>
          <p:cNvPr id="17" name="Tekstin paikkamerkki 2"/>
          <p:cNvSpPr>
            <a:spLocks noGrp="1"/>
          </p:cNvSpPr>
          <p:nvPr>
            <p:ph type="body" idx="1" hasCustomPrompt="1"/>
          </p:nvPr>
        </p:nvSpPr>
        <p:spPr>
          <a:xfrm>
            <a:off x="292529" y="3147814"/>
            <a:ext cx="4063447" cy="1152128"/>
          </a:xfrm>
        </p:spPr>
        <p:txBody>
          <a:bodyPr anchor="t">
            <a:normAutofit/>
          </a:bodyPr>
          <a:lstStyle>
            <a:lvl1pPr marL="0" indent="0" algn="l">
              <a:buNone/>
              <a:defRPr sz="1600"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Paikka alaotsikolle </a:t>
            </a:r>
          </a:p>
        </p:txBody>
      </p:sp>
      <p:sp>
        <p:nvSpPr>
          <p:cNvPr id="13" name="Suorakulmio 12"/>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15" name="Kuva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pic>
        <p:nvPicPr>
          <p:cNvPr id="18" name="Kuva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18872" y="28060"/>
            <a:ext cx="1823773" cy="1186489"/>
          </a:xfrm>
          <a:prstGeom prst="rect">
            <a:avLst/>
          </a:prstGeom>
        </p:spPr>
      </p:pic>
    </p:spTree>
    <p:extLst>
      <p:ext uri="{BB962C8B-B14F-4D97-AF65-F5344CB8AC3E}">
        <p14:creationId xmlns:p14="http://schemas.microsoft.com/office/powerpoint/2010/main" val="16105005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kansi keltainen valk leim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Päivämäärän paikkamerkki 1"/>
          <p:cNvSpPr>
            <a:spLocks noGrp="1"/>
          </p:cNvSpPr>
          <p:nvPr>
            <p:ph type="dt" sz="half" idx="10"/>
          </p:nvPr>
        </p:nvSpPr>
        <p:spPr/>
        <p:txBody>
          <a:bodyPr/>
          <a:lstStyle/>
          <a:p>
            <a:fld id="{B97A534A-345D-4DD5-8F29-8AB0F7AF1BFD}" type="datetime1">
              <a:rPr lang="fi-FI" smtClean="0">
                <a:solidFill>
                  <a:srgbClr val="CCCCCC">
                    <a:lumMod val="25000"/>
                  </a:srgbClr>
                </a:solidFill>
              </a:rPr>
              <a:pPr/>
              <a:t>15.5.2017</a:t>
            </a:fld>
            <a:endParaRPr lang="fi-FI" dirty="0">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16" name="Otsikko 1"/>
          <p:cNvSpPr>
            <a:spLocks noGrp="1"/>
          </p:cNvSpPr>
          <p:nvPr>
            <p:ph type="title" hasCustomPrompt="1"/>
          </p:nvPr>
        </p:nvSpPr>
        <p:spPr>
          <a:xfrm>
            <a:off x="292529" y="1707654"/>
            <a:ext cx="4063447" cy="1368152"/>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cap="none" baseline="0">
                <a:solidFill>
                  <a:schemeClr val="bg1"/>
                </a:solidFill>
              </a:defRPr>
            </a:lvl1pPr>
          </a:lstStyle>
          <a:p>
            <a:r>
              <a:rPr lang="fi-FI" dirty="0"/>
              <a:t>Esityksen </a:t>
            </a:r>
            <a:br>
              <a:rPr lang="fi-FI" dirty="0"/>
            </a:br>
            <a:r>
              <a:rPr lang="fi-FI" dirty="0"/>
              <a:t>otsikko tähän</a:t>
            </a:r>
          </a:p>
        </p:txBody>
      </p:sp>
      <p:sp>
        <p:nvSpPr>
          <p:cNvPr id="17" name="Tekstin paikkamerkki 2"/>
          <p:cNvSpPr>
            <a:spLocks noGrp="1"/>
          </p:cNvSpPr>
          <p:nvPr>
            <p:ph type="body" idx="1" hasCustomPrompt="1"/>
          </p:nvPr>
        </p:nvSpPr>
        <p:spPr>
          <a:xfrm>
            <a:off x="292529" y="3147814"/>
            <a:ext cx="4063447" cy="1152128"/>
          </a:xfrm>
        </p:spPr>
        <p:txBody>
          <a:bodyPr anchor="t">
            <a:normAutofit/>
          </a:bodyPr>
          <a:lstStyle>
            <a:lvl1pPr marL="0" indent="0" algn="l">
              <a:buNone/>
              <a:defRPr sz="1600"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Paikka alaotsikolle </a:t>
            </a:r>
          </a:p>
        </p:txBody>
      </p:sp>
      <p:sp>
        <p:nvSpPr>
          <p:cNvPr id="13" name="Suorakulmio 12"/>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15" name="Kuva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pic>
        <p:nvPicPr>
          <p:cNvPr id="12" name="Kuva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84731" y="51471"/>
            <a:ext cx="1823773" cy="1186489"/>
          </a:xfrm>
          <a:prstGeom prst="rect">
            <a:avLst/>
          </a:prstGeom>
        </p:spPr>
      </p:pic>
    </p:spTree>
    <p:extLst>
      <p:ext uri="{BB962C8B-B14F-4D97-AF65-F5344CB8AC3E}">
        <p14:creationId xmlns:p14="http://schemas.microsoft.com/office/powerpoint/2010/main" val="26875469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kstisiv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a:t>Dian otsikko</a:t>
            </a:r>
          </a:p>
        </p:txBody>
      </p:sp>
      <p:sp>
        <p:nvSpPr>
          <p:cNvPr id="3" name="Sisällön paikkamerkki 2"/>
          <p:cNvSpPr>
            <a:spLocks noGrp="1"/>
          </p:cNvSpPr>
          <p:nvPr>
            <p:ph idx="1" hasCustomPrompt="1"/>
          </p:nvPr>
        </p:nvSpPr>
        <p:spPr/>
        <p:txBody>
          <a:bodyPr/>
          <a:lstStyle>
            <a:lvl1pPr>
              <a:defRPr/>
            </a:lvl1pPr>
          </a:lstStyle>
          <a:p>
            <a:pPr lvl="0"/>
            <a:r>
              <a:rPr lang="fi-FI" dirty="0"/>
              <a:t>Tekstiosuus</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A8BB11B0-BDDA-40EB-97B9-C23FEDB29173}" type="datetime1">
              <a:rPr lang="fi-FI" smtClean="0">
                <a:solidFill>
                  <a:srgbClr val="CCCCCC">
                    <a:lumMod val="25000"/>
                  </a:srgbClr>
                </a:solidFill>
              </a:rPr>
              <a:pPr/>
              <a:t>15.5.2017</a:t>
            </a:fld>
            <a:endParaRPr lang="fi-FI" dirty="0">
              <a:solidFill>
                <a:srgbClr val="CCCCCC">
                  <a:lumMod val="25000"/>
                </a:srgbClr>
              </a:solidFill>
            </a:endParaRPr>
          </a:p>
        </p:txBody>
      </p:sp>
      <p:sp>
        <p:nvSpPr>
          <p:cNvPr id="6" name="Dian numeron paikkamerkki 5"/>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dirty="0">
              <a:solidFill>
                <a:srgbClr val="CCCCCC">
                  <a:lumMod val="25000"/>
                </a:srgbClr>
              </a:solidFill>
            </a:endParaRPr>
          </a:p>
        </p:txBody>
      </p:sp>
      <p:sp>
        <p:nvSpPr>
          <p:cNvPr id="9" name="Dian numeron paikkamerkki 5"/>
          <p:cNvSpPr txBox="1">
            <a:spLocks/>
          </p:cNvSpPr>
          <p:nvPr userDrawn="1"/>
        </p:nvSpPr>
        <p:spPr>
          <a:xfrm>
            <a:off x="3428256" y="4970586"/>
            <a:ext cx="600498" cy="273844"/>
          </a:xfrm>
          <a:prstGeom prst="rect">
            <a:avLst/>
          </a:prstGeom>
        </p:spPr>
        <p:txBody>
          <a:bodyPr vert="horz" lIns="91440" tIns="45720" rIns="91440" bIns="45720" rtlCol="0" anchor="ctr"/>
          <a:lstStyle>
            <a:defPPr>
              <a:defRPr lang="fi-FI"/>
            </a:defPPr>
            <a:lvl1pPr marL="0" algn="r" defTabSz="914400" rtl="0" eaLnBrk="1" latinLnBrk="0" hangingPunct="1">
              <a:defRPr sz="9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solidFill>
                <a:srgbClr val="626365">
                  <a:lumMod val="65000"/>
                  <a:lumOff val="35000"/>
                </a:srgbClr>
              </a:solidFill>
            </a:endParaRPr>
          </a:p>
        </p:txBody>
      </p:sp>
      <p:sp>
        <p:nvSpPr>
          <p:cNvPr id="10"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CCCCCC">
                    <a:lumMod val="25000"/>
                  </a:srgbClr>
                </a:solidFill>
              </a:rPr>
              <a:t>Etunimi Sukunimi</a:t>
            </a:r>
          </a:p>
        </p:txBody>
      </p:sp>
    </p:spTree>
    <p:extLst>
      <p:ext uri="{BB962C8B-B14F-4D97-AF65-F5344CB8AC3E}">
        <p14:creationId xmlns:p14="http://schemas.microsoft.com/office/powerpoint/2010/main" val="7859085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Kaksi sisältökohdetta + 1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a:t>Kaksi sisältöä, teksti + grafiikka tai 2 palstaa</a:t>
            </a:r>
          </a:p>
        </p:txBody>
      </p:sp>
      <p:sp>
        <p:nvSpPr>
          <p:cNvPr id="3" name="Sisällön paikkamerkki 2"/>
          <p:cNvSpPr>
            <a:spLocks noGrp="1"/>
          </p:cNvSpPr>
          <p:nvPr>
            <p:ph sz="half" idx="1"/>
          </p:nvPr>
        </p:nvSpPr>
        <p:spPr>
          <a:xfrm>
            <a:off x="457200" y="1059582"/>
            <a:ext cx="4038600" cy="3265636"/>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hasCustomPrompt="1"/>
          </p:nvPr>
        </p:nvSpPr>
        <p:spPr>
          <a:xfrm>
            <a:off x="4648200" y="1059582"/>
            <a:ext cx="4038600" cy="3265636"/>
          </a:xfrm>
        </p:spPr>
        <p:txBody>
          <a:bodyPr>
            <a:normAutofit/>
          </a:bodyPr>
          <a:lstStyle>
            <a:lvl1pPr>
              <a:defRPr sz="18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Tähän voi myös tulla grafiikka tai tekstiä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Päivämäärän paikkamerkki 3"/>
          <p:cNvSpPr>
            <a:spLocks noGrp="1"/>
          </p:cNvSpPr>
          <p:nvPr>
            <p:ph type="dt" sz="half" idx="10"/>
          </p:nvPr>
        </p:nvSpPr>
        <p:spPr>
          <a:xfrm>
            <a:off x="4124672" y="4746178"/>
            <a:ext cx="1512168" cy="273844"/>
          </a:xfrm>
        </p:spPr>
        <p:txBody>
          <a:bodyPr/>
          <a:lstStyle/>
          <a:p>
            <a:fld id="{A8BB11B0-BDDA-40EB-97B9-C23FEDB29173}" type="datetime1">
              <a:rPr lang="fi-FI" smtClean="0">
                <a:solidFill>
                  <a:srgbClr val="CCCCCC">
                    <a:lumMod val="25000"/>
                  </a:srgbClr>
                </a:solidFill>
              </a:rPr>
              <a:pPr/>
              <a:t>15.5.2017</a:t>
            </a:fld>
            <a:endParaRPr lang="fi-FI" dirty="0">
              <a:solidFill>
                <a:srgbClr val="CCCCCC">
                  <a:lumMod val="25000"/>
                </a:srgbClr>
              </a:solidFill>
            </a:endParaRPr>
          </a:p>
        </p:txBody>
      </p:sp>
      <p:sp>
        <p:nvSpPr>
          <p:cNvPr id="12" name="Dian numeron paikkamerkki 5"/>
          <p:cNvSpPr>
            <a:spLocks noGrp="1"/>
          </p:cNvSpPr>
          <p:nvPr>
            <p:ph type="sldNum" sz="quarter" idx="12"/>
          </p:nvPr>
        </p:nvSpPr>
        <p:spPr>
          <a:xfrm>
            <a:off x="3404592" y="4746178"/>
            <a:ext cx="600498" cy="273844"/>
          </a:xfrm>
        </p:spPr>
        <p:txBody>
          <a:bodyPr/>
          <a:lstStyle/>
          <a:p>
            <a:fld id="{AF3D37F8-22D3-48E0-8D89-5DDCFAF338AF}" type="slidenum">
              <a:rPr lang="fi-FI" smtClean="0">
                <a:solidFill>
                  <a:srgbClr val="CCCCCC">
                    <a:lumMod val="25000"/>
                  </a:srgbClr>
                </a:solidFill>
              </a:rPr>
              <a:pPr/>
              <a:t>‹#›</a:t>
            </a:fld>
            <a:endParaRPr lang="fi-FI" dirty="0">
              <a:solidFill>
                <a:srgbClr val="CCCCCC">
                  <a:lumMod val="25000"/>
                </a:srgbClr>
              </a:solidFill>
            </a:endParaRPr>
          </a:p>
        </p:txBody>
      </p:sp>
      <p:sp>
        <p:nvSpPr>
          <p:cNvPr id="8"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CCCCCC">
                    <a:lumMod val="25000"/>
                  </a:srgbClr>
                </a:solidFill>
              </a:rPr>
              <a:t>Etunimi Sukunimi</a:t>
            </a:r>
          </a:p>
        </p:txBody>
      </p:sp>
    </p:spTree>
    <p:extLst>
      <p:ext uri="{BB962C8B-B14F-4D97-AF65-F5344CB8AC3E}">
        <p14:creationId xmlns:p14="http://schemas.microsoft.com/office/powerpoint/2010/main" val="8198551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aseline="0"/>
            </a:lvl1pPr>
          </a:lstStyle>
          <a:p>
            <a:r>
              <a:rPr lang="fi-FI" dirty="0"/>
              <a:t>Dian otsikko</a:t>
            </a:r>
          </a:p>
        </p:txBody>
      </p:sp>
      <p:sp>
        <p:nvSpPr>
          <p:cNvPr id="3" name="Päivämäärän paikkamerkki 2"/>
          <p:cNvSpPr>
            <a:spLocks noGrp="1"/>
          </p:cNvSpPr>
          <p:nvPr>
            <p:ph type="dt" sz="half" idx="10"/>
          </p:nvPr>
        </p:nvSpPr>
        <p:spPr/>
        <p:txBody>
          <a:bodyPr/>
          <a:lstStyle/>
          <a:p>
            <a:fld id="{E5BDFF7B-B1E8-4947-A19A-878B64E6134E}" type="datetime1">
              <a:rPr lang="fi-FI" smtClean="0">
                <a:solidFill>
                  <a:srgbClr val="CCCCCC">
                    <a:lumMod val="25000"/>
                  </a:srgbClr>
                </a:solidFill>
              </a:rPr>
              <a:pPr/>
              <a:t>15.5.2017</a:t>
            </a:fld>
            <a:endParaRPr lang="fi-FI">
              <a:solidFill>
                <a:srgbClr val="CCCCCC">
                  <a:lumMod val="25000"/>
                </a:srgbClr>
              </a:solidFill>
            </a:endParaRPr>
          </a:p>
        </p:txBody>
      </p:sp>
      <p:sp>
        <p:nvSpPr>
          <p:cNvPr id="4" name="Alatunnisteen paikkamerkki 3"/>
          <p:cNvSpPr>
            <a:spLocks noGrp="1"/>
          </p:cNvSpPr>
          <p:nvPr>
            <p:ph type="ftr" sz="quarter" idx="11"/>
          </p:nvPr>
        </p:nvSpPr>
        <p:spPr/>
        <p:txBody>
          <a:bodyPr/>
          <a:lstStyle/>
          <a:p>
            <a:r>
              <a:rPr lang="fi-FI">
                <a:solidFill>
                  <a:srgbClr val="CCCCCC">
                    <a:lumMod val="25000"/>
                  </a:srgbClr>
                </a:solidFill>
              </a:rPr>
              <a:t>Etunimi Sukunimi</a:t>
            </a:r>
            <a:endParaRPr lang="fi-FI" dirty="0">
              <a:solidFill>
                <a:srgbClr val="CCCCCC">
                  <a:lumMod val="25000"/>
                </a:srgbClr>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Tree>
    <p:extLst>
      <p:ext uri="{BB962C8B-B14F-4D97-AF65-F5344CB8AC3E}">
        <p14:creationId xmlns:p14="http://schemas.microsoft.com/office/powerpoint/2010/main" val="42396133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kokosivun kuv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fld id="{6AC0D961-3CB2-4A46-9012-2598BA12B434}" type="datetime1">
              <a:rPr lang="fi-FI" smtClean="0">
                <a:solidFill>
                  <a:srgbClr val="CCCCCC">
                    <a:lumMod val="25000"/>
                  </a:srgbClr>
                </a:solidFill>
              </a:rPr>
              <a:pPr/>
              <a:t>15.5.2017</a:t>
            </a:fld>
            <a:endParaRPr lang="fi-FI">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9" name="Otsikko 1"/>
          <p:cNvSpPr>
            <a:spLocks noGrp="1"/>
          </p:cNvSpPr>
          <p:nvPr>
            <p:ph type="title" hasCustomPrompt="1"/>
          </p:nvPr>
        </p:nvSpPr>
        <p:spPr>
          <a:xfrm>
            <a:off x="1307864" y="1275606"/>
            <a:ext cx="6564783" cy="1368152"/>
          </a:xfrm>
        </p:spPr>
        <p:txBody>
          <a:bodyPr anchor="b">
            <a:noAutofit/>
          </a:bodyPr>
          <a:lstStyle>
            <a:lvl1pPr marL="0" marR="0" indent="0" algn="ctr" defTabSz="914400" rtl="0" eaLnBrk="1" fontAlgn="auto" latinLnBrk="0" hangingPunct="1">
              <a:lnSpc>
                <a:spcPct val="100000"/>
              </a:lnSpc>
              <a:spcBef>
                <a:spcPct val="0"/>
              </a:spcBef>
              <a:spcAft>
                <a:spcPts val="0"/>
              </a:spcAft>
              <a:buClrTx/>
              <a:buSzTx/>
              <a:buFontTx/>
              <a:buNone/>
              <a:tabLst/>
              <a:defRPr sz="2600" b="1" cap="none">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fi-FI" dirty="0"/>
          </a:p>
        </p:txBody>
      </p:sp>
      <p:sp>
        <p:nvSpPr>
          <p:cNvPr id="10" name="Tekstin paikkamerkki 2"/>
          <p:cNvSpPr>
            <a:spLocks noGrp="1"/>
          </p:cNvSpPr>
          <p:nvPr>
            <p:ph type="body" idx="1" hasCustomPrompt="1"/>
          </p:nvPr>
        </p:nvSpPr>
        <p:spPr>
          <a:xfrm>
            <a:off x="1307864" y="2643758"/>
            <a:ext cx="6576504" cy="648072"/>
          </a:xfrm>
        </p:spPr>
        <p:txBody>
          <a:bodyPr anchor="t">
            <a:normAutofit/>
          </a:bodyPr>
          <a:lstStyle>
            <a:lvl1pPr marL="0" indent="0" algn="ctr">
              <a:buNone/>
              <a:defRPr sz="1600" b="1"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i-FI" dirty="0">
                <a:latin typeface="Arial" panose="020B0604020202020204" pitchFamily="34" charset="0"/>
                <a:cs typeface="Arial" panose="020B0604020202020204" pitchFamily="34" charset="0"/>
              </a:rPr>
              <a:t>Vaihda taustakuva hiiren kakkospainike -&gt; Muotoile tausta </a:t>
            </a: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Kuva tai materiaalikuviotäyttö -&gt; Tiedostosta</a:t>
            </a:r>
          </a:p>
        </p:txBody>
      </p:sp>
      <p:sp>
        <p:nvSpPr>
          <p:cNvPr id="13" name="Suorakulmio 12"/>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11" name="Kuva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Tree>
    <p:extLst>
      <p:ext uri="{BB962C8B-B14F-4D97-AF65-F5344CB8AC3E}">
        <p14:creationId xmlns:p14="http://schemas.microsoft.com/office/powerpoint/2010/main" val="29542462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Rajattu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 y="0"/>
            <a:ext cx="9143244" cy="5144599"/>
          </a:xfrm>
          <a:prstGeom prst="rect">
            <a:avLst/>
          </a:prstGeom>
        </p:spPr>
      </p:pic>
      <p:sp>
        <p:nvSpPr>
          <p:cNvPr id="14" name="Suorakulmio 13"/>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2" name="Päivämäärän paikkamerkki 1"/>
          <p:cNvSpPr>
            <a:spLocks noGrp="1"/>
          </p:cNvSpPr>
          <p:nvPr>
            <p:ph type="dt" sz="half" idx="10"/>
          </p:nvPr>
        </p:nvSpPr>
        <p:spPr/>
        <p:txBody>
          <a:bodyPr/>
          <a:lstStyle/>
          <a:p>
            <a:fld id="{6AC0D961-3CB2-4A46-9012-2598BA12B434}" type="datetime1">
              <a:rPr lang="fi-FI" smtClean="0">
                <a:solidFill>
                  <a:srgbClr val="CCCCCC">
                    <a:lumMod val="25000"/>
                  </a:srgbClr>
                </a:solidFill>
              </a:rPr>
              <a:pPr/>
              <a:t>15.5.2017</a:t>
            </a:fld>
            <a:endParaRPr lang="fi-FI">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a:solidFill>
                  <a:srgbClr val="CCCCCC">
                    <a:lumMod val="25000"/>
                  </a:srgbClr>
                </a:solidFill>
              </a:rPr>
              <a:t>Etunimi Sukunimi</a:t>
            </a: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a:t>
            </a:fld>
            <a:endParaRPr lang="fi-FI">
              <a:solidFill>
                <a:srgbClr val="CCCCCC">
                  <a:lumMod val="25000"/>
                </a:srgbClr>
              </a:solidFill>
            </a:endParaRPr>
          </a:p>
        </p:txBody>
      </p:sp>
      <p:sp>
        <p:nvSpPr>
          <p:cNvPr id="13" name="Suorakulmio 12"/>
          <p:cNvSpPr>
            <a:spLocks/>
          </p:cNvSpPr>
          <p:nvPr userDrawn="1"/>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pic>
        <p:nvPicPr>
          <p:cNvPr id="11" name="Kuva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18" name="Sisällön paikkamerkki 2"/>
          <p:cNvSpPr>
            <a:spLocks noGrp="1"/>
          </p:cNvSpPr>
          <p:nvPr>
            <p:ph idx="1" hasCustomPrompt="1"/>
          </p:nvPr>
        </p:nvSpPr>
        <p:spPr>
          <a:xfrm>
            <a:off x="4645026" y="1417828"/>
            <a:ext cx="4452678" cy="3394472"/>
          </a:xfrm>
        </p:spPr>
        <p:txBody>
          <a:bodyPr/>
          <a:lstStyle>
            <a:lvl1pPr>
              <a:defRPr/>
            </a:lvl1pPr>
            <a:lvl2pPr>
              <a:defRPr/>
            </a:lvl2pPr>
          </a:lstStyle>
          <a:p>
            <a:pPr lvl="0"/>
            <a:r>
              <a:rPr lang="fi-FI" dirty="0"/>
              <a:t>Tähän teksti</a:t>
            </a:r>
          </a:p>
          <a:p>
            <a:pPr lvl="1"/>
            <a:r>
              <a:rPr lang="fi-FI" dirty="0"/>
              <a:t>Taustakuvan voi vaihtaa klikkaamalla kuvan päällä hiiren kakkospainikkeella -&gt; Muotoile tausta -&gt; Tiedostosta</a:t>
            </a:r>
          </a:p>
          <a:p>
            <a:pPr lvl="2"/>
            <a:r>
              <a:rPr lang="fi-FI" dirty="0"/>
              <a:t>kolmas taso</a:t>
            </a:r>
          </a:p>
          <a:p>
            <a:pPr lvl="3"/>
            <a:r>
              <a:rPr lang="fi-FI" dirty="0"/>
              <a:t>neljäs taso</a:t>
            </a:r>
          </a:p>
          <a:p>
            <a:pPr lvl="4"/>
            <a:r>
              <a:rPr lang="fi-FI" dirty="0"/>
              <a:t>viides taso</a:t>
            </a:r>
          </a:p>
        </p:txBody>
      </p:sp>
      <p:sp>
        <p:nvSpPr>
          <p:cNvPr id="19" name="Tekstin paikkamerkki 4"/>
          <p:cNvSpPr>
            <a:spLocks noGrp="1"/>
          </p:cNvSpPr>
          <p:nvPr>
            <p:ph type="body" sz="quarter" idx="3" hasCustomPrompt="1"/>
          </p:nvPr>
        </p:nvSpPr>
        <p:spPr>
          <a:xfrm>
            <a:off x="4645026" y="411510"/>
            <a:ext cx="4041775" cy="996975"/>
          </a:xfrm>
        </p:spPr>
        <p:txBody>
          <a:bodyPr anchor="b"/>
          <a:lstStyle>
            <a:lvl1pPr marL="0" indent="0">
              <a:buNone/>
              <a:defRPr sz="2400" b="1">
                <a:solidFill>
                  <a:srgbClr val="0F76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Dian otsikko</a:t>
            </a:r>
          </a:p>
          <a:p>
            <a:pPr lvl="0"/>
            <a:r>
              <a:rPr lang="fi-FI" dirty="0"/>
              <a:t>tähän</a:t>
            </a:r>
          </a:p>
        </p:txBody>
      </p:sp>
    </p:spTree>
    <p:extLst>
      <p:ext uri="{BB962C8B-B14F-4D97-AF65-F5344CB8AC3E}">
        <p14:creationId xmlns:p14="http://schemas.microsoft.com/office/powerpoint/2010/main" val="282622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1.png"/><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4.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69.xml"/><Relationship Id="rId7" Type="http://schemas.openxmlformats.org/officeDocument/2006/relationships/theme" Target="../theme/theme5.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image" Target="../media/image1.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theme" Target="../theme/theme6.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image" Target="../media/image1.png"/><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uorakulmio 9"/>
          <p:cNvSpPr/>
          <p:nvPr/>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a:t>
            </a:r>
          </a:p>
        </p:txBody>
      </p:sp>
      <p:sp>
        <p:nvSpPr>
          <p:cNvPr id="2" name="Otsikon paikkamerkki 1"/>
          <p:cNvSpPr>
            <a:spLocks noGrp="1"/>
          </p:cNvSpPr>
          <p:nvPr>
            <p:ph type="title"/>
          </p:nvPr>
        </p:nvSpPr>
        <p:spPr>
          <a:xfrm>
            <a:off x="468000" y="331200"/>
            <a:ext cx="8229600" cy="656374"/>
          </a:xfrm>
          <a:prstGeom prst="rect">
            <a:avLst/>
          </a:prstGeom>
        </p:spPr>
        <p:txBody>
          <a:bodyPr vert="horz" lIns="91440" tIns="45720" rIns="91440" bIns="45720" rtlCol="0" anchor="t">
            <a:normAutofit/>
          </a:bodyPr>
          <a:lstStyle/>
          <a:p>
            <a:r>
              <a:rPr lang="fi-FI" dirty="0"/>
              <a:t>Dian otsikko</a:t>
            </a:r>
          </a:p>
        </p:txBody>
      </p:sp>
      <p:sp>
        <p:nvSpPr>
          <p:cNvPr id="3" name="Tekstin paikkamerkki 2"/>
          <p:cNvSpPr>
            <a:spLocks noGrp="1"/>
          </p:cNvSpPr>
          <p:nvPr>
            <p:ph type="body" idx="1"/>
          </p:nvPr>
        </p:nvSpPr>
        <p:spPr>
          <a:xfrm>
            <a:off x="457200" y="1059582"/>
            <a:ext cx="8229600" cy="3394472"/>
          </a:xfrm>
          <a:prstGeom prst="rect">
            <a:avLst/>
          </a:prstGeom>
        </p:spPr>
        <p:txBody>
          <a:bodyPr vert="horz" lIns="91440" tIns="45720" rIns="91440" bIns="45720" rtlCol="0">
            <a:normAutofit/>
          </a:bodyPr>
          <a:lstStyle/>
          <a:p>
            <a:pPr lvl="0"/>
            <a:r>
              <a:rPr lang="fi-FI" dirty="0"/>
              <a:t>Tähän tekstiä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124672" y="4746178"/>
            <a:ext cx="1512168" cy="273844"/>
          </a:xfrm>
          <a:prstGeom prst="rect">
            <a:avLst/>
          </a:prstGeom>
        </p:spPr>
        <p:txBody>
          <a:bodyPr vert="horz" lIns="91440" tIns="45720" rIns="91440" bIns="45720" rtlCol="0" anchor="ctr"/>
          <a:lstStyle>
            <a:lvl1pPr algn="l">
              <a:defRPr sz="900" baseline="0">
                <a:solidFill>
                  <a:schemeClr val="bg2">
                    <a:lumMod val="25000"/>
                  </a:schemeClr>
                </a:solidFill>
                <a:latin typeface="Verdana" panose="020B0604030504040204" pitchFamily="34" charset="0"/>
                <a:cs typeface="Arial" panose="020B0604020202020204" pitchFamily="34" charset="0"/>
              </a:defRPr>
            </a:lvl1pPr>
          </a:lstStyle>
          <a:p>
            <a:fld id="{7D4AEC02-CBF5-4A8B-9FB2-FF50BC75D1E8}" type="datetime1">
              <a:rPr lang="fi-FI" smtClean="0"/>
              <a:t>15.5.2017</a:t>
            </a:fld>
            <a:endParaRPr lang="fi-FI" dirty="0"/>
          </a:p>
        </p:txBody>
      </p:sp>
      <p:sp>
        <p:nvSpPr>
          <p:cNvPr id="6" name="Dian numeron paikkamerkki 5"/>
          <p:cNvSpPr>
            <a:spLocks noGrp="1"/>
          </p:cNvSpPr>
          <p:nvPr>
            <p:ph type="sldNum" sz="quarter" idx="4"/>
          </p:nvPr>
        </p:nvSpPr>
        <p:spPr>
          <a:xfrm>
            <a:off x="3404592" y="4746178"/>
            <a:ext cx="600498" cy="273844"/>
          </a:xfrm>
          <a:prstGeom prst="rect">
            <a:avLst/>
          </a:prstGeom>
        </p:spPr>
        <p:txBody>
          <a:bodyPr vert="horz" lIns="91440" tIns="45720" rIns="91440" bIns="45720" rtlCol="0" anchor="ctr"/>
          <a:lstStyle>
            <a:lvl1pPr algn="r">
              <a:defRPr sz="9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stStyle>
          <a:p>
            <a:fld id="{AF3D37F8-22D3-48E0-8D89-5DDCFAF338AF}" type="slidenum">
              <a:rPr lang="fi-FI" smtClean="0"/>
              <a:pPr/>
              <a:t>‹#›</a:t>
            </a:fld>
            <a:endParaRPr lang="fi-FI" dirty="0"/>
          </a:p>
        </p:txBody>
      </p:sp>
      <p:pic>
        <p:nvPicPr>
          <p:cNvPr id="8" name="Kuva 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5"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fi-FI" dirty="0"/>
          </a:p>
        </p:txBody>
      </p:sp>
      <p:sp>
        <p:nvSpPr>
          <p:cNvPr id="9" name="Suorakulmio 8"/>
          <p:cNvSpPr>
            <a:spLocks/>
          </p:cNvSpPr>
          <p:nvPr/>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482510698"/>
      </p:ext>
    </p:extLst>
  </p:cSld>
  <p:clrMap bg1="lt1" tx1="dk1" bg2="lt2" tx2="dk2" accent1="accent1" accent2="accent2" accent3="accent3" accent4="accent4" accent5="accent5" accent6="accent6" hlink="hlink" folHlink="folHlink"/>
  <p:sldLayoutIdLst>
    <p:sldLayoutId id="2147483655" r:id="rId1"/>
    <p:sldLayoutId id="2147483704" r:id="rId2"/>
    <p:sldLayoutId id="2147483677" r:id="rId3"/>
    <p:sldLayoutId id="2147483703" r:id="rId4"/>
    <p:sldLayoutId id="2147483650" r:id="rId5"/>
    <p:sldLayoutId id="2147483652" r:id="rId6"/>
    <p:sldLayoutId id="2147483654" r:id="rId7"/>
    <p:sldLayoutId id="2147483674" r:id="rId8"/>
    <p:sldLayoutId id="2147483676" r:id="rId9"/>
    <p:sldLayoutId id="2147483678" r:id="rId10"/>
    <p:sldLayoutId id="2147483653" r:id="rId11"/>
    <p:sldLayoutId id="2147483665" r:id="rId12"/>
    <p:sldLayoutId id="2147483675" r:id="rId13"/>
    <p:sldLayoutId id="2147483673" r:id="rId14"/>
    <p:sldLayoutId id="2147483662" r:id="rId15"/>
    <p:sldLayoutId id="2147483651" r:id="rId16"/>
    <p:sldLayoutId id="2147483656" r:id="rId17"/>
    <p:sldLayoutId id="2147483657" r:id="rId18"/>
    <p:sldLayoutId id="2147483658" r:id="rId19"/>
    <p:sldLayoutId id="2147483659" r:id="rId20"/>
    <p:sldLayoutId id="2147483705" r:id="rId21"/>
    <p:sldLayoutId id="2147483729" r:id="rId22"/>
  </p:sldLayoutIdLst>
  <p:hf sldNum="0" hdr="0" ftr="0"/>
  <p:txStyles>
    <p:titleStyle>
      <a:lvl1pPr algn="l" defTabSz="914400" rtl="0" eaLnBrk="1" latinLnBrk="0" hangingPunct="1">
        <a:spcBef>
          <a:spcPct val="0"/>
        </a:spcBef>
        <a:buNone/>
        <a:defRPr sz="2600" b="1" kern="1200">
          <a:solidFill>
            <a:srgbClr val="0F76B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chemeClr val="accent6"/>
        </a:buClr>
        <a:buFont typeface="Arial" panose="020B0604020202020204" pitchFamily="34" charset="0"/>
        <a:buChar char="•"/>
        <a:defRPr sz="1800" kern="1200" baseline="0">
          <a:solidFill>
            <a:schemeClr val="bg2">
              <a:lumMod val="25000"/>
            </a:schemeClr>
          </a:solidFill>
          <a:latin typeface="Verdana" panose="020B060403050404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Verdana" panose="020B060403050404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Verdana" panose="020B060403050404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Verdana" panose="020B060403050404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Verdana" panose="020B060403050404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5CDB730-6E6B-4C7A-8688-08FEF8F73563}" type="datetime1">
              <a:rPr lang="fi-FI" smtClean="0"/>
              <a:t>15.5.2017</a:t>
            </a:fld>
            <a:endParaRPr lang="fi-FI"/>
          </a:p>
        </p:txBody>
      </p:sp>
      <p:sp>
        <p:nvSpPr>
          <p:cNvPr id="5" name="Alatunnisteen paikkamerkki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4605325-FC92-4B86-BC24-978EFB62056E}" type="slidenum">
              <a:rPr lang="fi-FI" smtClean="0"/>
              <a:t>‹#›</a:t>
            </a:fld>
            <a:endParaRPr lang="fi-FI"/>
          </a:p>
        </p:txBody>
      </p:sp>
    </p:spTree>
    <p:extLst>
      <p:ext uri="{BB962C8B-B14F-4D97-AF65-F5344CB8AC3E}">
        <p14:creationId xmlns:p14="http://schemas.microsoft.com/office/powerpoint/2010/main" val="117470606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54D6EC2-7E12-47CC-9FDA-84100096D231}" type="datetime1">
              <a:rPr lang="fi-FI" smtClean="0"/>
              <a:t>15.5.2017</a:t>
            </a:fld>
            <a:endParaRPr lang="fi-FI"/>
          </a:p>
        </p:txBody>
      </p:sp>
      <p:sp>
        <p:nvSpPr>
          <p:cNvPr id="5" name="Alatunnisteen paikkamerkki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AC36A3C-4413-4187-9944-D726862CD8B4}" type="slidenum">
              <a:rPr lang="fi-FI" smtClean="0"/>
              <a:t>‹#›</a:t>
            </a:fld>
            <a:endParaRPr lang="fi-FI"/>
          </a:p>
        </p:txBody>
      </p:sp>
    </p:spTree>
    <p:extLst>
      <p:ext uri="{BB962C8B-B14F-4D97-AF65-F5344CB8AC3E}">
        <p14:creationId xmlns:p14="http://schemas.microsoft.com/office/powerpoint/2010/main" val="36221727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uorakulmio 9"/>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rgbClr val="FFFFFF"/>
                </a:solidFill>
              </a:rPr>
              <a:t>-</a:t>
            </a:r>
          </a:p>
        </p:txBody>
      </p:sp>
      <p:sp>
        <p:nvSpPr>
          <p:cNvPr id="2" name="Otsikon paikkamerkki 1"/>
          <p:cNvSpPr>
            <a:spLocks noGrp="1"/>
          </p:cNvSpPr>
          <p:nvPr>
            <p:ph type="title"/>
          </p:nvPr>
        </p:nvSpPr>
        <p:spPr>
          <a:xfrm>
            <a:off x="468000" y="331200"/>
            <a:ext cx="8229600" cy="656374"/>
          </a:xfrm>
          <a:prstGeom prst="rect">
            <a:avLst/>
          </a:prstGeom>
        </p:spPr>
        <p:txBody>
          <a:bodyPr vert="horz" lIns="91440" tIns="45720" rIns="91440" bIns="45720" rtlCol="0" anchor="t">
            <a:normAutofit/>
          </a:bodyPr>
          <a:lstStyle/>
          <a:p>
            <a:r>
              <a:rPr lang="fi-FI" dirty="0"/>
              <a:t>Dian otsikko</a:t>
            </a:r>
          </a:p>
        </p:txBody>
      </p:sp>
      <p:sp>
        <p:nvSpPr>
          <p:cNvPr id="3" name="Tekstin paikkamerkki 2"/>
          <p:cNvSpPr>
            <a:spLocks noGrp="1"/>
          </p:cNvSpPr>
          <p:nvPr>
            <p:ph type="body" idx="1"/>
          </p:nvPr>
        </p:nvSpPr>
        <p:spPr>
          <a:xfrm>
            <a:off x="457200" y="1059582"/>
            <a:ext cx="8229600" cy="3394472"/>
          </a:xfrm>
          <a:prstGeom prst="rect">
            <a:avLst/>
          </a:prstGeom>
        </p:spPr>
        <p:txBody>
          <a:bodyPr vert="horz" lIns="91440" tIns="45720" rIns="91440" bIns="45720" rtlCol="0">
            <a:normAutofit/>
          </a:bodyPr>
          <a:lstStyle/>
          <a:p>
            <a:pPr lvl="0"/>
            <a:r>
              <a:rPr lang="fi-FI" dirty="0"/>
              <a:t>Tähän tekstiä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124672" y="4746178"/>
            <a:ext cx="1512168" cy="273844"/>
          </a:xfrm>
          <a:prstGeom prst="rect">
            <a:avLst/>
          </a:prstGeom>
        </p:spPr>
        <p:txBody>
          <a:bodyPr vert="horz" lIns="91440" tIns="45720" rIns="91440" bIns="45720" rtlCol="0" anchor="ctr"/>
          <a:lstStyle>
            <a:lvl1pPr algn="l">
              <a:defRPr sz="900" baseline="0">
                <a:solidFill>
                  <a:schemeClr val="bg2">
                    <a:lumMod val="25000"/>
                  </a:schemeClr>
                </a:solidFill>
                <a:latin typeface="Verdana" panose="020B0604030504040204" pitchFamily="34" charset="0"/>
                <a:cs typeface="Arial" panose="020B0604020202020204" pitchFamily="34" charset="0"/>
              </a:defRPr>
            </a:lvl1pPr>
          </a:lstStyle>
          <a:p>
            <a:fld id="{5373275A-4DEF-4D8C-9E8A-6590562E4EEA}" type="datetime1">
              <a:rPr lang="fi-FI" smtClean="0">
                <a:solidFill>
                  <a:srgbClr val="CCCCCC">
                    <a:lumMod val="25000"/>
                  </a:srgbClr>
                </a:solidFill>
              </a:rPr>
              <a:pPr/>
              <a:t>15.5.2017</a:t>
            </a:fld>
            <a:endParaRPr lang="fi-FI" dirty="0">
              <a:solidFill>
                <a:srgbClr val="CCCCCC">
                  <a:lumMod val="25000"/>
                </a:srgbClr>
              </a:solidFill>
            </a:endParaRPr>
          </a:p>
        </p:txBody>
      </p:sp>
      <p:sp>
        <p:nvSpPr>
          <p:cNvPr id="6" name="Dian numeron paikkamerkki 5"/>
          <p:cNvSpPr>
            <a:spLocks noGrp="1"/>
          </p:cNvSpPr>
          <p:nvPr>
            <p:ph type="sldNum" sz="quarter" idx="4"/>
          </p:nvPr>
        </p:nvSpPr>
        <p:spPr>
          <a:xfrm>
            <a:off x="3404592" y="4746178"/>
            <a:ext cx="600498" cy="273844"/>
          </a:xfrm>
          <a:prstGeom prst="rect">
            <a:avLst/>
          </a:prstGeom>
        </p:spPr>
        <p:txBody>
          <a:bodyPr vert="horz" lIns="91440" tIns="45720" rIns="91440" bIns="45720" rtlCol="0" anchor="ctr"/>
          <a:lstStyle>
            <a:lvl1pPr algn="r">
              <a:defRPr sz="9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stStyle>
          <a:p>
            <a:fld id="{AF3D37F8-22D3-48E0-8D89-5DDCFAF338AF}" type="slidenum">
              <a:rPr lang="fi-FI" smtClean="0">
                <a:solidFill>
                  <a:srgbClr val="CCCCCC">
                    <a:lumMod val="25000"/>
                  </a:srgbClr>
                </a:solidFill>
              </a:rPr>
              <a:pPr/>
              <a:t>‹#›</a:t>
            </a:fld>
            <a:endParaRPr lang="fi-FI" dirty="0">
              <a:solidFill>
                <a:srgbClr val="CCCCCC">
                  <a:lumMod val="25000"/>
                </a:srgbClr>
              </a:solidFill>
            </a:endParaRPr>
          </a:p>
        </p:txBody>
      </p:sp>
      <p:pic>
        <p:nvPicPr>
          <p:cNvPr id="8" name="Kuva 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5"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CCCCCC">
                    <a:lumMod val="25000"/>
                  </a:srgbClr>
                </a:solidFill>
              </a:rPr>
              <a:t>Etunimi Sukunimi</a:t>
            </a:r>
          </a:p>
        </p:txBody>
      </p:sp>
      <p:sp>
        <p:nvSpPr>
          <p:cNvPr id="9" name="Suorakulmio 8"/>
          <p:cNvSpPr>
            <a:spLocks/>
          </p:cNvSpPr>
          <p:nvPr/>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Tree>
    <p:extLst>
      <p:ext uri="{BB962C8B-B14F-4D97-AF65-F5344CB8AC3E}">
        <p14:creationId xmlns:p14="http://schemas.microsoft.com/office/powerpoint/2010/main" val="296130701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Lst>
  <p:hf hdr="0" ftr="0"/>
  <p:txStyles>
    <p:titleStyle>
      <a:lvl1pPr algn="l" defTabSz="914400" rtl="0" eaLnBrk="1" latinLnBrk="0" hangingPunct="1">
        <a:spcBef>
          <a:spcPct val="0"/>
        </a:spcBef>
        <a:buNone/>
        <a:defRPr sz="2600" b="1" kern="1200">
          <a:solidFill>
            <a:srgbClr val="0F76B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chemeClr val="accent6"/>
        </a:buClr>
        <a:buFont typeface="Arial" panose="020B0604020202020204" pitchFamily="34" charset="0"/>
        <a:buChar char="•"/>
        <a:defRPr sz="1800" kern="1200" baseline="0">
          <a:solidFill>
            <a:schemeClr val="bg2">
              <a:lumMod val="25000"/>
            </a:schemeClr>
          </a:solidFill>
          <a:latin typeface="Verdana" panose="020B060403050404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Verdana" panose="020B060403050404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Verdana" panose="020B060403050404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Verdana" panose="020B060403050404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Verdana" panose="020B060403050404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7504" y="4607834"/>
            <a:ext cx="3206241" cy="451065"/>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546912" y="374522"/>
            <a:ext cx="8050174" cy="701675"/>
          </a:xfrm>
          <a:prstGeom prst="rect">
            <a:avLst/>
          </a:prstGeom>
        </p:spPr>
        <p:txBody>
          <a:bodyPr wrap="square" lIns="0" tIns="0" rIns="0" bIns="0">
            <a:spAutoFit/>
          </a:bodyPr>
          <a:lstStyle>
            <a:lvl1pPr>
              <a:defRPr sz="2600" b="1" i="0">
                <a:solidFill>
                  <a:srgbClr val="0E76B0"/>
                </a:solidFill>
                <a:latin typeface="Verdana"/>
                <a:cs typeface="Verdana"/>
              </a:defRPr>
            </a:lvl1pPr>
          </a:lstStyle>
          <a:p>
            <a:endParaRPr/>
          </a:p>
        </p:txBody>
      </p:sp>
      <p:sp>
        <p:nvSpPr>
          <p:cNvPr id="3" name="Holder 3"/>
          <p:cNvSpPr>
            <a:spLocks noGrp="1"/>
          </p:cNvSpPr>
          <p:nvPr>
            <p:ph type="body" idx="1"/>
          </p:nvPr>
        </p:nvSpPr>
        <p:spPr>
          <a:xfrm>
            <a:off x="448563" y="1813941"/>
            <a:ext cx="8246872" cy="2592704"/>
          </a:xfrm>
          <a:prstGeom prst="rect">
            <a:avLst/>
          </a:prstGeom>
        </p:spPr>
        <p:txBody>
          <a:bodyPr wrap="square" lIns="0" tIns="0" rIns="0" bIns="0">
            <a:spAutoFit/>
          </a:bodyPr>
          <a:lstStyle>
            <a:lvl1pPr>
              <a:defRPr sz="1600" b="0" i="0">
                <a:solidFill>
                  <a:srgbClr val="333333"/>
                </a:solidFill>
                <a:latin typeface="Verdana"/>
                <a:cs typeface="Verdana"/>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5/15/2017</a:t>
            </a:fld>
            <a:endParaRPr lang="en-US">
              <a:solidFill>
                <a:prstClr val="black">
                  <a:tint val="75000"/>
                </a:prstClr>
              </a:solidFill>
            </a:endParaRPr>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2718295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uorakulmio 9"/>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rgbClr val="FFFFFF"/>
                </a:solidFill>
              </a:rPr>
              <a:t>-</a:t>
            </a:r>
          </a:p>
        </p:txBody>
      </p:sp>
      <p:sp>
        <p:nvSpPr>
          <p:cNvPr id="2" name="Otsikon paikkamerkki 1"/>
          <p:cNvSpPr>
            <a:spLocks noGrp="1"/>
          </p:cNvSpPr>
          <p:nvPr>
            <p:ph type="title"/>
          </p:nvPr>
        </p:nvSpPr>
        <p:spPr>
          <a:xfrm>
            <a:off x="468000" y="331200"/>
            <a:ext cx="8229600" cy="656374"/>
          </a:xfrm>
          <a:prstGeom prst="rect">
            <a:avLst/>
          </a:prstGeom>
        </p:spPr>
        <p:txBody>
          <a:bodyPr vert="horz" lIns="91440" tIns="45720" rIns="91440" bIns="45720" rtlCol="0" anchor="t">
            <a:normAutofit/>
          </a:bodyPr>
          <a:lstStyle/>
          <a:p>
            <a:r>
              <a:rPr lang="fi-FI" dirty="0"/>
              <a:t>Dian otsikko</a:t>
            </a:r>
          </a:p>
        </p:txBody>
      </p:sp>
      <p:sp>
        <p:nvSpPr>
          <p:cNvPr id="3" name="Tekstin paikkamerkki 2"/>
          <p:cNvSpPr>
            <a:spLocks noGrp="1"/>
          </p:cNvSpPr>
          <p:nvPr>
            <p:ph type="body" idx="1"/>
          </p:nvPr>
        </p:nvSpPr>
        <p:spPr>
          <a:xfrm>
            <a:off x="457200" y="1059582"/>
            <a:ext cx="8229600" cy="3394472"/>
          </a:xfrm>
          <a:prstGeom prst="rect">
            <a:avLst/>
          </a:prstGeom>
        </p:spPr>
        <p:txBody>
          <a:bodyPr vert="horz" lIns="91440" tIns="45720" rIns="91440" bIns="45720" rtlCol="0">
            <a:normAutofit/>
          </a:bodyPr>
          <a:lstStyle/>
          <a:p>
            <a:pPr lvl="0"/>
            <a:r>
              <a:rPr lang="fi-FI" dirty="0"/>
              <a:t>Tähän tekstiä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124672" y="4746178"/>
            <a:ext cx="1512168" cy="273844"/>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4D558686-BE78-4446-8A26-744CEC32980C}" type="datetime1">
              <a:rPr lang="fi-FI" smtClean="0">
                <a:solidFill>
                  <a:srgbClr val="CCCCCC"/>
                </a:solidFill>
              </a:rPr>
              <a:pPr/>
              <a:t>15.5.2017</a:t>
            </a:fld>
            <a:endParaRPr lang="fi-FI" dirty="0">
              <a:solidFill>
                <a:srgbClr val="CCCCCC"/>
              </a:solidFill>
            </a:endParaRPr>
          </a:p>
        </p:txBody>
      </p:sp>
      <p:sp>
        <p:nvSpPr>
          <p:cNvPr id="6" name="Dian numeron paikkamerkki 5"/>
          <p:cNvSpPr>
            <a:spLocks noGrp="1"/>
          </p:cNvSpPr>
          <p:nvPr>
            <p:ph type="sldNum" sz="quarter" idx="4"/>
          </p:nvPr>
        </p:nvSpPr>
        <p:spPr>
          <a:xfrm>
            <a:off x="3404592" y="4746178"/>
            <a:ext cx="600498" cy="273844"/>
          </a:xfrm>
          <a:prstGeom prst="rect">
            <a:avLst/>
          </a:prstGeom>
        </p:spPr>
        <p:txBody>
          <a:bodyPr vert="horz" lIns="91440" tIns="45720" rIns="91440" bIns="45720" rtlCol="0" anchor="ctr"/>
          <a:lstStyle>
            <a:lvl1pPr algn="r">
              <a:defRPr sz="900" baseline="0">
                <a:solidFill>
                  <a:schemeClr val="bg2"/>
                </a:solidFill>
                <a:latin typeface="Arial" panose="020B0604020202020204" pitchFamily="34" charset="0"/>
                <a:cs typeface="Arial" panose="020B0604020202020204" pitchFamily="34" charset="0"/>
              </a:defRPr>
            </a:lvl1pPr>
          </a:lstStyle>
          <a:p>
            <a:fld id="{AF3D37F8-22D3-48E0-8D89-5DDCFAF338AF}" type="slidenum">
              <a:rPr lang="fi-FI" smtClean="0">
                <a:solidFill>
                  <a:srgbClr val="CCCCCC"/>
                </a:solidFill>
              </a:rPr>
              <a:pPr/>
              <a:t>‹#›</a:t>
            </a:fld>
            <a:endParaRPr lang="fi-FI" dirty="0">
              <a:solidFill>
                <a:srgbClr val="CCCCCC"/>
              </a:solidFill>
            </a:endParaRPr>
          </a:p>
        </p:txBody>
      </p:sp>
      <p:pic>
        <p:nvPicPr>
          <p:cNvPr id="8" name="Kuva 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5"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baseline="0">
                <a:solidFill>
                  <a:schemeClr val="bg2"/>
                </a:solidFill>
                <a:latin typeface="Arial" panose="020B0604020202020204" pitchFamily="34" charset="0"/>
                <a:cs typeface="Arial" panose="020B0604020202020204" pitchFamily="34" charset="0"/>
              </a:defRPr>
            </a:lvl1pPr>
          </a:lstStyle>
          <a:p>
            <a:r>
              <a:rPr lang="fi-FI" dirty="0">
                <a:solidFill>
                  <a:srgbClr val="CCCCCC"/>
                </a:solidFill>
              </a:rPr>
              <a:t>Etunimi Sukunimi</a:t>
            </a:r>
          </a:p>
        </p:txBody>
      </p:sp>
      <p:sp>
        <p:nvSpPr>
          <p:cNvPr id="9" name="Suorakulmio 8"/>
          <p:cNvSpPr>
            <a:spLocks/>
          </p:cNvSpPr>
          <p:nvPr/>
        </p:nvSpPr>
        <p:spPr>
          <a:xfrm>
            <a:off x="0" y="509778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Tree>
    <p:extLst>
      <p:ext uri="{BB962C8B-B14F-4D97-AF65-F5344CB8AC3E}">
        <p14:creationId xmlns:p14="http://schemas.microsoft.com/office/powerpoint/2010/main" val="50627514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Lst>
  <p:hf hdr="0"/>
  <p:txStyles>
    <p:titleStyle>
      <a:lvl1pPr algn="l" defTabSz="914400" rtl="0" eaLnBrk="1" latinLnBrk="0" hangingPunct="1">
        <a:spcBef>
          <a:spcPct val="0"/>
        </a:spcBef>
        <a:buNone/>
        <a:defRPr sz="2600" b="1" kern="1200">
          <a:solidFill>
            <a:srgbClr val="0F76B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chemeClr val="accent6"/>
        </a:buClr>
        <a:buFont typeface="Arial" panose="020B0604020202020204" pitchFamily="34" charset="0"/>
        <a:buChar char="•"/>
        <a:defRPr sz="1800" kern="1200" baseline="0">
          <a:solidFill>
            <a:schemeClr val="bg2">
              <a:lumMod val="50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uorakulmio 9"/>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rgbClr val="FFFFFF"/>
                </a:solidFill>
              </a:rPr>
              <a:t>-</a:t>
            </a:r>
          </a:p>
        </p:txBody>
      </p:sp>
      <p:sp>
        <p:nvSpPr>
          <p:cNvPr id="2" name="Otsikon paikkamerkki 1"/>
          <p:cNvSpPr>
            <a:spLocks noGrp="1"/>
          </p:cNvSpPr>
          <p:nvPr>
            <p:ph type="title"/>
          </p:nvPr>
        </p:nvSpPr>
        <p:spPr>
          <a:xfrm>
            <a:off x="468000" y="331200"/>
            <a:ext cx="8229600" cy="656374"/>
          </a:xfrm>
          <a:prstGeom prst="rect">
            <a:avLst/>
          </a:prstGeom>
        </p:spPr>
        <p:txBody>
          <a:bodyPr vert="horz" lIns="91440" tIns="45720" rIns="91440" bIns="45720" rtlCol="0" anchor="t">
            <a:normAutofit/>
          </a:bodyPr>
          <a:lstStyle/>
          <a:p>
            <a:r>
              <a:rPr lang="fi-FI" dirty="0"/>
              <a:t>Dian otsikko</a:t>
            </a:r>
          </a:p>
        </p:txBody>
      </p:sp>
      <p:sp>
        <p:nvSpPr>
          <p:cNvPr id="3" name="Tekstin paikkamerkki 2"/>
          <p:cNvSpPr>
            <a:spLocks noGrp="1"/>
          </p:cNvSpPr>
          <p:nvPr>
            <p:ph type="body" idx="1"/>
          </p:nvPr>
        </p:nvSpPr>
        <p:spPr>
          <a:xfrm>
            <a:off x="457200" y="1059582"/>
            <a:ext cx="8229600" cy="3394472"/>
          </a:xfrm>
          <a:prstGeom prst="rect">
            <a:avLst/>
          </a:prstGeom>
        </p:spPr>
        <p:txBody>
          <a:bodyPr vert="horz" lIns="91440" tIns="45720" rIns="91440" bIns="45720" rtlCol="0">
            <a:normAutofit/>
          </a:bodyPr>
          <a:lstStyle/>
          <a:p>
            <a:pPr lvl="0"/>
            <a:r>
              <a:rPr lang="fi-FI" dirty="0"/>
              <a:t>Tähän tekstiä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124672" y="4746178"/>
            <a:ext cx="1512168" cy="273844"/>
          </a:xfrm>
          <a:prstGeom prst="rect">
            <a:avLst/>
          </a:prstGeom>
        </p:spPr>
        <p:txBody>
          <a:bodyPr vert="horz" lIns="91440" tIns="45720" rIns="91440" bIns="45720" rtlCol="0" anchor="ctr"/>
          <a:lstStyle>
            <a:lvl1pPr algn="l">
              <a:defRPr sz="900" baseline="0">
                <a:solidFill>
                  <a:schemeClr val="bg2">
                    <a:lumMod val="25000"/>
                  </a:schemeClr>
                </a:solidFill>
                <a:latin typeface="Verdana" panose="020B0604030504040204" pitchFamily="34" charset="0"/>
                <a:cs typeface="Arial" panose="020B0604020202020204" pitchFamily="34" charset="0"/>
              </a:defRPr>
            </a:lvl1pPr>
          </a:lstStyle>
          <a:p>
            <a:fld id="{4D558686-BE78-4446-8A26-744CEC32980C}" type="datetime1">
              <a:rPr lang="fi-FI" smtClean="0">
                <a:solidFill>
                  <a:srgbClr val="CCCCCC">
                    <a:lumMod val="25000"/>
                  </a:srgbClr>
                </a:solidFill>
              </a:rPr>
              <a:pPr/>
              <a:t>15.5.2017</a:t>
            </a:fld>
            <a:endParaRPr lang="fi-FI" dirty="0">
              <a:solidFill>
                <a:srgbClr val="CCCCCC">
                  <a:lumMod val="25000"/>
                </a:srgbClr>
              </a:solidFill>
            </a:endParaRPr>
          </a:p>
        </p:txBody>
      </p:sp>
      <p:sp>
        <p:nvSpPr>
          <p:cNvPr id="6" name="Dian numeron paikkamerkki 5"/>
          <p:cNvSpPr>
            <a:spLocks noGrp="1"/>
          </p:cNvSpPr>
          <p:nvPr>
            <p:ph type="sldNum" sz="quarter" idx="4"/>
          </p:nvPr>
        </p:nvSpPr>
        <p:spPr>
          <a:xfrm>
            <a:off x="3404592" y="4746178"/>
            <a:ext cx="600498" cy="273844"/>
          </a:xfrm>
          <a:prstGeom prst="rect">
            <a:avLst/>
          </a:prstGeom>
        </p:spPr>
        <p:txBody>
          <a:bodyPr vert="horz" lIns="91440" tIns="45720" rIns="91440" bIns="45720" rtlCol="0" anchor="ctr"/>
          <a:lstStyle>
            <a:lvl1pPr algn="r">
              <a:defRPr sz="9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stStyle>
          <a:p>
            <a:fld id="{AF3D37F8-22D3-48E0-8D89-5DDCFAF338AF}" type="slidenum">
              <a:rPr lang="fi-FI" smtClean="0">
                <a:solidFill>
                  <a:srgbClr val="CCCCCC">
                    <a:lumMod val="25000"/>
                  </a:srgbClr>
                </a:solidFill>
              </a:rPr>
              <a:pPr/>
              <a:t>‹#›</a:t>
            </a:fld>
            <a:endParaRPr lang="fi-FI" dirty="0">
              <a:solidFill>
                <a:srgbClr val="CCCCCC">
                  <a:lumMod val="25000"/>
                </a:srgbClr>
              </a:solidFill>
            </a:endParaRPr>
          </a:p>
        </p:txBody>
      </p:sp>
      <p:pic>
        <p:nvPicPr>
          <p:cNvPr id="8" name="Kuva 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7504" y="4607834"/>
            <a:ext cx="3206231" cy="451067"/>
          </a:xfrm>
          <a:prstGeom prst="rect">
            <a:avLst/>
          </a:prstGeom>
        </p:spPr>
      </p:pic>
      <p:sp>
        <p:nvSpPr>
          <p:cNvPr id="5" name="Alatunnisteen paikkamerkki 4"/>
          <p:cNvSpPr>
            <a:spLocks noGrp="1"/>
          </p:cNvSpPr>
          <p:nvPr>
            <p:ph type="ftr" sz="quarter" idx="3"/>
          </p:nvPr>
        </p:nvSpPr>
        <p:spPr>
          <a:xfrm>
            <a:off x="5924872" y="4746178"/>
            <a:ext cx="2895600" cy="273844"/>
          </a:xfrm>
          <a:prstGeom prst="rect">
            <a:avLst/>
          </a:prstGeom>
        </p:spPr>
        <p:txBody>
          <a:bodyPr vert="horz" lIns="91440" tIns="45720" rIns="91440" bIns="45720" rtlCol="0" anchor="ctr"/>
          <a:lstStyle>
            <a:lvl1pPr algn="r">
              <a:defRPr sz="9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CCCCCC">
                    <a:lumMod val="25000"/>
                  </a:srgbClr>
                </a:solidFill>
              </a:rPr>
              <a:t>Etunimi Sukunimi</a:t>
            </a:r>
          </a:p>
        </p:txBody>
      </p:sp>
      <p:sp>
        <p:nvSpPr>
          <p:cNvPr id="9" name="Suorakulmio 8"/>
          <p:cNvSpPr>
            <a:spLocks/>
          </p:cNvSpPr>
          <p:nvPr/>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Tree>
    <p:extLst>
      <p:ext uri="{BB962C8B-B14F-4D97-AF65-F5344CB8AC3E}">
        <p14:creationId xmlns:p14="http://schemas.microsoft.com/office/powerpoint/2010/main" val="317114543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Lst>
  <p:hf hdr="0"/>
  <p:txStyles>
    <p:titleStyle>
      <a:lvl1pPr algn="l" defTabSz="914400" rtl="0" eaLnBrk="1" latinLnBrk="0" hangingPunct="1">
        <a:spcBef>
          <a:spcPct val="0"/>
        </a:spcBef>
        <a:buNone/>
        <a:defRPr sz="2600" b="1" kern="1200">
          <a:solidFill>
            <a:srgbClr val="0F76B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chemeClr val="accent6"/>
        </a:buClr>
        <a:buFont typeface="Arial" panose="020B0604020202020204" pitchFamily="34" charset="0"/>
        <a:buChar char="•"/>
        <a:defRPr sz="1800" kern="1200" baseline="0">
          <a:solidFill>
            <a:schemeClr val="bg2">
              <a:lumMod val="25000"/>
            </a:schemeClr>
          </a:solidFill>
          <a:latin typeface="Verdana" panose="020B060403050404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Verdana" panose="020B060403050404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Verdana" panose="020B060403050404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Verdana" panose="020B060403050404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Verdana" panose="020B060403050404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2.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1.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1.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1.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1.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1.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1.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2.xml"/><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99.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11.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Otsikko 4"/>
          <p:cNvSpPr>
            <a:spLocks noGrp="1"/>
          </p:cNvSpPr>
          <p:nvPr>
            <p:ph type="title"/>
          </p:nvPr>
        </p:nvSpPr>
        <p:spPr>
          <a:xfrm>
            <a:off x="292529" y="627534"/>
            <a:ext cx="4135455" cy="1584176"/>
          </a:xfrm>
        </p:spPr>
        <p:txBody>
          <a:bodyPr/>
          <a:lstStyle/>
          <a:p>
            <a:r>
              <a:rPr lang="fi-FI" sz="2800" dirty="0" err="1"/>
              <a:t>Sote-</a:t>
            </a:r>
            <a:r>
              <a:rPr lang="fi-FI" sz="2800" dirty="0"/>
              <a:t> ja maakuntauudistus</a:t>
            </a:r>
          </a:p>
        </p:txBody>
      </p:sp>
      <p:sp>
        <p:nvSpPr>
          <p:cNvPr id="8" name="Tekstin paikkamerkki 5"/>
          <p:cNvSpPr>
            <a:spLocks noGrp="1"/>
          </p:cNvSpPr>
          <p:nvPr>
            <p:ph type="body" idx="1"/>
          </p:nvPr>
        </p:nvSpPr>
        <p:spPr>
          <a:xfrm>
            <a:off x="292529" y="2355726"/>
            <a:ext cx="4063447" cy="1656184"/>
          </a:xfrm>
        </p:spPr>
        <p:txBody>
          <a:bodyPr>
            <a:normAutofit/>
          </a:bodyPr>
          <a:lstStyle/>
          <a:p>
            <a:pPr marL="12700" marR="5080">
              <a:lnSpc>
                <a:spcPct val="100000"/>
              </a:lnSpc>
            </a:pPr>
            <a:r>
              <a:rPr lang="fi-FI" spc="-10" dirty="0">
                <a:solidFill>
                  <a:srgbClr val="FFFFFF"/>
                </a:solidFill>
                <a:latin typeface="Verdana"/>
                <a:cs typeface="Verdana"/>
              </a:rPr>
              <a:t>Hallituksen esityksen (HE  </a:t>
            </a:r>
            <a:r>
              <a:rPr lang="fi-FI" spc="-5" dirty="0">
                <a:solidFill>
                  <a:srgbClr val="FFFFFF"/>
                </a:solidFill>
                <a:latin typeface="Verdana"/>
                <a:cs typeface="Verdana"/>
              </a:rPr>
              <a:t>15/2017 </a:t>
            </a:r>
            <a:r>
              <a:rPr lang="fi-FI" spc="-10" dirty="0" err="1">
                <a:solidFill>
                  <a:srgbClr val="FFFFFF"/>
                </a:solidFill>
                <a:latin typeface="Verdana"/>
                <a:cs typeface="Verdana"/>
              </a:rPr>
              <a:t>vp</a:t>
            </a:r>
            <a:r>
              <a:rPr lang="fi-FI" spc="-10" dirty="0">
                <a:solidFill>
                  <a:srgbClr val="FFFFFF"/>
                </a:solidFill>
                <a:latin typeface="Verdana"/>
                <a:cs typeface="Verdana"/>
              </a:rPr>
              <a:t>.) ja  valinnanvapauslain </a:t>
            </a:r>
            <a:r>
              <a:rPr lang="fi-FI" spc="-5" dirty="0">
                <a:solidFill>
                  <a:srgbClr val="FFFFFF"/>
                </a:solidFill>
                <a:latin typeface="Verdana"/>
                <a:cs typeface="Verdana"/>
              </a:rPr>
              <a:t>luonnoksen  </a:t>
            </a:r>
            <a:r>
              <a:rPr lang="fi-FI" spc="-10" dirty="0">
                <a:solidFill>
                  <a:srgbClr val="FFFFFF"/>
                </a:solidFill>
                <a:latin typeface="Verdana"/>
                <a:cs typeface="Verdana"/>
              </a:rPr>
              <a:t>mukaisesti</a:t>
            </a:r>
            <a:endParaRPr lang="fi-FI" dirty="0">
              <a:latin typeface="Verdana"/>
              <a:cs typeface="Verdana"/>
            </a:endParaRPr>
          </a:p>
        </p:txBody>
      </p:sp>
      <p:sp>
        <p:nvSpPr>
          <p:cNvPr id="3" name="Päivämäärän paikkamerkki 2"/>
          <p:cNvSpPr>
            <a:spLocks noGrp="1"/>
          </p:cNvSpPr>
          <p:nvPr>
            <p:ph type="dt" sz="half" idx="10"/>
          </p:nvPr>
        </p:nvSpPr>
        <p:spPr/>
        <p:txBody>
          <a:bodyPr/>
          <a:lstStyle/>
          <a:p>
            <a:fld id="{F6BC09D1-518C-4A41-9054-DA2C2D867B40}" type="datetime1">
              <a:rPr lang="fi-FI" smtClean="0"/>
              <a:t>15.5.2017</a:t>
            </a:fld>
            <a:endParaRPr lang="fi-FI" dirty="0"/>
          </a:p>
        </p:txBody>
      </p:sp>
    </p:spTree>
    <p:extLst>
      <p:ext uri="{BB962C8B-B14F-4D97-AF65-F5344CB8AC3E}">
        <p14:creationId xmlns:p14="http://schemas.microsoft.com/office/powerpoint/2010/main" val="234008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55526"/>
            <a:ext cx="8586556" cy="383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24147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o_puh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7624" y="2571750"/>
            <a:ext cx="1641316" cy="1641316"/>
          </a:xfrm>
          <a:prstGeom prst="rect">
            <a:avLst/>
          </a:prstGeom>
        </p:spPr>
      </p:pic>
      <p:sp>
        <p:nvSpPr>
          <p:cNvPr id="2" name="Otsikko 1"/>
          <p:cNvSpPr>
            <a:spLocks noGrp="1"/>
          </p:cNvSpPr>
          <p:nvPr>
            <p:ph type="title"/>
          </p:nvPr>
        </p:nvSpPr>
        <p:spPr/>
        <p:txBody>
          <a:bodyPr>
            <a:normAutofit/>
          </a:bodyPr>
          <a:lstStyle/>
          <a:p>
            <a:r>
              <a:rPr lang="fi-FI" dirty="0" smtClean="0"/>
              <a:t>Palvelujen järjestäminen ja tuottaminen</a:t>
            </a:r>
            <a:endParaRPr lang="fi-FI" dirty="0"/>
          </a:p>
        </p:txBody>
      </p:sp>
      <p:sp>
        <p:nvSpPr>
          <p:cNvPr id="3" name="Sisällön paikkamerkki 2"/>
          <p:cNvSpPr>
            <a:spLocks noGrp="1"/>
          </p:cNvSpPr>
          <p:nvPr>
            <p:ph idx="1"/>
          </p:nvPr>
        </p:nvSpPr>
        <p:spPr>
          <a:xfrm>
            <a:off x="457200" y="987575"/>
            <a:ext cx="6400800" cy="3528391"/>
          </a:xfrm>
        </p:spPr>
        <p:txBody>
          <a:bodyPr>
            <a:normAutofit fontScale="32500" lnSpcReduction="20000"/>
          </a:bodyPr>
          <a:lstStyle/>
          <a:p>
            <a:r>
              <a:rPr lang="fi-FI" sz="5600" dirty="0"/>
              <a:t>Maakunnan </a:t>
            </a:r>
            <a:r>
              <a:rPr lang="fi-FI" sz="5600" b="1" dirty="0" smtClean="0"/>
              <a:t>palvelustrategia</a:t>
            </a:r>
            <a:r>
              <a:rPr lang="fi-FI" sz="5600" dirty="0" smtClean="0"/>
              <a:t>: mitä palveluja asukkaille tarjotaan ja miten </a:t>
            </a:r>
            <a:r>
              <a:rPr lang="fi-FI" sz="5600" dirty="0"/>
              <a:t>sovitetaan yhteen valinnanvapauden piirissä olevat palvelut ja muut sosiaali- ja terveyspalvelut</a:t>
            </a:r>
            <a:r>
              <a:rPr lang="fi-FI" sz="5600" dirty="0" smtClean="0"/>
              <a:t>.</a:t>
            </a:r>
          </a:p>
          <a:p>
            <a:pPr marL="0" indent="0">
              <a:buNone/>
            </a:pPr>
            <a:endParaRPr lang="fi-FI" sz="5600" dirty="0" smtClean="0"/>
          </a:p>
          <a:p>
            <a:r>
              <a:rPr lang="fi-FI" sz="5600" dirty="0"/>
              <a:t>Myös </a:t>
            </a:r>
            <a:r>
              <a:rPr lang="fi-FI" sz="5600" dirty="0" smtClean="0"/>
              <a:t>palveluntuottajan </a:t>
            </a:r>
            <a:r>
              <a:rPr lang="fi-FI" sz="5600" dirty="0"/>
              <a:t>on varmistettava, että </a:t>
            </a:r>
            <a:r>
              <a:rPr lang="fi-FI" sz="5600" b="1" dirty="0"/>
              <a:t>palvelukokonaisuudet toteutuvat ja palveluketjut toimivat sovitusti</a:t>
            </a:r>
            <a:r>
              <a:rPr lang="fi-FI" sz="5600" b="1" dirty="0" smtClean="0"/>
              <a:t>.</a:t>
            </a:r>
          </a:p>
          <a:p>
            <a:pPr marL="0" indent="0">
              <a:buNone/>
            </a:pPr>
            <a:endParaRPr lang="fi-FI" sz="5600" dirty="0" smtClean="0"/>
          </a:p>
          <a:p>
            <a:r>
              <a:rPr lang="fi-FI" sz="5600" dirty="0"/>
              <a:t>Maakunnan palvelustrategiassa on määriteltävä, mikä osa hankinnoista </a:t>
            </a:r>
            <a:r>
              <a:rPr lang="fi-FI" sz="5600" dirty="0" smtClean="0"/>
              <a:t>kilpailutetaan </a:t>
            </a:r>
            <a:r>
              <a:rPr lang="fi-FI" sz="5600" dirty="0"/>
              <a:t>innovatiivisuutta ja kustannusvaikuttavuutta parantavien uusien ratkaisujen kehittämiseksi</a:t>
            </a:r>
            <a:r>
              <a:rPr lang="fi-FI" sz="5600" dirty="0" smtClean="0"/>
              <a:t>.</a:t>
            </a:r>
          </a:p>
          <a:p>
            <a:endParaRPr lang="fi-FI" sz="1600" dirty="0"/>
          </a:p>
          <a:p>
            <a:endParaRPr lang="fi-FI" dirty="0"/>
          </a:p>
          <a:p>
            <a:endParaRPr lang="fi-FI" dirty="0"/>
          </a:p>
          <a:p>
            <a:endParaRPr lang="fi-FI" dirty="0"/>
          </a:p>
          <a:p>
            <a:endParaRPr lang="fi-FI" dirty="0"/>
          </a:p>
        </p:txBody>
      </p:sp>
      <p:sp>
        <p:nvSpPr>
          <p:cNvPr id="8" name="Sisällön paikkamerkki 2"/>
          <p:cNvSpPr txBox="1">
            <a:spLocks/>
          </p:cNvSpPr>
          <p:nvPr/>
        </p:nvSpPr>
        <p:spPr>
          <a:xfrm>
            <a:off x="539552" y="872166"/>
            <a:ext cx="8229600" cy="1339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Arial" panose="020B0604020202020204" pitchFamily="34" charset="0"/>
              <a:buChar char="•"/>
              <a:defRPr sz="1800" kern="1200" baseline="0">
                <a:solidFill>
                  <a:schemeClr val="bg2">
                    <a:lumMod val="25000"/>
                  </a:schemeClr>
                </a:solidFill>
                <a:latin typeface="Verdana" panose="020B060403050404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Verdana" panose="020B060403050404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Verdana" panose="020B060403050404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Verdana" panose="020B060403050404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Verdana" panose="020B060403050404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0F76B1"/>
              </a:buClr>
              <a:buFont typeface="Arial" panose="020B0604020202020204" pitchFamily="34" charset="0"/>
              <a:buNone/>
            </a:pPr>
            <a:endParaRPr lang="fi-FI" sz="1600" dirty="0" smtClean="0">
              <a:solidFill>
                <a:srgbClr val="CCCCCC">
                  <a:lumMod val="25000"/>
                </a:srgbClr>
              </a:solidFill>
            </a:endParaRPr>
          </a:p>
          <a:p>
            <a:pPr>
              <a:buClr>
                <a:srgbClr val="0F76B1"/>
              </a:buClr>
            </a:pPr>
            <a:endParaRPr lang="fi-FI" sz="1600" dirty="0" smtClean="0">
              <a:solidFill>
                <a:srgbClr val="CCCCCC">
                  <a:lumMod val="25000"/>
                </a:srgbClr>
              </a:solidFill>
            </a:endParaRPr>
          </a:p>
          <a:p>
            <a:pPr marL="0" indent="0">
              <a:buClr>
                <a:srgbClr val="0F76B1"/>
              </a:buClr>
              <a:buFont typeface="Arial" panose="020B0604020202020204" pitchFamily="34" charset="0"/>
              <a:buNone/>
            </a:pPr>
            <a:endParaRPr lang="fi-FI" sz="1600" dirty="0" smtClean="0">
              <a:solidFill>
                <a:srgbClr val="CCCCCC">
                  <a:lumMod val="25000"/>
                </a:srgbClr>
              </a:solidFill>
            </a:endParaRPr>
          </a:p>
          <a:p>
            <a:pPr>
              <a:buClr>
                <a:srgbClr val="0F76B1"/>
              </a:buClr>
            </a:pPr>
            <a:endParaRPr lang="fi-FI" sz="1600" dirty="0">
              <a:solidFill>
                <a:srgbClr val="CCCCCC">
                  <a:lumMod val="25000"/>
                </a:srgbClr>
              </a:solidFill>
            </a:endParaRPr>
          </a:p>
        </p:txBody>
      </p:sp>
      <p:sp>
        <p:nvSpPr>
          <p:cNvPr id="9" name="Sisällön paikkamerkki 2"/>
          <p:cNvSpPr txBox="1">
            <a:spLocks/>
          </p:cNvSpPr>
          <p:nvPr/>
        </p:nvSpPr>
        <p:spPr>
          <a:xfrm>
            <a:off x="467544" y="3075806"/>
            <a:ext cx="8159552"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Arial" panose="020B0604020202020204" pitchFamily="34" charset="0"/>
              <a:buChar char="•"/>
              <a:defRPr sz="1800" kern="1200" baseline="0">
                <a:solidFill>
                  <a:schemeClr val="bg2">
                    <a:lumMod val="25000"/>
                  </a:schemeClr>
                </a:solidFill>
                <a:latin typeface="Verdana" panose="020B060403050404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Verdana" panose="020B060403050404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Verdana" panose="020B060403050404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Verdana" panose="020B060403050404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25000"/>
                  </a:schemeClr>
                </a:solidFill>
                <a:latin typeface="Verdana" panose="020B060403050404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F76B1"/>
              </a:buClr>
            </a:pPr>
            <a:endParaRPr lang="fi-FI" sz="1400" dirty="0" smtClean="0">
              <a:solidFill>
                <a:srgbClr val="CCCCCC">
                  <a:lumMod val="25000"/>
                </a:srgbClr>
              </a:solidFill>
            </a:endParaRPr>
          </a:p>
          <a:p>
            <a:pPr>
              <a:buClr>
                <a:srgbClr val="0F76B1"/>
              </a:buClr>
            </a:pPr>
            <a:endParaRPr lang="fi-FI" sz="1600" dirty="0" smtClean="0">
              <a:solidFill>
                <a:srgbClr val="CCCCCC">
                  <a:lumMod val="25000"/>
                </a:srgbClr>
              </a:solidFill>
            </a:endParaRPr>
          </a:p>
          <a:p>
            <a:pPr>
              <a:buClr>
                <a:srgbClr val="0F76B1"/>
              </a:buClr>
            </a:pPr>
            <a:endParaRPr lang="fi-FI" sz="1600" dirty="0" smtClean="0">
              <a:solidFill>
                <a:srgbClr val="CCCCCC">
                  <a:lumMod val="25000"/>
                </a:srgbClr>
              </a:solidFill>
            </a:endParaRPr>
          </a:p>
          <a:p>
            <a:pPr>
              <a:buClr>
                <a:srgbClr val="0F76B1"/>
              </a:buClr>
            </a:pPr>
            <a:endParaRPr lang="fi-FI" sz="1600" dirty="0">
              <a:solidFill>
                <a:srgbClr val="CCCCCC">
                  <a:lumMod val="25000"/>
                </a:srgbClr>
              </a:solidFill>
            </a:endParaRPr>
          </a:p>
        </p:txBody>
      </p:sp>
      <p:pic>
        <p:nvPicPr>
          <p:cNvPr id="6" name="Picture 5" descr="laakari_potila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6338" y="843558"/>
            <a:ext cx="1620118" cy="1620118"/>
          </a:xfrm>
          <a:prstGeom prst="rect">
            <a:avLst/>
          </a:prstGeom>
        </p:spPr>
      </p:pic>
    </p:spTree>
    <p:extLst>
      <p:ext uri="{BB962C8B-B14F-4D97-AF65-F5344CB8AC3E}">
        <p14:creationId xmlns:p14="http://schemas.microsoft.com/office/powerpoint/2010/main" val="104736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92549" y="475216"/>
            <a:ext cx="8229600" cy="656374"/>
          </a:xfrm>
        </p:spPr>
        <p:txBody>
          <a:bodyPr>
            <a:noAutofit/>
          </a:bodyPr>
          <a:lstStyle/>
          <a:p>
            <a:r>
              <a:rPr lang="fi-FI" sz="2400" dirty="0" smtClean="0">
                <a:latin typeface="Verdana" panose="020B0604030504040204" pitchFamily="34" charset="0"/>
                <a:ea typeface="Verdana" panose="020B0604030504040204" pitchFamily="34" charset="0"/>
                <a:cs typeface="Verdana" panose="020B0604030504040204" pitchFamily="34" charset="0"/>
              </a:rPr>
              <a:t>Maakunnan liikelaitoksen palvelut</a:t>
            </a:r>
            <a:br>
              <a:rPr lang="fi-FI" sz="2400" dirty="0" smtClean="0">
                <a:latin typeface="Verdana" panose="020B0604030504040204" pitchFamily="34" charset="0"/>
                <a:ea typeface="Verdana" panose="020B0604030504040204" pitchFamily="34" charset="0"/>
                <a:cs typeface="Verdana" panose="020B0604030504040204" pitchFamily="34" charset="0"/>
              </a:rPr>
            </a:br>
            <a:endParaRPr lang="fi-FI"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Päivämäärän paikkamerkki 3"/>
          <p:cNvSpPr>
            <a:spLocks noGrp="1"/>
          </p:cNvSpPr>
          <p:nvPr>
            <p:ph type="dt" sz="half" idx="10"/>
          </p:nvPr>
        </p:nvSpPr>
        <p:spPr/>
        <p:txBody>
          <a:bodyPr/>
          <a:lstStyle/>
          <a:p>
            <a:fld id="{2CBFAFF2-B2FA-4D57-AB67-47832C4AD2A6}" type="datetime1">
              <a:rPr lang="fi-FI" smtClean="0"/>
              <a:t>15.5.2017</a:t>
            </a:fld>
            <a:endParaRPr lang="fi-FI" dirty="0"/>
          </a:p>
        </p:txBody>
      </p:sp>
      <p:sp>
        <p:nvSpPr>
          <p:cNvPr id="5" name="Dian numeron paikkamerkki 4"/>
          <p:cNvSpPr>
            <a:spLocks noGrp="1"/>
          </p:cNvSpPr>
          <p:nvPr>
            <p:ph type="sldNum" sz="quarter" idx="12"/>
          </p:nvPr>
        </p:nvSpPr>
        <p:spPr/>
        <p:txBody>
          <a:bodyPr/>
          <a:lstStyle/>
          <a:p>
            <a:fld id="{AF3D37F8-22D3-48E0-8D89-5DDCFAF338AF}" type="slidenum">
              <a:rPr lang="fi-FI" smtClean="0"/>
              <a:t>12</a:t>
            </a:fld>
            <a:endParaRPr lang="fi-FI" dirty="0"/>
          </a:p>
        </p:txBody>
      </p:sp>
      <p:sp>
        <p:nvSpPr>
          <p:cNvPr id="7" name="Sisällön paikkamerkki 2"/>
          <p:cNvSpPr txBox="1">
            <a:spLocks noGrp="1"/>
          </p:cNvSpPr>
          <p:nvPr>
            <p:ph idx="1"/>
          </p:nvPr>
        </p:nvSpPr>
        <p:spPr>
          <a:xfrm>
            <a:off x="2411760" y="1347614"/>
            <a:ext cx="6408712" cy="3394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6"/>
              </a:buClr>
              <a:buFont typeface="Arial" panose="020B0604020202020204" pitchFamily="34" charset="0"/>
              <a:buChar char="•"/>
              <a:defRPr sz="1800" kern="1200" baseline="0">
                <a:solidFill>
                  <a:schemeClr val="bg2">
                    <a:lumMod val="50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fi-FI" sz="1400" dirty="0" smtClean="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Maakunnan liikelaitos tarjoaa ne palvelut,  joita ei saa </a:t>
            </a:r>
            <a:r>
              <a:rPr lang="fi-FI" sz="1400" dirty="0" err="1" smtClean="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sote-keskuksesta</a:t>
            </a:r>
            <a:r>
              <a:rPr lang="fi-FI" sz="1400" dirty="0" smtClean="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tai hammashoitolasta (päivystys </a:t>
            </a:r>
            <a:r>
              <a:rPr lang="fi-FI" sz="14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ja </a:t>
            </a:r>
            <a:r>
              <a:rPr lang="fi-FI" sz="1400" dirty="0" smtClean="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suurin osa erikoissairaanhoidosta ja sosiaalipalveluista).</a:t>
            </a:r>
          </a:p>
          <a:p>
            <a:pPr marL="0" lvl="0" indent="0">
              <a:buNone/>
            </a:pPr>
            <a:endParaRPr lang="fi-FI" sz="1400" dirty="0" smtClean="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pPr lvl="0"/>
            <a:r>
              <a:rPr lang="fi-FI" sz="1400" dirty="0" smtClean="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Asiakas voi valita toimipisteen koko maasta. Maakunnan liikelaitoksen toimipisteitä ovat esimerkiksi sairaalat ja sosiaaliasemat.</a:t>
            </a:r>
            <a:endParaRPr lang="fi-FI" sz="1400" strike="sngStrike" dirty="0" smtClean="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lvl="0" indent="0">
              <a:buNone/>
            </a:pPr>
            <a:endParaRPr lang="fi-FI" sz="14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fi-FI" sz="1400" dirty="0" smtClean="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Tarvittaessa maakunnan </a:t>
            </a:r>
            <a:r>
              <a:rPr lang="fi-FI" sz="14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liikelaitos </a:t>
            </a:r>
            <a:r>
              <a:rPr lang="fi-FI" sz="1400" dirty="0" smtClean="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arvioi asiakkaan palvelutarpeen ja tekee asiakkaan kanssa asiakassuunnitelman.</a:t>
            </a:r>
          </a:p>
          <a:p>
            <a:pPr marL="0" indent="0">
              <a:buNone/>
            </a:pPr>
            <a:endParaRPr lang="fi-FI" sz="1400" dirty="0" smtClean="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fi-FI" sz="14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A</a:t>
            </a:r>
            <a:r>
              <a:rPr lang="fi-FI" sz="1400" dirty="0" smtClean="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siakas voi saada asiakassetelin tai henkilökohtaisen budjetin, jolla hankkii tarvitsemiaan palveluja.  </a:t>
            </a:r>
          </a:p>
          <a:p>
            <a:pPr marL="0" indent="0">
              <a:buFont typeface="Arial" panose="020B0604020202020204" pitchFamily="34" charset="0"/>
              <a:buNone/>
            </a:pPr>
            <a:endParaRPr lang="fi-FI" sz="11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fi-FI" sz="13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2" descr="rahat.jpg"/>
          <p:cNvPicPr>
            <a:picLocks noChangeAspect="1"/>
          </p:cNvPicPr>
          <p:nvPr/>
        </p:nvPicPr>
        <p:blipFill rotWithShape="1">
          <a:blip r:embed="rId3" cstate="print">
            <a:extLst>
              <a:ext uri="{28A0092B-C50C-407E-A947-70E740481C1C}">
                <a14:useLocalDpi xmlns:a14="http://schemas.microsoft.com/office/drawing/2010/main" val="0"/>
              </a:ext>
            </a:extLst>
          </a:blip>
          <a:srcRect t="61987"/>
          <a:stretch/>
        </p:blipFill>
        <p:spPr>
          <a:xfrm>
            <a:off x="614101" y="1491630"/>
            <a:ext cx="1332746" cy="933362"/>
          </a:xfrm>
          <a:prstGeom prst="rect">
            <a:avLst/>
          </a:prstGeom>
        </p:spPr>
      </p:pic>
      <p:pic>
        <p:nvPicPr>
          <p:cNvPr id="9" name="Picture 2" descr="C:\Users\stmokom\Desktop\hkl-budjett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189" y="2688291"/>
            <a:ext cx="1593051" cy="117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12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3D37F8-22D3-48E0-8D89-5DDCFAF338AF}" type="slidenum">
              <a:rPr lang="fi-FI" smtClean="0"/>
              <a:t>13</a:t>
            </a:fld>
            <a:endParaRPr lang="fi-FI"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9932" y="394865"/>
            <a:ext cx="8500540" cy="419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421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latin typeface="Verdana" panose="020B0604030504040204" pitchFamily="34" charset="0"/>
                <a:ea typeface="Verdana" panose="020B0604030504040204" pitchFamily="34" charset="0"/>
                <a:cs typeface="Verdana" panose="020B0604030504040204" pitchFamily="34" charset="0"/>
              </a:rPr>
              <a:t>Mikä ei muutu?</a:t>
            </a:r>
            <a:endParaRPr lang="fi-FI" dirty="0">
              <a:latin typeface="Verdana" panose="020B0604030504040204" pitchFamily="34" charset="0"/>
              <a:ea typeface="Verdana" panose="020B0604030504040204" pitchFamily="34" charset="0"/>
              <a:cs typeface="Verdana" panose="020B0604030504040204" pitchFamily="34" charset="0"/>
            </a:endParaRPr>
          </a:p>
        </p:txBody>
      </p:sp>
      <p:sp>
        <p:nvSpPr>
          <p:cNvPr id="3" name="Sisällön paikkamerkki 2"/>
          <p:cNvSpPr>
            <a:spLocks noGrp="1"/>
          </p:cNvSpPr>
          <p:nvPr>
            <p:ph idx="1"/>
          </p:nvPr>
        </p:nvSpPr>
        <p:spPr>
          <a:xfrm>
            <a:off x="457200" y="1059582"/>
            <a:ext cx="5987008" cy="3394472"/>
          </a:xfrm>
        </p:spPr>
        <p:txBody>
          <a:bodyPr>
            <a:normAutofit/>
          </a:bodyPr>
          <a:lstStyle/>
          <a:p>
            <a:r>
              <a:rPr lang="fi-FI" sz="16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Jos ei tiedä mihin ottaa yhteyttä, aina voi soittaa sosiaali- ja terveyskeskukseen.</a:t>
            </a:r>
          </a:p>
          <a:p>
            <a:r>
              <a:rPr lang="fi-FI" sz="16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Maakunta vastaa </a:t>
            </a:r>
            <a:r>
              <a:rPr lang="fi-FI" sz="1600" dirty="0" err="1"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sote-palveluista</a:t>
            </a:r>
            <a:r>
              <a:rPr lang="fi-FI" sz="16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siellä, missä ei synny muuta palvelutarjontaa.</a:t>
            </a:r>
          </a:p>
          <a:p>
            <a:pPr lvl="0"/>
            <a:r>
              <a:rPr lang="fi-FI" sz="16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Kiireellistä </a:t>
            </a:r>
            <a:r>
              <a:rPr lang="fi-FI" sz="16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hoitoa </a:t>
            </a:r>
            <a:r>
              <a:rPr lang="fi-FI" sz="16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saa päivystyksistä </a:t>
            </a:r>
            <a:r>
              <a:rPr lang="fi-FI" sz="16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kuten </a:t>
            </a:r>
            <a:r>
              <a:rPr lang="fi-FI" sz="16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nykyisinkin. </a:t>
            </a:r>
            <a:endParaRPr lang="fi-FI" sz="16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fi-FI" sz="16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Työterveyshuoltoa ja </a:t>
            </a:r>
            <a:r>
              <a:rPr lang="fi-FI" sz="16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yksityisiä sosiaali- ja </a:t>
            </a:r>
            <a:r>
              <a:rPr lang="fi-FI" sz="16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terveyspalveluja on jatkossakin.</a:t>
            </a:r>
            <a:endParaRPr lang="fi-FI" sz="16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pPr lvl="0"/>
            <a:endParaRPr lang="fi-FI" dirty="0"/>
          </a:p>
          <a:p>
            <a:endParaRPr lang="fi-FI" dirty="0"/>
          </a:p>
        </p:txBody>
      </p:sp>
      <p:sp>
        <p:nvSpPr>
          <p:cNvPr id="4" name="Päivämäärän paikkamerkki 3"/>
          <p:cNvSpPr>
            <a:spLocks noGrp="1"/>
          </p:cNvSpPr>
          <p:nvPr>
            <p:ph type="dt" sz="half" idx="10"/>
          </p:nvPr>
        </p:nvSpPr>
        <p:spPr/>
        <p:txBody>
          <a:bodyPr/>
          <a:lstStyle/>
          <a:p>
            <a:fld id="{59011A96-E313-4E05-9EC2-0380580B5566}" type="datetime1">
              <a:rPr lang="fi-FI" smtClean="0"/>
              <a:t>15.5.2017</a:t>
            </a:fld>
            <a:endParaRPr lang="fi-FI" dirty="0"/>
          </a:p>
        </p:txBody>
      </p:sp>
      <p:sp>
        <p:nvSpPr>
          <p:cNvPr id="5" name="Dian numeron paikkamerkki 4"/>
          <p:cNvSpPr>
            <a:spLocks noGrp="1"/>
          </p:cNvSpPr>
          <p:nvPr>
            <p:ph type="sldNum" sz="quarter" idx="12"/>
          </p:nvPr>
        </p:nvSpPr>
        <p:spPr/>
        <p:txBody>
          <a:bodyPr/>
          <a:lstStyle/>
          <a:p>
            <a:fld id="{AF3D37F8-22D3-48E0-8D89-5DDCFAF338AF}" type="slidenum">
              <a:rPr lang="fi-FI" smtClean="0"/>
              <a:t>14</a:t>
            </a:fld>
            <a:endParaRPr lang="fi-FI" dirty="0"/>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1711176"/>
            <a:ext cx="1911131" cy="237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473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latin typeface="Verdana" panose="020B0604030504040204" pitchFamily="34" charset="0"/>
                <a:ea typeface="Verdana" panose="020B0604030504040204" pitchFamily="34" charset="0"/>
                <a:cs typeface="Verdana" panose="020B0604030504040204" pitchFamily="34" charset="0"/>
              </a:rPr>
              <a:t>Valinnanvapaus maakunnan näkökulmasta</a:t>
            </a:r>
            <a:endParaRPr lang="fi-FI" dirty="0">
              <a:latin typeface="Verdana" panose="020B0604030504040204" pitchFamily="34" charset="0"/>
              <a:ea typeface="Verdana" panose="020B0604030504040204" pitchFamily="34" charset="0"/>
              <a:cs typeface="Verdana" panose="020B0604030504040204" pitchFamily="34" charset="0"/>
            </a:endParaRPr>
          </a:p>
        </p:txBody>
      </p:sp>
      <p:sp>
        <p:nvSpPr>
          <p:cNvPr id="3" name="Sisällön paikkamerkki 2"/>
          <p:cNvSpPr>
            <a:spLocks noGrp="1"/>
          </p:cNvSpPr>
          <p:nvPr>
            <p:ph idx="1"/>
          </p:nvPr>
        </p:nvSpPr>
        <p:spPr>
          <a:xfrm>
            <a:off x="467544" y="1131590"/>
            <a:ext cx="6120680" cy="3888432"/>
          </a:xfrm>
        </p:spPr>
        <p:txBody>
          <a:bodyPr>
            <a:normAutofit/>
          </a:bodyPr>
          <a:lstStyle/>
          <a:p>
            <a:pPr>
              <a:lnSpc>
                <a:spcPct val="120000"/>
              </a:lnSpc>
            </a:pP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Maakunta </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vastaa julkisesti rahoitetuista sosiaali- </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ja terveyspalveluista alueellaan. </a:t>
            </a:r>
            <a:endPar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pPr lvl="0">
              <a:lnSpc>
                <a:spcPct val="120000"/>
              </a:lnSpc>
            </a:pP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Maakunta vastaa siitä, että asukkaat saavat tarvitsemansa palvelut, ja että </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tuottajien </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palvelut </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ovat </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yhteen toimiva kokonaisuus</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t>
            </a:r>
          </a:p>
          <a:p>
            <a:pPr>
              <a:lnSpc>
                <a:spcPct val="120000"/>
              </a:lnSpc>
            </a:pP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Maakunta päättää asiakassetelillä tarjottavista palveluista.</a:t>
            </a:r>
          </a:p>
          <a:p>
            <a:pPr>
              <a:lnSpc>
                <a:spcPct val="120000"/>
              </a:lnSpc>
            </a:pP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Maakunta </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päättää palveluntuottajien rahoituksesta lain mukaan</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t>
            </a:r>
          </a:p>
          <a:p>
            <a:pPr>
              <a:lnSpc>
                <a:spcPct val="120000"/>
              </a:lnSpc>
            </a:pP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Maakunta ei </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kilpailuta valinnanvapauden </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piirissä olevia palveluja, tuottajaksi pääsevät kaikki toimijat, jotka </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täyttävät </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vaatimukset</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914400" lvl="2" indent="0">
              <a:lnSpc>
                <a:spcPct val="120000"/>
              </a:lnSpc>
              <a:buNone/>
            </a:pPr>
            <a:endParaRPr lang="fi-FI" sz="23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fi-FI" sz="23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i-FI" dirty="0">
              <a:solidFill>
                <a:schemeClr val="tx1">
                  <a:lumMod val="75000"/>
                </a:schemeClr>
              </a:solidFill>
            </a:endParaRPr>
          </a:p>
          <a:p>
            <a:endParaRPr lang="fi-FI" dirty="0">
              <a:solidFill>
                <a:schemeClr val="tx1">
                  <a:lumMod val="75000"/>
                </a:schemeClr>
              </a:solidFill>
            </a:endParaRPr>
          </a:p>
          <a:p>
            <a:endParaRPr lang="fi-FI" dirty="0"/>
          </a:p>
          <a:p>
            <a:endParaRPr lang="fi-FI" dirty="0"/>
          </a:p>
        </p:txBody>
      </p:sp>
      <p:sp>
        <p:nvSpPr>
          <p:cNvPr id="6" name="Dian numeron paikkamerkki 5"/>
          <p:cNvSpPr>
            <a:spLocks noGrp="1"/>
          </p:cNvSpPr>
          <p:nvPr>
            <p:ph type="sldNum" sz="quarter" idx="4294967295"/>
          </p:nvPr>
        </p:nvSpPr>
        <p:spPr>
          <a:xfrm>
            <a:off x="3404592" y="4746178"/>
            <a:ext cx="600498" cy="273844"/>
          </a:xfrm>
          <a:prstGeom prst="rect">
            <a:avLst/>
          </a:prstGeom>
        </p:spPr>
        <p:txBody>
          <a:bodyPr/>
          <a:lstStyle/>
          <a:p>
            <a:fld id="{FF7744E4-9400-4CD6-8F91-7E3D4C4D5E46}" type="slidenum">
              <a:rPr lang="fi-FI" smtClean="0"/>
              <a:t>15</a:t>
            </a:fld>
            <a:endParaRPr lang="fi-FI"/>
          </a:p>
        </p:txBody>
      </p:sp>
      <p:sp>
        <p:nvSpPr>
          <p:cNvPr id="4" name="Päivämäärän paikkamerkki 3"/>
          <p:cNvSpPr>
            <a:spLocks noGrp="1"/>
          </p:cNvSpPr>
          <p:nvPr>
            <p:ph type="dt" sz="half" idx="4294967295"/>
          </p:nvPr>
        </p:nvSpPr>
        <p:spPr>
          <a:xfrm>
            <a:off x="4124672" y="4746178"/>
            <a:ext cx="1512168" cy="273844"/>
          </a:xfrm>
          <a:prstGeom prst="rect">
            <a:avLst/>
          </a:prstGeom>
        </p:spPr>
        <p:txBody>
          <a:bodyPr/>
          <a:lstStyle/>
          <a:p>
            <a:fld id="{B323628B-3BEF-4C6D-8DCD-DC0DA758E84E}" type="datetime1">
              <a:rPr lang="fi-FI" smtClean="0"/>
              <a:t>15.5.2017</a:t>
            </a:fld>
            <a:endParaRPr lang="fi-FI"/>
          </a:p>
        </p:txBody>
      </p:sp>
      <p:pic>
        <p:nvPicPr>
          <p:cNvPr id="7" name="Picture 2" descr="C:\Users\stmokom\Desktop\maakunnat_kart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958974"/>
            <a:ext cx="2042367" cy="374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5254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normAutofit fontScale="90000"/>
          </a:bodyPr>
          <a:lstStyle/>
          <a:p>
            <a:r>
              <a:rPr lang="fi-FI" dirty="0" err="1" smtClean="0">
                <a:latin typeface="Verdana" panose="020B0604030504040204" pitchFamily="34" charset="0"/>
                <a:ea typeface="Verdana" panose="020B0604030504040204" pitchFamily="34" charset="0"/>
                <a:cs typeface="Verdana" panose="020B0604030504040204" pitchFamily="34" charset="0"/>
              </a:rPr>
              <a:t>Sote-keskuksen</a:t>
            </a:r>
            <a:r>
              <a:rPr lang="fi-FI" dirty="0" smtClean="0">
                <a:latin typeface="Verdana" panose="020B0604030504040204" pitchFamily="34" charset="0"/>
                <a:ea typeface="Verdana" panose="020B0604030504040204" pitchFamily="34" charset="0"/>
                <a:cs typeface="Verdana" panose="020B0604030504040204" pitchFamily="34" charset="0"/>
              </a:rPr>
              <a:t> ja hammashoitolan tuottaja</a:t>
            </a:r>
            <a:endParaRPr lang="fi-FI" dirty="0">
              <a:latin typeface="Verdana" panose="020B0604030504040204" pitchFamily="34" charset="0"/>
              <a:ea typeface="Verdana" panose="020B0604030504040204" pitchFamily="34" charset="0"/>
              <a:cs typeface="Verdana" panose="020B0604030504040204" pitchFamily="34" charset="0"/>
            </a:endParaRPr>
          </a:p>
        </p:txBody>
      </p:sp>
      <p:sp>
        <p:nvSpPr>
          <p:cNvPr id="9" name="Sisällön paikkamerkki 8"/>
          <p:cNvSpPr>
            <a:spLocks noGrp="1"/>
          </p:cNvSpPr>
          <p:nvPr>
            <p:ph idx="1"/>
          </p:nvPr>
        </p:nvSpPr>
        <p:spPr>
          <a:xfrm>
            <a:off x="107504" y="1131590"/>
            <a:ext cx="5256584" cy="3394472"/>
          </a:xfrm>
        </p:spPr>
        <p:txBody>
          <a:bodyPr>
            <a:normAutofit/>
          </a:bodyPr>
          <a:lstStyle/>
          <a:p>
            <a:pPr marL="457200" lvl="1" indent="0">
              <a:buNone/>
            </a:pPr>
            <a:r>
              <a:rPr lang="fi-FI" sz="14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T</a:t>
            </a:r>
            <a:r>
              <a:rPr lang="fi-FI" sz="1400" dirty="0" smtClean="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uottajien on:</a:t>
            </a:r>
          </a:p>
          <a:p>
            <a:pPr lvl="1"/>
            <a:r>
              <a:rPr lang="fi-FI" sz="1400" dirty="0" smtClean="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rekisteröidyttävä </a:t>
            </a:r>
          </a:p>
          <a:p>
            <a:pPr lvl="1"/>
            <a:r>
              <a:rPr lang="fi-FI" sz="1400" dirty="0" smtClean="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täytettävä palveluntuottajalain vaatimukset, maakunnan ehdot ja tehtävä sopimukset maakuntien kanssa</a:t>
            </a:r>
          </a:p>
          <a:p>
            <a:pPr lvl="1"/>
            <a:r>
              <a:rPr lang="fi-FI" sz="1400" dirty="0" smtClean="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ilmoitettava vaadittavat tiedot julkisessa verkossa ja otettava vastaan asiakkaat, jos listalla on tilaa</a:t>
            </a:r>
          </a:p>
          <a:p>
            <a:pPr lvl="1"/>
            <a:r>
              <a:rPr lang="fi-FI" sz="1400" dirty="0" smtClean="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vastattava asiakkaan palvelukokonaisuudesta </a:t>
            </a:r>
          </a:p>
          <a:p>
            <a:pPr lvl="1"/>
            <a:r>
              <a:rPr lang="fi-FI" sz="1400" dirty="0" smtClean="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ohjattava asiakas tarvittaessa palvelutarpeen arviointiin maakunnan liikelaitokseen</a:t>
            </a:r>
          </a:p>
          <a:p>
            <a:pPr lvl="1"/>
            <a:r>
              <a:rPr lang="fi-FI" sz="1400"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tuottajat  saavat maakunnalta </a:t>
            </a:r>
            <a:r>
              <a:rPr lang="fi-FI" sz="1400" dirty="0" smtClean="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korvauksen. </a:t>
            </a:r>
          </a:p>
          <a:p>
            <a:pPr marL="457200" lvl="1" indent="0">
              <a:buNone/>
            </a:pPr>
            <a:endPar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fi-FI" sz="1400" dirty="0" smtClean="0">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fi-FI" sz="1600" strike="sngStrike"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Dian numeron paikkamerkki 4"/>
          <p:cNvSpPr>
            <a:spLocks noGrp="1"/>
          </p:cNvSpPr>
          <p:nvPr>
            <p:ph type="sldNum" sz="quarter" idx="4294967295"/>
          </p:nvPr>
        </p:nvSpPr>
        <p:spPr>
          <a:xfrm>
            <a:off x="3404592" y="4746178"/>
            <a:ext cx="600498" cy="273844"/>
          </a:xfrm>
          <a:prstGeom prst="rect">
            <a:avLst/>
          </a:prstGeom>
        </p:spPr>
        <p:txBody>
          <a:bodyPr/>
          <a:lstStyle/>
          <a:p>
            <a:fld id="{FF7744E4-9400-4CD6-8F91-7E3D4C4D5E46}" type="slidenum">
              <a:rPr lang="fi-FI" smtClean="0"/>
              <a:t>16</a:t>
            </a:fld>
            <a:endParaRPr lang="fi-FI"/>
          </a:p>
        </p:txBody>
      </p:sp>
      <p:sp>
        <p:nvSpPr>
          <p:cNvPr id="2" name="Päivämäärän paikkamerkki 1"/>
          <p:cNvSpPr>
            <a:spLocks noGrp="1"/>
          </p:cNvSpPr>
          <p:nvPr>
            <p:ph type="dt" sz="half" idx="4294967295"/>
          </p:nvPr>
        </p:nvSpPr>
        <p:spPr>
          <a:xfrm>
            <a:off x="4124672" y="4746178"/>
            <a:ext cx="1512168" cy="273844"/>
          </a:xfrm>
          <a:prstGeom prst="rect">
            <a:avLst/>
          </a:prstGeom>
        </p:spPr>
        <p:txBody>
          <a:bodyPr/>
          <a:lstStyle/>
          <a:p>
            <a:fld id="{E230FDC7-BA54-4219-821D-193E66985C21}" type="datetime1">
              <a:rPr lang="fi-FI" smtClean="0"/>
              <a:t>15.5.2017</a:t>
            </a:fld>
            <a:endParaRPr lang="fi-FI" dirty="0"/>
          </a:p>
        </p:txBody>
      </p:sp>
      <p:pic>
        <p:nvPicPr>
          <p:cNvPr id="12" name="Picture 5" descr="C:\Users\stmokom\Desktop\sotetuottaj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1922" y="1491630"/>
            <a:ext cx="2462486" cy="246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07106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latin typeface="Verdana" panose="020B0604030504040204" pitchFamily="34" charset="0"/>
                <a:ea typeface="Verdana" panose="020B0604030504040204" pitchFamily="34" charset="0"/>
                <a:cs typeface="Verdana" panose="020B0604030504040204" pitchFamily="34" charset="0"/>
              </a:rPr>
              <a:t>Asiakassetelillä palveluja tarjoava tuottaja</a:t>
            </a:r>
            <a:endParaRPr lang="fi-FI" dirty="0">
              <a:latin typeface="Verdana" panose="020B0604030504040204" pitchFamily="34" charset="0"/>
              <a:ea typeface="Verdana" panose="020B0604030504040204" pitchFamily="34" charset="0"/>
              <a:cs typeface="Verdana" panose="020B0604030504040204" pitchFamily="34" charset="0"/>
            </a:endParaRPr>
          </a:p>
        </p:txBody>
      </p:sp>
      <p:sp>
        <p:nvSpPr>
          <p:cNvPr id="4" name="Päivämäärän paikkamerkki 3"/>
          <p:cNvSpPr>
            <a:spLocks noGrp="1"/>
          </p:cNvSpPr>
          <p:nvPr>
            <p:ph type="dt" sz="half" idx="4294967295"/>
          </p:nvPr>
        </p:nvSpPr>
        <p:spPr>
          <a:xfrm>
            <a:off x="4124672" y="4746178"/>
            <a:ext cx="1512168" cy="273844"/>
          </a:xfrm>
          <a:prstGeom prst="rect">
            <a:avLst/>
          </a:prstGeom>
        </p:spPr>
        <p:txBody>
          <a:bodyPr/>
          <a:lstStyle/>
          <a:p>
            <a:fld id="{587B7E6A-75F9-4F43-B8A2-E7DF9F25B106}" type="datetime1">
              <a:rPr lang="fi-FI" smtClean="0"/>
              <a:t>15.5.2017</a:t>
            </a:fld>
            <a:endParaRPr lang="fi-FI"/>
          </a:p>
        </p:txBody>
      </p:sp>
      <p:sp>
        <p:nvSpPr>
          <p:cNvPr id="6" name="Dian numeron paikkamerkki 5"/>
          <p:cNvSpPr>
            <a:spLocks noGrp="1"/>
          </p:cNvSpPr>
          <p:nvPr>
            <p:ph type="sldNum" sz="quarter" idx="4294967295"/>
          </p:nvPr>
        </p:nvSpPr>
        <p:spPr>
          <a:xfrm>
            <a:off x="3404592" y="4746178"/>
            <a:ext cx="600498" cy="273844"/>
          </a:xfrm>
          <a:prstGeom prst="rect">
            <a:avLst/>
          </a:prstGeom>
        </p:spPr>
        <p:txBody>
          <a:bodyPr/>
          <a:lstStyle/>
          <a:p>
            <a:fld id="{FF7744E4-9400-4CD6-8F91-7E3D4C4D5E46}" type="slidenum">
              <a:rPr lang="fi-FI" smtClean="0"/>
              <a:t>17</a:t>
            </a:fld>
            <a:endParaRPr lang="fi-FI" dirty="0"/>
          </a:p>
        </p:txBody>
      </p:sp>
      <p:sp>
        <p:nvSpPr>
          <p:cNvPr id="7" name="Sisällön paikkamerkki 8"/>
          <p:cNvSpPr>
            <a:spLocks noGrp="1"/>
          </p:cNvSpPr>
          <p:nvPr>
            <p:ph idx="1"/>
          </p:nvPr>
        </p:nvSpPr>
        <p:spPr>
          <a:xfrm>
            <a:off x="2123728" y="1277913"/>
            <a:ext cx="6203032" cy="3394472"/>
          </a:xfrm>
        </p:spPr>
        <p:txBody>
          <a:bodyPr>
            <a:normAutofit/>
          </a:bodyPr>
          <a:lstStyle/>
          <a:p>
            <a:pPr lvl="1"/>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Asiakassetelin ja henkilökohtaisen </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budjetin palvelujen tuottajina </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voivat olla kaikki toimijat, </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jotka </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ovat valvontaviranomaisen palveluntuottajarekisterissä</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t>
            </a:r>
          </a:p>
          <a:p>
            <a:pPr lvl="1"/>
            <a:endPar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pPr lvl="1"/>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tuottajien ilmoitettava vaadittavat tiedot valtakunnallisessa verkkopalvelussa</a:t>
            </a:r>
          </a:p>
          <a:p>
            <a:pPr lvl="1"/>
            <a:endPar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pPr lvl="1"/>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asiakassetelituottajat saavat maakunnalta saman korvauksen samasta palvelusta; korvaukset voivat kuitenkin vaihdella eri maakunnissa.</a:t>
            </a:r>
          </a:p>
          <a:p>
            <a:pPr marL="457200" lvl="1" indent="0">
              <a:buNone/>
            </a:pPr>
            <a:endParaRPr lang="fi-FI" sz="1400" dirty="0" smtClean="0">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fi-FI" sz="1600" strike="sngStrike"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15"/>
          <p:cNvPicPr>
            <a:picLocks noChangeAspect="1"/>
          </p:cNvPicPr>
          <p:nvPr/>
        </p:nvPicPr>
        <p:blipFill>
          <a:blip r:embed="rId3">
            <a:clrChange>
              <a:clrFrom>
                <a:srgbClr val="FFFFFF"/>
              </a:clrFrom>
              <a:clrTo>
                <a:srgbClr val="FFFFFF">
                  <a:alpha val="0"/>
                </a:srgbClr>
              </a:clrTo>
            </a:clrChange>
          </a:blip>
          <a:stretch>
            <a:fillRect/>
          </a:stretch>
        </p:blipFill>
        <p:spPr>
          <a:xfrm>
            <a:off x="520752" y="2427734"/>
            <a:ext cx="1527928" cy="1400601"/>
          </a:xfrm>
          <a:prstGeom prst="rect">
            <a:avLst/>
          </a:prstGeom>
        </p:spPr>
      </p:pic>
      <p:pic>
        <p:nvPicPr>
          <p:cNvPr id="9" name="Picture 2" descr="rahat.jpg"/>
          <p:cNvPicPr>
            <a:picLocks noChangeAspect="1"/>
          </p:cNvPicPr>
          <p:nvPr/>
        </p:nvPicPr>
        <p:blipFill rotWithShape="1">
          <a:blip r:embed="rId4" cstate="print">
            <a:extLst>
              <a:ext uri="{28A0092B-C50C-407E-A947-70E740481C1C}">
                <a14:useLocalDpi xmlns:a14="http://schemas.microsoft.com/office/drawing/2010/main" val="0"/>
              </a:ext>
            </a:extLst>
          </a:blip>
          <a:srcRect t="61987"/>
          <a:stretch/>
        </p:blipFill>
        <p:spPr>
          <a:xfrm>
            <a:off x="618343" y="1275606"/>
            <a:ext cx="1332746" cy="933362"/>
          </a:xfrm>
          <a:prstGeom prst="rect">
            <a:avLst/>
          </a:prstGeom>
        </p:spPr>
      </p:pic>
    </p:spTree>
    <p:extLst>
      <p:ext uri="{BB962C8B-B14F-4D97-AF65-F5344CB8AC3E}">
        <p14:creationId xmlns:p14="http://schemas.microsoft.com/office/powerpoint/2010/main" val="357063732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p:cNvSpPr>
            <a:spLocks noGrp="1"/>
          </p:cNvSpPr>
          <p:nvPr>
            <p:ph type="title"/>
          </p:nvPr>
        </p:nvSpPr>
        <p:spPr>
          <a:xfrm>
            <a:off x="307512" y="154836"/>
            <a:ext cx="8569325" cy="504056"/>
          </a:xfrm>
        </p:spPr>
        <p:txBody>
          <a:bodyPr>
            <a:normAutofit/>
          </a:bodyPr>
          <a:lstStyle/>
          <a:p>
            <a:r>
              <a:rPr lang="fi-FI" sz="2400" dirty="0" smtClean="0">
                <a:latin typeface="Verdana" panose="020B0604030504040204" pitchFamily="34" charset="0"/>
                <a:ea typeface="Verdana" panose="020B0604030504040204" pitchFamily="34" charset="0"/>
                <a:cs typeface="Verdana" panose="020B0604030504040204" pitchFamily="34" charset="0"/>
              </a:rPr>
              <a:t>Kustannukset valinnanvapausmallissa</a:t>
            </a:r>
            <a:r>
              <a:rPr lang="fi-FI" sz="2400" b="0" dirty="0" smtClean="0">
                <a:latin typeface="Verdana" panose="020B0604030504040204" pitchFamily="34" charset="0"/>
                <a:ea typeface="Verdana" panose="020B0604030504040204" pitchFamily="34" charset="0"/>
                <a:cs typeface="Verdana" panose="020B0604030504040204" pitchFamily="34" charset="0"/>
              </a:rPr>
              <a:t> </a:t>
            </a:r>
            <a:r>
              <a:rPr lang="fi-FI" dirty="0">
                <a:latin typeface="Arial" charset="0"/>
                <a:ea typeface="Arial" charset="0"/>
                <a:cs typeface="Arial" charset="0"/>
              </a:rPr>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64" y="627534"/>
            <a:ext cx="8784977" cy="4117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580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p:cNvSpPr/>
          <p:nvPr/>
        </p:nvSpPr>
        <p:spPr>
          <a:xfrm>
            <a:off x="0" y="0"/>
            <a:ext cx="9144000" cy="5143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i-FI"/>
          </a:p>
        </p:txBody>
      </p:sp>
      <p:sp>
        <p:nvSpPr>
          <p:cNvPr id="11" name="Otsikko 5"/>
          <p:cNvSpPr txBox="1">
            <a:spLocks/>
          </p:cNvSpPr>
          <p:nvPr/>
        </p:nvSpPr>
        <p:spPr>
          <a:xfrm>
            <a:off x="-20935" y="555526"/>
            <a:ext cx="9144000" cy="1102519"/>
          </a:xfrm>
          <a:prstGeom prst="rect">
            <a:avLst/>
          </a:prstGeom>
        </p:spPr>
        <p:txBody>
          <a:bodyPr/>
          <a:lstStyle>
            <a:lvl1pPr algn="l" defTabSz="914400" rtl="0" eaLnBrk="1" latinLnBrk="0" hangingPunct="1">
              <a:spcBef>
                <a:spcPct val="0"/>
              </a:spcBef>
              <a:buNone/>
              <a:defRPr sz="2600" b="1" kern="1200">
                <a:solidFill>
                  <a:srgbClr val="0F76B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fi-FI" sz="3200" dirty="0" smtClean="0">
                <a:solidFill>
                  <a:schemeClr val="bg1"/>
                </a:solidFill>
              </a:rPr>
              <a:t>Valinnanvapauden</a:t>
            </a:r>
          </a:p>
          <a:p>
            <a:pPr algn="ctr"/>
            <a:r>
              <a:rPr lang="fi-FI" sz="3200" dirty="0" smtClean="0">
                <a:solidFill>
                  <a:schemeClr val="bg1"/>
                </a:solidFill>
              </a:rPr>
              <a:t>asiakasesimerkkejä</a:t>
            </a:r>
            <a:endParaRPr lang="fi-FI" sz="3200" dirty="0">
              <a:solidFill>
                <a:schemeClr val="bg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9845" y="2504467"/>
            <a:ext cx="855598" cy="198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9758" y="2160369"/>
            <a:ext cx="859274" cy="234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0538" y="2355726"/>
            <a:ext cx="856113" cy="214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3157" y="2159479"/>
            <a:ext cx="1911131" cy="237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äivämäärän paikkamerkki 1"/>
          <p:cNvSpPr>
            <a:spLocks noGrp="1"/>
          </p:cNvSpPr>
          <p:nvPr>
            <p:ph type="dt" sz="half" idx="10"/>
          </p:nvPr>
        </p:nvSpPr>
        <p:spPr/>
        <p:txBody>
          <a:bodyPr/>
          <a:lstStyle/>
          <a:p>
            <a:fld id="{86DAAFFD-7122-4AD0-8A35-582FC727FDE1}" type="datetime1">
              <a:rPr lang="fi-FI" smtClean="0"/>
              <a:t>15.5.2017</a:t>
            </a:fld>
            <a:endParaRPr lang="fi-FI"/>
          </a:p>
        </p:txBody>
      </p:sp>
      <p:sp>
        <p:nvSpPr>
          <p:cNvPr id="3" name="Dian numeron paikkamerkki 2"/>
          <p:cNvSpPr>
            <a:spLocks noGrp="1"/>
          </p:cNvSpPr>
          <p:nvPr>
            <p:ph type="sldNum" sz="quarter" idx="12"/>
          </p:nvPr>
        </p:nvSpPr>
        <p:spPr/>
        <p:txBody>
          <a:bodyPr/>
          <a:lstStyle/>
          <a:p>
            <a:fld id="{AF3D37F8-22D3-48E0-8D89-5DDCFAF338AF}" type="slidenum">
              <a:rPr lang="fi-FI" smtClean="0"/>
              <a:t>19</a:t>
            </a:fld>
            <a:endParaRPr lang="fi-FI"/>
          </a:p>
        </p:txBody>
      </p:sp>
    </p:spTree>
    <p:extLst>
      <p:ext uri="{BB962C8B-B14F-4D97-AF65-F5344CB8AC3E}">
        <p14:creationId xmlns:p14="http://schemas.microsoft.com/office/powerpoint/2010/main" val="3396518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120638"/>
            <a:ext cx="9144000" cy="0"/>
          </a:xfrm>
          <a:custGeom>
            <a:avLst/>
            <a:gdLst/>
            <a:ahLst/>
            <a:cxnLst/>
            <a:rect l="l" t="t" r="r" b="b"/>
            <a:pathLst>
              <a:path w="9144000">
                <a:moveTo>
                  <a:pt x="0" y="0"/>
                </a:moveTo>
                <a:lnTo>
                  <a:pt x="9144000" y="0"/>
                </a:lnTo>
              </a:path>
            </a:pathLst>
          </a:custGeom>
          <a:ln w="45718">
            <a:solidFill>
              <a:srgbClr val="606264"/>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Uuden </a:t>
            </a:r>
            <a:r>
              <a:rPr spc="-5" dirty="0"/>
              <a:t>soten</a:t>
            </a:r>
            <a:r>
              <a:rPr spc="-85" dirty="0"/>
              <a:t> </a:t>
            </a:r>
            <a:r>
              <a:rPr dirty="0"/>
              <a:t>kulmakivet</a:t>
            </a:r>
          </a:p>
        </p:txBody>
      </p:sp>
      <p:sp>
        <p:nvSpPr>
          <p:cNvPr id="4" name="object 4"/>
          <p:cNvSpPr txBox="1"/>
          <p:nvPr/>
        </p:nvSpPr>
        <p:spPr>
          <a:xfrm>
            <a:off x="597814" y="993394"/>
            <a:ext cx="6395720" cy="3517265"/>
          </a:xfrm>
          <a:prstGeom prst="rect">
            <a:avLst/>
          </a:prstGeom>
        </p:spPr>
        <p:txBody>
          <a:bodyPr vert="horz" wrap="square" lIns="0" tIns="0" rIns="0" bIns="0" rtlCol="0">
            <a:spAutoFit/>
          </a:bodyPr>
          <a:lstStyle/>
          <a:p>
            <a:pPr marL="355600" indent="-342900">
              <a:lnSpc>
                <a:spcPts val="1560"/>
              </a:lnSpc>
              <a:buClr>
                <a:srgbClr val="0E76B0"/>
              </a:buClr>
              <a:buAutoNum type="arabicPeriod"/>
              <a:tabLst>
                <a:tab pos="354965" algn="l"/>
                <a:tab pos="355600" algn="l"/>
              </a:tabLst>
            </a:pPr>
            <a:r>
              <a:rPr sz="1300" b="1" spc="-5" dirty="0">
                <a:solidFill>
                  <a:srgbClr val="49494B"/>
                </a:solidFill>
                <a:latin typeface="Verdana"/>
                <a:cs typeface="Verdana"/>
              </a:rPr>
              <a:t>Vahva</a:t>
            </a:r>
            <a:r>
              <a:rPr sz="1300" b="1" spc="-65" dirty="0">
                <a:solidFill>
                  <a:srgbClr val="49494B"/>
                </a:solidFill>
                <a:latin typeface="Verdana"/>
                <a:cs typeface="Verdana"/>
              </a:rPr>
              <a:t> </a:t>
            </a:r>
            <a:r>
              <a:rPr sz="1300" b="1" spc="-5" dirty="0">
                <a:solidFill>
                  <a:srgbClr val="49494B"/>
                </a:solidFill>
                <a:latin typeface="Verdana"/>
                <a:cs typeface="Verdana"/>
              </a:rPr>
              <a:t>järjestäjä</a:t>
            </a:r>
            <a:endParaRPr sz="1300">
              <a:latin typeface="Verdana"/>
              <a:cs typeface="Verdana"/>
            </a:endParaRPr>
          </a:p>
          <a:p>
            <a:pPr marL="756285" lvl="1" indent="-286385">
              <a:lnSpc>
                <a:spcPts val="1320"/>
              </a:lnSpc>
              <a:buClr>
                <a:srgbClr val="0E76B0"/>
              </a:buClr>
              <a:buFont typeface="Arial"/>
              <a:buChar char="•"/>
              <a:tabLst>
                <a:tab pos="756285" algn="l"/>
                <a:tab pos="756920" algn="l"/>
              </a:tabLst>
            </a:pPr>
            <a:r>
              <a:rPr sz="1100" spc="-5" dirty="0">
                <a:solidFill>
                  <a:srgbClr val="49494B"/>
                </a:solidFill>
                <a:latin typeface="Verdana"/>
                <a:cs typeface="Verdana"/>
              </a:rPr>
              <a:t>18</a:t>
            </a:r>
            <a:r>
              <a:rPr sz="1100" spc="-80" dirty="0">
                <a:solidFill>
                  <a:srgbClr val="49494B"/>
                </a:solidFill>
                <a:latin typeface="Verdana"/>
                <a:cs typeface="Verdana"/>
              </a:rPr>
              <a:t> </a:t>
            </a:r>
            <a:r>
              <a:rPr sz="1100" spc="-5" dirty="0">
                <a:solidFill>
                  <a:srgbClr val="49494B"/>
                </a:solidFill>
                <a:latin typeface="Verdana"/>
                <a:cs typeface="Verdana"/>
              </a:rPr>
              <a:t>maakuntaa</a:t>
            </a:r>
            <a:endParaRPr sz="1100">
              <a:latin typeface="Verdana"/>
              <a:cs typeface="Verdana"/>
            </a:endParaRPr>
          </a:p>
          <a:p>
            <a:pPr lvl="1">
              <a:lnSpc>
                <a:spcPct val="100000"/>
              </a:lnSpc>
              <a:buClr>
                <a:srgbClr val="0E76B0"/>
              </a:buClr>
              <a:buFont typeface="Arial"/>
              <a:buChar char="•"/>
            </a:pPr>
            <a:endParaRPr sz="1150">
              <a:latin typeface="Times New Roman"/>
              <a:cs typeface="Times New Roman"/>
            </a:endParaRPr>
          </a:p>
          <a:p>
            <a:pPr marL="355600" indent="-342900">
              <a:lnSpc>
                <a:spcPts val="1560"/>
              </a:lnSpc>
              <a:spcBef>
                <a:spcPts val="5"/>
              </a:spcBef>
              <a:buClr>
                <a:srgbClr val="0E76B0"/>
              </a:buClr>
              <a:buAutoNum type="arabicPeriod"/>
              <a:tabLst>
                <a:tab pos="354965" algn="l"/>
                <a:tab pos="355600" algn="l"/>
              </a:tabLst>
            </a:pPr>
            <a:r>
              <a:rPr sz="1300" b="1" spc="-5" dirty="0">
                <a:solidFill>
                  <a:srgbClr val="49494B"/>
                </a:solidFill>
                <a:latin typeface="Verdana"/>
                <a:cs typeface="Verdana"/>
              </a:rPr>
              <a:t>Palvelujen</a:t>
            </a:r>
            <a:r>
              <a:rPr sz="1300" b="1" spc="-20" dirty="0">
                <a:solidFill>
                  <a:srgbClr val="49494B"/>
                </a:solidFill>
                <a:latin typeface="Verdana"/>
                <a:cs typeface="Verdana"/>
              </a:rPr>
              <a:t> </a:t>
            </a:r>
            <a:r>
              <a:rPr sz="1300" b="1" spc="-5" dirty="0">
                <a:solidFill>
                  <a:srgbClr val="49494B"/>
                </a:solidFill>
                <a:latin typeface="Verdana"/>
                <a:cs typeface="Verdana"/>
              </a:rPr>
              <a:t>integraatio</a:t>
            </a:r>
            <a:endParaRPr sz="1300">
              <a:latin typeface="Verdana"/>
              <a:cs typeface="Verdana"/>
            </a:endParaRPr>
          </a:p>
          <a:p>
            <a:pPr marL="756285" lvl="1" indent="-286385">
              <a:lnSpc>
                <a:spcPts val="1320"/>
              </a:lnSpc>
              <a:buClr>
                <a:srgbClr val="0E76B0"/>
              </a:buClr>
              <a:buFont typeface="Arial"/>
              <a:buChar char="•"/>
              <a:tabLst>
                <a:tab pos="756285" algn="l"/>
                <a:tab pos="756920" algn="l"/>
              </a:tabLst>
            </a:pPr>
            <a:r>
              <a:rPr sz="1100" spc="-5" dirty="0">
                <a:solidFill>
                  <a:srgbClr val="49494B"/>
                </a:solidFill>
                <a:latin typeface="Verdana"/>
                <a:cs typeface="Verdana"/>
              </a:rPr>
              <a:t>Palvelut sovitetaan asukkaiden tarpeen mukaisiksi</a:t>
            </a:r>
            <a:r>
              <a:rPr sz="1100" spc="135" dirty="0">
                <a:solidFill>
                  <a:srgbClr val="49494B"/>
                </a:solidFill>
                <a:latin typeface="Verdana"/>
                <a:cs typeface="Verdana"/>
              </a:rPr>
              <a:t> </a:t>
            </a:r>
            <a:r>
              <a:rPr sz="1100" spc="-5" dirty="0">
                <a:solidFill>
                  <a:srgbClr val="49494B"/>
                </a:solidFill>
                <a:latin typeface="Verdana"/>
                <a:cs typeface="Verdana"/>
              </a:rPr>
              <a:t>kokonaisuuksiksi</a:t>
            </a:r>
            <a:endParaRPr sz="1100">
              <a:latin typeface="Verdana"/>
              <a:cs typeface="Verdana"/>
            </a:endParaRPr>
          </a:p>
          <a:p>
            <a:pPr marL="756285" lvl="1" indent="-286385">
              <a:lnSpc>
                <a:spcPct val="100000"/>
              </a:lnSpc>
              <a:buClr>
                <a:srgbClr val="0E76B0"/>
              </a:buClr>
              <a:buFont typeface="Arial"/>
              <a:buChar char="•"/>
              <a:tabLst>
                <a:tab pos="756285" algn="l"/>
                <a:tab pos="756920" algn="l"/>
              </a:tabLst>
            </a:pPr>
            <a:r>
              <a:rPr sz="1100" spc="-5" dirty="0">
                <a:solidFill>
                  <a:srgbClr val="49494B"/>
                </a:solidFill>
                <a:latin typeface="Verdana"/>
                <a:cs typeface="Verdana"/>
              </a:rPr>
              <a:t>oikea hoito </a:t>
            </a:r>
            <a:r>
              <a:rPr sz="1100" dirty="0">
                <a:solidFill>
                  <a:srgbClr val="49494B"/>
                </a:solidFill>
                <a:latin typeface="Verdana"/>
                <a:cs typeface="Verdana"/>
              </a:rPr>
              <a:t>ja </a:t>
            </a:r>
            <a:r>
              <a:rPr sz="1100" spc="-5" dirty="0">
                <a:solidFill>
                  <a:srgbClr val="49494B"/>
                </a:solidFill>
                <a:latin typeface="Verdana"/>
                <a:cs typeface="Verdana"/>
              </a:rPr>
              <a:t>palvelu </a:t>
            </a:r>
            <a:r>
              <a:rPr sz="1100" dirty="0">
                <a:solidFill>
                  <a:srgbClr val="49494B"/>
                </a:solidFill>
                <a:latin typeface="Verdana"/>
                <a:cs typeface="Verdana"/>
              </a:rPr>
              <a:t>sekä sen </a:t>
            </a:r>
            <a:r>
              <a:rPr sz="1100" spc="-5" dirty="0">
                <a:solidFill>
                  <a:srgbClr val="49494B"/>
                </a:solidFill>
                <a:latin typeface="Verdana"/>
                <a:cs typeface="Verdana"/>
              </a:rPr>
              <a:t>edellyttämä osaaminen oikeaan</a:t>
            </a:r>
            <a:r>
              <a:rPr sz="1100" spc="55" dirty="0">
                <a:solidFill>
                  <a:srgbClr val="49494B"/>
                </a:solidFill>
                <a:latin typeface="Verdana"/>
                <a:cs typeface="Verdana"/>
              </a:rPr>
              <a:t> </a:t>
            </a:r>
            <a:r>
              <a:rPr sz="1100" spc="-5" dirty="0">
                <a:solidFill>
                  <a:srgbClr val="49494B"/>
                </a:solidFill>
                <a:latin typeface="Verdana"/>
                <a:cs typeface="Verdana"/>
              </a:rPr>
              <a:t>aikaan</a:t>
            </a:r>
            <a:endParaRPr sz="1100">
              <a:latin typeface="Verdana"/>
              <a:cs typeface="Verdana"/>
            </a:endParaRPr>
          </a:p>
          <a:p>
            <a:pPr marL="756285" lvl="1" indent="-286385">
              <a:lnSpc>
                <a:spcPct val="100000"/>
              </a:lnSpc>
              <a:buClr>
                <a:srgbClr val="0E76B0"/>
              </a:buClr>
              <a:buFont typeface="Arial"/>
              <a:buChar char="•"/>
              <a:tabLst>
                <a:tab pos="756285" algn="l"/>
                <a:tab pos="756920" algn="l"/>
              </a:tabLst>
            </a:pPr>
            <a:r>
              <a:rPr sz="1100" dirty="0">
                <a:solidFill>
                  <a:srgbClr val="49494B"/>
                </a:solidFill>
                <a:latin typeface="Verdana"/>
                <a:cs typeface="Verdana"/>
              </a:rPr>
              <a:t>sujuva </a:t>
            </a:r>
            <a:r>
              <a:rPr sz="1100" spc="-5" dirty="0">
                <a:solidFill>
                  <a:srgbClr val="49494B"/>
                </a:solidFill>
                <a:latin typeface="Verdana"/>
                <a:cs typeface="Verdana"/>
              </a:rPr>
              <a:t>hoito- </a:t>
            </a:r>
            <a:r>
              <a:rPr sz="1100" dirty="0">
                <a:solidFill>
                  <a:srgbClr val="49494B"/>
                </a:solidFill>
                <a:latin typeface="Verdana"/>
                <a:cs typeface="Verdana"/>
              </a:rPr>
              <a:t>ja </a:t>
            </a:r>
            <a:r>
              <a:rPr sz="1100" spc="-5" dirty="0">
                <a:solidFill>
                  <a:srgbClr val="49494B"/>
                </a:solidFill>
                <a:latin typeface="Verdana"/>
                <a:cs typeface="Verdana"/>
              </a:rPr>
              <a:t>palveluketju </a:t>
            </a:r>
            <a:r>
              <a:rPr sz="1100" dirty="0">
                <a:solidFill>
                  <a:srgbClr val="49494B"/>
                </a:solidFill>
                <a:latin typeface="Verdana"/>
                <a:cs typeface="Verdana"/>
              </a:rPr>
              <a:t>väestön ja </a:t>
            </a:r>
            <a:r>
              <a:rPr sz="1100" spc="-5" dirty="0">
                <a:solidFill>
                  <a:srgbClr val="49494B"/>
                </a:solidFill>
                <a:latin typeface="Verdana"/>
                <a:cs typeface="Verdana"/>
              </a:rPr>
              <a:t>asiakkaiden tarpeen</a:t>
            </a:r>
            <a:r>
              <a:rPr sz="1100" spc="15" dirty="0">
                <a:solidFill>
                  <a:srgbClr val="49494B"/>
                </a:solidFill>
                <a:latin typeface="Verdana"/>
                <a:cs typeface="Verdana"/>
              </a:rPr>
              <a:t> </a:t>
            </a:r>
            <a:r>
              <a:rPr sz="1100" spc="-5" dirty="0">
                <a:solidFill>
                  <a:srgbClr val="49494B"/>
                </a:solidFill>
                <a:latin typeface="Verdana"/>
                <a:cs typeface="Verdana"/>
              </a:rPr>
              <a:t>mukaan</a:t>
            </a:r>
            <a:endParaRPr sz="1100">
              <a:latin typeface="Verdana"/>
              <a:cs typeface="Verdana"/>
            </a:endParaRPr>
          </a:p>
          <a:p>
            <a:pPr lvl="1">
              <a:lnSpc>
                <a:spcPct val="100000"/>
              </a:lnSpc>
              <a:buClr>
                <a:srgbClr val="0E76B0"/>
              </a:buClr>
              <a:buFont typeface="Arial"/>
              <a:buChar char="•"/>
            </a:pPr>
            <a:endParaRPr sz="1150">
              <a:latin typeface="Times New Roman"/>
              <a:cs typeface="Times New Roman"/>
            </a:endParaRPr>
          </a:p>
          <a:p>
            <a:pPr marL="355600" indent="-342900">
              <a:lnSpc>
                <a:spcPts val="1560"/>
              </a:lnSpc>
              <a:buClr>
                <a:srgbClr val="0E76B0"/>
              </a:buClr>
              <a:buAutoNum type="arabicPeriod"/>
              <a:tabLst>
                <a:tab pos="354965" algn="l"/>
                <a:tab pos="355600" algn="l"/>
              </a:tabLst>
            </a:pPr>
            <a:r>
              <a:rPr sz="1300" b="1" spc="-5" dirty="0">
                <a:solidFill>
                  <a:srgbClr val="49494B"/>
                </a:solidFill>
                <a:latin typeface="Verdana"/>
                <a:cs typeface="Verdana"/>
              </a:rPr>
              <a:t>Valinnanvapaus</a:t>
            </a:r>
            <a:endParaRPr sz="1300">
              <a:latin typeface="Verdana"/>
              <a:cs typeface="Verdana"/>
            </a:endParaRPr>
          </a:p>
          <a:p>
            <a:pPr marL="756285" lvl="1" indent="-286385">
              <a:lnSpc>
                <a:spcPct val="100000"/>
              </a:lnSpc>
              <a:buClr>
                <a:srgbClr val="0E76B0"/>
              </a:buClr>
              <a:buFont typeface="Arial"/>
              <a:buChar char="•"/>
              <a:tabLst>
                <a:tab pos="756285" algn="l"/>
                <a:tab pos="756920" algn="l"/>
              </a:tabLst>
            </a:pPr>
            <a:r>
              <a:rPr sz="1100" spc="-5" dirty="0">
                <a:solidFill>
                  <a:srgbClr val="49494B"/>
                </a:solidFill>
                <a:latin typeface="Verdana"/>
                <a:cs typeface="Verdana"/>
              </a:rPr>
              <a:t>tuki asiakaslähtöisyydelle, itsemääräämisoikeudelle </a:t>
            </a:r>
            <a:r>
              <a:rPr sz="1100" dirty="0">
                <a:solidFill>
                  <a:srgbClr val="49494B"/>
                </a:solidFill>
                <a:latin typeface="Verdana"/>
                <a:cs typeface="Verdana"/>
              </a:rPr>
              <a:t>ja </a:t>
            </a:r>
            <a:r>
              <a:rPr sz="1100" spc="-10" dirty="0">
                <a:solidFill>
                  <a:srgbClr val="49494B"/>
                </a:solidFill>
                <a:latin typeface="Verdana"/>
                <a:cs typeface="Verdana"/>
              </a:rPr>
              <a:t>kilpailun</a:t>
            </a:r>
            <a:r>
              <a:rPr sz="1100" spc="175" dirty="0">
                <a:solidFill>
                  <a:srgbClr val="49494B"/>
                </a:solidFill>
                <a:latin typeface="Verdana"/>
                <a:cs typeface="Verdana"/>
              </a:rPr>
              <a:t> </a:t>
            </a:r>
            <a:r>
              <a:rPr sz="1100" spc="-5" dirty="0">
                <a:solidFill>
                  <a:srgbClr val="49494B"/>
                </a:solidFill>
                <a:latin typeface="Verdana"/>
                <a:cs typeface="Verdana"/>
              </a:rPr>
              <a:t>hyödyntämiselle</a:t>
            </a:r>
            <a:endParaRPr sz="1100">
              <a:latin typeface="Verdana"/>
              <a:cs typeface="Verdana"/>
            </a:endParaRPr>
          </a:p>
          <a:p>
            <a:pPr lvl="1">
              <a:lnSpc>
                <a:spcPct val="100000"/>
              </a:lnSpc>
              <a:buClr>
                <a:srgbClr val="0E76B0"/>
              </a:buClr>
              <a:buFont typeface="Arial"/>
              <a:buChar char="•"/>
            </a:pPr>
            <a:endParaRPr sz="1150">
              <a:latin typeface="Times New Roman"/>
              <a:cs typeface="Times New Roman"/>
            </a:endParaRPr>
          </a:p>
          <a:p>
            <a:pPr marL="355600" indent="-342900">
              <a:lnSpc>
                <a:spcPts val="1560"/>
              </a:lnSpc>
              <a:buClr>
                <a:srgbClr val="0E76B0"/>
              </a:buClr>
              <a:buAutoNum type="arabicPeriod"/>
              <a:tabLst>
                <a:tab pos="354965" algn="l"/>
                <a:tab pos="355600" algn="l"/>
              </a:tabLst>
            </a:pPr>
            <a:r>
              <a:rPr sz="1300" b="1" spc="-5" dirty="0">
                <a:solidFill>
                  <a:srgbClr val="49494B"/>
                </a:solidFill>
                <a:latin typeface="Verdana"/>
                <a:cs typeface="Verdana"/>
              </a:rPr>
              <a:t>Kustannusten </a:t>
            </a:r>
            <a:r>
              <a:rPr sz="1300" b="1" spc="-10" dirty="0">
                <a:solidFill>
                  <a:srgbClr val="49494B"/>
                </a:solidFill>
                <a:latin typeface="Verdana"/>
                <a:cs typeface="Verdana"/>
              </a:rPr>
              <a:t>kasvun</a:t>
            </a:r>
            <a:r>
              <a:rPr sz="1300" b="1" spc="35" dirty="0">
                <a:solidFill>
                  <a:srgbClr val="49494B"/>
                </a:solidFill>
                <a:latin typeface="Verdana"/>
                <a:cs typeface="Verdana"/>
              </a:rPr>
              <a:t> </a:t>
            </a:r>
            <a:r>
              <a:rPr sz="1300" b="1" spc="-10" dirty="0">
                <a:solidFill>
                  <a:srgbClr val="49494B"/>
                </a:solidFill>
                <a:latin typeface="Verdana"/>
                <a:cs typeface="Verdana"/>
              </a:rPr>
              <a:t>hillintä</a:t>
            </a:r>
            <a:endParaRPr sz="1300">
              <a:latin typeface="Verdana"/>
              <a:cs typeface="Verdana"/>
            </a:endParaRPr>
          </a:p>
          <a:p>
            <a:pPr marL="756285" lvl="1" indent="-286385">
              <a:lnSpc>
                <a:spcPts val="1320"/>
              </a:lnSpc>
              <a:buClr>
                <a:srgbClr val="0E76B0"/>
              </a:buClr>
              <a:buFont typeface="Arial"/>
              <a:buChar char="•"/>
              <a:tabLst>
                <a:tab pos="756285" algn="l"/>
                <a:tab pos="756920" algn="l"/>
              </a:tabLst>
            </a:pPr>
            <a:r>
              <a:rPr sz="1100" spc="-5" dirty="0">
                <a:solidFill>
                  <a:srgbClr val="49494B"/>
                </a:solidFill>
                <a:latin typeface="Verdana"/>
                <a:cs typeface="Verdana"/>
              </a:rPr>
              <a:t>kasvun taittuminen </a:t>
            </a:r>
            <a:r>
              <a:rPr sz="1100" dirty="0">
                <a:solidFill>
                  <a:srgbClr val="49494B"/>
                </a:solidFill>
                <a:latin typeface="Verdana"/>
                <a:cs typeface="Verdana"/>
              </a:rPr>
              <a:t>3 </a:t>
            </a:r>
            <a:r>
              <a:rPr sz="1100" spc="-5" dirty="0">
                <a:solidFill>
                  <a:srgbClr val="49494B"/>
                </a:solidFill>
                <a:latin typeface="Verdana"/>
                <a:cs typeface="Verdana"/>
              </a:rPr>
              <a:t>mrd eurolla </a:t>
            </a:r>
            <a:r>
              <a:rPr sz="1100" dirty="0">
                <a:solidFill>
                  <a:srgbClr val="49494B"/>
                </a:solidFill>
                <a:latin typeface="Verdana"/>
                <a:cs typeface="Verdana"/>
              </a:rPr>
              <a:t>vuoden </a:t>
            </a:r>
            <a:r>
              <a:rPr sz="1100" spc="-5" dirty="0">
                <a:solidFill>
                  <a:srgbClr val="49494B"/>
                </a:solidFill>
                <a:latin typeface="Verdana"/>
                <a:cs typeface="Verdana"/>
              </a:rPr>
              <a:t>2029 loppuun</a:t>
            </a:r>
            <a:r>
              <a:rPr sz="1100" spc="105" dirty="0">
                <a:solidFill>
                  <a:srgbClr val="49494B"/>
                </a:solidFill>
                <a:latin typeface="Verdana"/>
                <a:cs typeface="Verdana"/>
              </a:rPr>
              <a:t> </a:t>
            </a:r>
            <a:r>
              <a:rPr sz="1100" dirty="0">
                <a:solidFill>
                  <a:srgbClr val="49494B"/>
                </a:solidFill>
                <a:latin typeface="Verdana"/>
                <a:cs typeface="Verdana"/>
              </a:rPr>
              <a:t>mennessä</a:t>
            </a:r>
            <a:endParaRPr sz="1100">
              <a:latin typeface="Verdana"/>
              <a:cs typeface="Verdana"/>
            </a:endParaRPr>
          </a:p>
          <a:p>
            <a:pPr marL="756285" lvl="1" indent="-286385">
              <a:lnSpc>
                <a:spcPct val="100000"/>
              </a:lnSpc>
              <a:buClr>
                <a:srgbClr val="0E76B0"/>
              </a:buClr>
              <a:buFont typeface="Arial"/>
              <a:buChar char="•"/>
              <a:tabLst>
                <a:tab pos="756285" algn="l"/>
                <a:tab pos="756920" algn="l"/>
              </a:tabLst>
            </a:pPr>
            <a:r>
              <a:rPr sz="1100" spc="-5" dirty="0">
                <a:solidFill>
                  <a:srgbClr val="49494B"/>
                </a:solidFill>
                <a:latin typeface="Verdana"/>
                <a:cs typeface="Verdana"/>
              </a:rPr>
              <a:t>oikea-aikainen</a:t>
            </a:r>
            <a:r>
              <a:rPr sz="1100" spc="-70" dirty="0">
                <a:solidFill>
                  <a:srgbClr val="49494B"/>
                </a:solidFill>
                <a:latin typeface="Verdana"/>
                <a:cs typeface="Verdana"/>
              </a:rPr>
              <a:t> </a:t>
            </a:r>
            <a:r>
              <a:rPr sz="1100" spc="-5" dirty="0">
                <a:solidFill>
                  <a:srgbClr val="49494B"/>
                </a:solidFill>
                <a:latin typeface="Verdana"/>
                <a:cs typeface="Verdana"/>
              </a:rPr>
              <a:t>palvelu</a:t>
            </a:r>
            <a:endParaRPr sz="1100">
              <a:latin typeface="Verdana"/>
              <a:cs typeface="Verdana"/>
            </a:endParaRPr>
          </a:p>
          <a:p>
            <a:pPr marL="756285" lvl="1" indent="-286385">
              <a:lnSpc>
                <a:spcPct val="100000"/>
              </a:lnSpc>
              <a:buClr>
                <a:srgbClr val="0E76B0"/>
              </a:buClr>
              <a:buFont typeface="Arial"/>
              <a:buChar char="•"/>
              <a:tabLst>
                <a:tab pos="756285" algn="l"/>
                <a:tab pos="756920" algn="l"/>
              </a:tabLst>
            </a:pPr>
            <a:r>
              <a:rPr sz="1100" spc="-5" dirty="0">
                <a:solidFill>
                  <a:srgbClr val="49494B"/>
                </a:solidFill>
                <a:latin typeface="Verdana"/>
                <a:cs typeface="Verdana"/>
              </a:rPr>
              <a:t>parhaiden käytännöt </a:t>
            </a:r>
            <a:r>
              <a:rPr sz="1100" dirty="0">
                <a:solidFill>
                  <a:srgbClr val="49494B"/>
                </a:solidFill>
                <a:latin typeface="Verdana"/>
                <a:cs typeface="Verdana"/>
              </a:rPr>
              <a:t>ja </a:t>
            </a:r>
            <a:r>
              <a:rPr sz="1100" spc="-5" dirty="0">
                <a:solidFill>
                  <a:srgbClr val="49494B"/>
                </a:solidFill>
                <a:latin typeface="Verdana"/>
                <a:cs typeface="Verdana"/>
              </a:rPr>
              <a:t>vaikuttavimmat palvelu- </a:t>
            </a:r>
            <a:r>
              <a:rPr sz="1100" dirty="0">
                <a:solidFill>
                  <a:srgbClr val="49494B"/>
                </a:solidFill>
                <a:latin typeface="Verdana"/>
                <a:cs typeface="Verdana"/>
              </a:rPr>
              <a:t>ja</a:t>
            </a:r>
            <a:r>
              <a:rPr sz="1100" spc="105" dirty="0">
                <a:solidFill>
                  <a:srgbClr val="49494B"/>
                </a:solidFill>
                <a:latin typeface="Verdana"/>
                <a:cs typeface="Verdana"/>
              </a:rPr>
              <a:t> </a:t>
            </a:r>
            <a:r>
              <a:rPr sz="1100" spc="-5" dirty="0">
                <a:solidFill>
                  <a:srgbClr val="49494B"/>
                </a:solidFill>
                <a:latin typeface="Verdana"/>
                <a:cs typeface="Verdana"/>
              </a:rPr>
              <a:t>hoitomuodot</a:t>
            </a:r>
            <a:endParaRPr sz="1100">
              <a:latin typeface="Verdana"/>
              <a:cs typeface="Verdana"/>
            </a:endParaRPr>
          </a:p>
          <a:p>
            <a:pPr lvl="1">
              <a:lnSpc>
                <a:spcPct val="100000"/>
              </a:lnSpc>
              <a:buClr>
                <a:srgbClr val="0E76B0"/>
              </a:buClr>
              <a:buFont typeface="Arial"/>
              <a:buChar char="•"/>
            </a:pPr>
            <a:endParaRPr sz="1150">
              <a:latin typeface="Times New Roman"/>
              <a:cs typeface="Times New Roman"/>
            </a:endParaRPr>
          </a:p>
          <a:p>
            <a:pPr marL="355600" indent="-342900">
              <a:lnSpc>
                <a:spcPts val="1560"/>
              </a:lnSpc>
              <a:spcBef>
                <a:spcPts val="5"/>
              </a:spcBef>
              <a:buClr>
                <a:srgbClr val="0E76B0"/>
              </a:buClr>
              <a:buAutoNum type="arabicPeriod"/>
              <a:tabLst>
                <a:tab pos="354965" algn="l"/>
                <a:tab pos="355600" algn="l"/>
              </a:tabLst>
            </a:pPr>
            <a:r>
              <a:rPr sz="1300" b="1" spc="-5" dirty="0">
                <a:solidFill>
                  <a:srgbClr val="49494B"/>
                </a:solidFill>
                <a:latin typeface="Verdana"/>
                <a:cs typeface="Verdana"/>
              </a:rPr>
              <a:t>Digitalisaatio</a:t>
            </a:r>
            <a:endParaRPr sz="1300">
              <a:latin typeface="Verdana"/>
              <a:cs typeface="Verdana"/>
            </a:endParaRPr>
          </a:p>
          <a:p>
            <a:pPr marL="756285" lvl="1" indent="-286385">
              <a:lnSpc>
                <a:spcPts val="1320"/>
              </a:lnSpc>
              <a:buClr>
                <a:srgbClr val="0E76B0"/>
              </a:buClr>
              <a:buFont typeface="Arial"/>
              <a:buChar char="•"/>
              <a:tabLst>
                <a:tab pos="756285" algn="l"/>
                <a:tab pos="756920" algn="l"/>
              </a:tabLst>
            </a:pPr>
            <a:r>
              <a:rPr sz="1100" spc="-5" dirty="0">
                <a:solidFill>
                  <a:srgbClr val="49494B"/>
                </a:solidFill>
                <a:latin typeface="Verdana"/>
                <a:cs typeface="Verdana"/>
              </a:rPr>
              <a:t>Arki </a:t>
            </a:r>
            <a:r>
              <a:rPr sz="1100" dirty="0">
                <a:solidFill>
                  <a:srgbClr val="49494B"/>
                </a:solidFill>
                <a:latin typeface="Verdana"/>
                <a:cs typeface="Verdana"/>
              </a:rPr>
              <a:t>on</a:t>
            </a:r>
            <a:r>
              <a:rPr sz="1100" spc="-85" dirty="0">
                <a:solidFill>
                  <a:srgbClr val="49494B"/>
                </a:solidFill>
                <a:latin typeface="Verdana"/>
                <a:cs typeface="Verdana"/>
              </a:rPr>
              <a:t> </a:t>
            </a:r>
            <a:r>
              <a:rPr sz="1100" spc="-5" dirty="0">
                <a:solidFill>
                  <a:srgbClr val="49494B"/>
                </a:solidFill>
                <a:latin typeface="Verdana"/>
                <a:cs typeface="Verdana"/>
              </a:rPr>
              <a:t>digitalisoitu</a:t>
            </a:r>
            <a:endParaRPr sz="1100">
              <a:latin typeface="Verdana"/>
              <a:cs typeface="Verdana"/>
            </a:endParaRPr>
          </a:p>
          <a:p>
            <a:pPr marL="756285" lvl="1" indent="-286385">
              <a:lnSpc>
                <a:spcPct val="100000"/>
              </a:lnSpc>
              <a:buClr>
                <a:srgbClr val="0E76B0"/>
              </a:buClr>
              <a:buFont typeface="Arial"/>
              <a:buChar char="•"/>
              <a:tabLst>
                <a:tab pos="756285" algn="l"/>
                <a:tab pos="756920" algn="l"/>
              </a:tabLst>
            </a:pPr>
            <a:r>
              <a:rPr sz="1100" spc="-5" dirty="0">
                <a:solidFill>
                  <a:srgbClr val="49494B"/>
                </a:solidFill>
                <a:latin typeface="Verdana"/>
                <a:cs typeface="Verdana"/>
              </a:rPr>
              <a:t>Tieto kulkee </a:t>
            </a:r>
            <a:r>
              <a:rPr sz="1100" dirty="0">
                <a:solidFill>
                  <a:srgbClr val="49494B"/>
                </a:solidFill>
                <a:latin typeface="Verdana"/>
                <a:cs typeface="Verdana"/>
              </a:rPr>
              <a:t>ja </a:t>
            </a:r>
            <a:r>
              <a:rPr sz="1100" spc="-5" dirty="0">
                <a:solidFill>
                  <a:srgbClr val="49494B"/>
                </a:solidFill>
                <a:latin typeface="Verdana"/>
                <a:cs typeface="Verdana"/>
              </a:rPr>
              <a:t>tietojärjestelmät ovat</a:t>
            </a:r>
            <a:r>
              <a:rPr sz="1100" spc="10" dirty="0">
                <a:solidFill>
                  <a:srgbClr val="49494B"/>
                </a:solidFill>
                <a:latin typeface="Verdana"/>
                <a:cs typeface="Verdana"/>
              </a:rPr>
              <a:t> </a:t>
            </a:r>
            <a:r>
              <a:rPr sz="1100" spc="-5" dirty="0">
                <a:solidFill>
                  <a:srgbClr val="49494B"/>
                </a:solidFill>
                <a:latin typeface="Verdana"/>
                <a:cs typeface="Verdana"/>
              </a:rPr>
              <a:t>yhteentoimivia</a:t>
            </a:r>
            <a:endParaRPr sz="1100">
              <a:latin typeface="Verdana"/>
              <a:cs typeface="Verdana"/>
            </a:endParaRPr>
          </a:p>
          <a:p>
            <a:pPr marL="756285" lvl="1" indent="-286385">
              <a:lnSpc>
                <a:spcPct val="100000"/>
              </a:lnSpc>
              <a:buClr>
                <a:srgbClr val="0E76B0"/>
              </a:buClr>
              <a:buFont typeface="Arial"/>
              <a:buChar char="•"/>
              <a:tabLst>
                <a:tab pos="756285" algn="l"/>
                <a:tab pos="756920" algn="l"/>
              </a:tabLst>
            </a:pPr>
            <a:r>
              <a:rPr sz="1100" spc="-5" dirty="0">
                <a:solidFill>
                  <a:srgbClr val="49494B"/>
                </a:solidFill>
                <a:latin typeface="Verdana"/>
                <a:cs typeface="Verdana"/>
              </a:rPr>
              <a:t>Tiedolla</a:t>
            </a:r>
            <a:r>
              <a:rPr sz="1100" spc="-85" dirty="0">
                <a:solidFill>
                  <a:srgbClr val="49494B"/>
                </a:solidFill>
                <a:latin typeface="Verdana"/>
                <a:cs typeface="Verdana"/>
              </a:rPr>
              <a:t> </a:t>
            </a:r>
            <a:r>
              <a:rPr sz="1100" dirty="0">
                <a:solidFill>
                  <a:srgbClr val="49494B"/>
                </a:solidFill>
                <a:latin typeface="Verdana"/>
                <a:cs typeface="Verdana"/>
              </a:rPr>
              <a:t>johdetaan</a:t>
            </a:r>
            <a:endParaRPr sz="1100">
              <a:latin typeface="Verdana"/>
              <a:cs typeface="Verdana"/>
            </a:endParaRPr>
          </a:p>
        </p:txBody>
      </p:sp>
      <p:sp>
        <p:nvSpPr>
          <p:cNvPr id="5" name="object 5"/>
          <p:cNvSpPr/>
          <p:nvPr/>
        </p:nvSpPr>
        <p:spPr>
          <a:xfrm>
            <a:off x="6876288" y="843508"/>
            <a:ext cx="2042413" cy="374942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828415" y="4821362"/>
            <a:ext cx="98425" cy="139700"/>
          </a:xfrm>
          <a:prstGeom prst="rect">
            <a:avLst/>
          </a:prstGeom>
        </p:spPr>
        <p:txBody>
          <a:bodyPr vert="horz" wrap="square" lIns="0" tIns="0" rIns="0" bIns="0" rtlCol="0">
            <a:spAutoFit/>
          </a:bodyPr>
          <a:lstStyle/>
          <a:p>
            <a:pPr marL="12700">
              <a:lnSpc>
                <a:spcPts val="1025"/>
              </a:lnSpc>
            </a:pPr>
            <a:r>
              <a:rPr sz="900" dirty="0">
                <a:solidFill>
                  <a:srgbClr val="333333"/>
                </a:solidFill>
                <a:latin typeface="Verdana"/>
                <a:cs typeface="Verdana"/>
              </a:rPr>
              <a:t>4</a:t>
            </a:r>
            <a:endParaRPr sz="900">
              <a:latin typeface="Verdana"/>
              <a:cs typeface="Verdana"/>
            </a:endParaRPr>
          </a:p>
        </p:txBody>
      </p:sp>
      <p:sp>
        <p:nvSpPr>
          <p:cNvPr id="7" name="object 7"/>
          <p:cNvSpPr txBox="1"/>
          <p:nvPr/>
        </p:nvSpPr>
        <p:spPr>
          <a:xfrm>
            <a:off x="4203953" y="4821362"/>
            <a:ext cx="619125" cy="128240"/>
          </a:xfrm>
          <a:prstGeom prst="rect">
            <a:avLst/>
          </a:prstGeom>
        </p:spPr>
        <p:txBody>
          <a:bodyPr vert="horz" wrap="square" lIns="0" tIns="0" rIns="0" bIns="0" rtlCol="0">
            <a:spAutoFit/>
          </a:bodyPr>
          <a:lstStyle/>
          <a:p>
            <a:pPr marL="12700">
              <a:lnSpc>
                <a:spcPts val="1025"/>
              </a:lnSpc>
            </a:pPr>
            <a:r>
              <a:rPr lang="fi-FI" sz="900" spc="-5" dirty="0">
                <a:solidFill>
                  <a:srgbClr val="333333"/>
                </a:solidFill>
                <a:latin typeface="Verdana"/>
                <a:cs typeface="Verdana"/>
              </a:rPr>
              <a:t>21.4.2017</a:t>
            </a:r>
            <a:endParaRPr lang="fi-FI" sz="900" dirty="0">
              <a:latin typeface="Verdana"/>
              <a:cs typeface="Verdana"/>
            </a:endParaRPr>
          </a:p>
        </p:txBody>
      </p:sp>
    </p:spTree>
    <p:extLst>
      <p:ext uri="{BB962C8B-B14F-4D97-AF65-F5344CB8AC3E}">
        <p14:creationId xmlns:p14="http://schemas.microsoft.com/office/powerpoint/2010/main" val="4079277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6120" y="797616"/>
            <a:ext cx="7170336" cy="10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5992" y="267494"/>
            <a:ext cx="8737762" cy="720689"/>
          </a:xfrm>
        </p:spPr>
        <p:txBody>
          <a:bodyPr>
            <a:noAutofit/>
          </a:bodyPr>
          <a:lstStyle/>
          <a:p>
            <a:r>
              <a:rPr lang="fi-FI" sz="2000" dirty="0" smtClean="0">
                <a:latin typeface="Verdana" panose="020B0604030504040204" pitchFamily="34" charset="0"/>
                <a:ea typeface="Verdana" panose="020B0604030504040204" pitchFamily="34" charset="0"/>
                <a:cs typeface="Verdana" panose="020B0604030504040204" pitchFamily="34" charset="0"/>
              </a:rPr>
              <a:t>Esimerkki: Kiireellisen hoidon tarve</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6"/>
          <p:cNvSpPr txBox="1"/>
          <p:nvPr/>
        </p:nvSpPr>
        <p:spPr>
          <a:xfrm>
            <a:off x="2595876" y="1923678"/>
            <a:ext cx="6152588" cy="2246769"/>
          </a:xfrm>
          <a:prstGeom prst="rect">
            <a:avLst/>
          </a:prstGeom>
          <a:noFill/>
        </p:spPr>
        <p:txBody>
          <a:bodyPr wrap="square" rtlCol="0">
            <a:spAutoFit/>
          </a:bodyPr>
          <a:lstStyle/>
          <a:p>
            <a:endPar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Teet </a:t>
            </a:r>
            <a:r>
              <a:rPr lang="fi-FI" sz="1400" dirty="0" err="1"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sote-keskuksen</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nettisivulla hoidon tarpeen arvioinnin</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a:t>
            </a:r>
          </a:p>
          <a:p>
            <a:endPar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Saat </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digitaalisen palvelun kautta kotihoito-ohjeet. </a:t>
            </a:r>
          </a:p>
          <a:p>
            <a:endPar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Voit </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hakeutua myös </a:t>
            </a:r>
            <a:r>
              <a:rPr lang="fi-FI" sz="1400" dirty="0" err="1"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sote-keskukseen</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Olet </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valinnut </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lapsesi </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puolesta tuottajan, jolla on myös iltavastaanottoja.</a:t>
            </a:r>
          </a:p>
          <a:p>
            <a:endPar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Jos kiireellisen hoidon kriteerit </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täyttyvät,                                               voit </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hakeutua myös suoraan päivystykseen. </a:t>
            </a:r>
          </a:p>
        </p:txBody>
      </p:sp>
      <p:sp>
        <p:nvSpPr>
          <p:cNvPr id="6" name="Päivämäärän paikkamerkki 5"/>
          <p:cNvSpPr>
            <a:spLocks noGrp="1"/>
          </p:cNvSpPr>
          <p:nvPr>
            <p:ph type="dt" sz="half" idx="4294967295"/>
          </p:nvPr>
        </p:nvSpPr>
        <p:spPr>
          <a:xfrm>
            <a:off x="4124672" y="4746178"/>
            <a:ext cx="1512168" cy="273844"/>
          </a:xfrm>
          <a:prstGeom prst="rect">
            <a:avLst/>
          </a:prstGeom>
        </p:spPr>
        <p:txBody>
          <a:bodyPr/>
          <a:lstStyle/>
          <a:p>
            <a:fld id="{E6BD0B88-EA1F-4DCF-88FE-C1E6E7274BA0}" type="datetime1">
              <a:rPr lang="fi-FI" smtClean="0"/>
              <a:t>15.5.2017</a:t>
            </a:fld>
            <a:endParaRPr lang="fi-FI"/>
          </a:p>
        </p:txBody>
      </p:sp>
      <p:sp>
        <p:nvSpPr>
          <p:cNvPr id="13" name="Dian numeron paikkamerkki 12"/>
          <p:cNvSpPr>
            <a:spLocks noGrp="1"/>
          </p:cNvSpPr>
          <p:nvPr>
            <p:ph type="sldNum" sz="quarter" idx="4294967295"/>
          </p:nvPr>
        </p:nvSpPr>
        <p:spPr>
          <a:xfrm>
            <a:off x="3404592" y="4746178"/>
            <a:ext cx="600498" cy="273844"/>
          </a:xfrm>
          <a:prstGeom prst="rect">
            <a:avLst/>
          </a:prstGeom>
        </p:spPr>
        <p:txBody>
          <a:bodyPr/>
          <a:lstStyle/>
          <a:p>
            <a:fld id="{FF7744E4-9400-4CD6-8F91-7E3D4C4D5E46}" type="slidenum">
              <a:rPr lang="fi-FI" smtClean="0"/>
              <a:t>20</a:t>
            </a:fld>
            <a:endParaRPr lang="fi-FI"/>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616" y="1314622"/>
            <a:ext cx="1205072" cy="328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uorakulmio 11"/>
          <p:cNvSpPr/>
          <p:nvPr/>
        </p:nvSpPr>
        <p:spPr>
          <a:xfrm>
            <a:off x="2051720" y="1059582"/>
            <a:ext cx="5566306" cy="523220"/>
          </a:xfrm>
          <a:prstGeom prst="rect">
            <a:avLst/>
          </a:prstGeom>
        </p:spPr>
        <p:txBody>
          <a:bodyPr wrap="square">
            <a:spAutoFit/>
          </a:bodyPr>
          <a:lstStyle/>
          <a:p>
            <a:r>
              <a:rPr lang="fi-FI" sz="1400" b="1" dirty="0">
                <a:solidFill>
                  <a:schemeClr val="bg1"/>
                </a:solidFill>
                <a:latin typeface="Verdana" panose="020B0604030504040204" pitchFamily="34" charset="0"/>
                <a:ea typeface="Verdana" panose="020B0604030504040204" pitchFamily="34" charset="0"/>
                <a:cs typeface="Verdana" panose="020B0604030504040204" pitchFamily="34" charset="0"/>
              </a:rPr>
              <a:t>Lapsellani on kuumetta ja kova korvakipu illalla. Miten toimin?</a:t>
            </a:r>
            <a:endPar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8" name="Picture 3" descr="C:\Users\stmokom\Desktop\nuol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2541031"/>
            <a:ext cx="333121" cy="41951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stmokom\Desktop\nuol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2060" y="2067694"/>
            <a:ext cx="333121" cy="4195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stmokom\Desktop\nuol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2059" y="3075806"/>
            <a:ext cx="333121" cy="41951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stmokom\Desktop\nuol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1195" y="3664399"/>
            <a:ext cx="333121" cy="419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17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6120" y="797616"/>
            <a:ext cx="7170336" cy="10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5992" y="267494"/>
            <a:ext cx="8737762" cy="720689"/>
          </a:xfrm>
        </p:spPr>
        <p:txBody>
          <a:bodyPr>
            <a:noAutofit/>
          </a:bodyPr>
          <a:lstStyle/>
          <a:p>
            <a:r>
              <a:rPr lang="fi-FI" sz="2000" dirty="0" smtClean="0">
                <a:latin typeface="Verdana" panose="020B0604030504040204" pitchFamily="34" charset="0"/>
                <a:ea typeface="Verdana" panose="020B0604030504040204" pitchFamily="34" charset="0"/>
                <a:cs typeface="Verdana" panose="020B0604030504040204" pitchFamily="34" charset="0"/>
              </a:rPr>
              <a:t>Esimerkki: Mielialan lasku</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6"/>
          <p:cNvSpPr txBox="1"/>
          <p:nvPr/>
        </p:nvSpPr>
        <p:spPr>
          <a:xfrm>
            <a:off x="2595876" y="1923678"/>
            <a:ext cx="6152588" cy="2893100"/>
          </a:xfrm>
          <a:prstGeom prst="rect">
            <a:avLst/>
          </a:prstGeom>
          <a:noFill/>
        </p:spPr>
        <p:txBody>
          <a:bodyPr wrap="square" rtlCol="0">
            <a:spAutoFit/>
          </a:bodyPr>
          <a:lstStyle/>
          <a:p>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Teet </a:t>
            </a:r>
            <a:r>
              <a:rPr lang="fi-FI" sz="1400" dirty="0" err="1"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sote-keskuksen</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nettisivulla hoidon tarpeen arvioinnin</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a:t>
            </a:r>
          </a:p>
          <a:p>
            <a:endPar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Voit saada </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digitaalisen palvelun kautta </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omahoito-ohjeet</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a:t>
            </a:r>
          </a:p>
          <a:p>
            <a:endPar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Voit </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hakeutua myös </a:t>
            </a:r>
            <a:r>
              <a:rPr lang="fi-FI" sz="1400" dirty="0" err="1"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sote-keskukseen</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fi-FI" sz="1400" dirty="0" err="1"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Sote-keskus</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voi tarjota depressiohoitajamallia, ryhmiä, nettiterapiaa jne. kuten nykyäänkin. Käytettävissä on myös sosiaalihuollon neuvonta ja ohjaus.</a:t>
            </a:r>
            <a:endPar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V</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oit </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hakeutua myös suoraan päivystykseen. </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Vaikka kiireellisen </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hoidon kriteerit </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eivät täyttyisi, mielenterveys- ja päihdetyön päivystys arvioi hoidontarpeesi ja huolehtii tarvitsemasi jatkohoidon.</a:t>
            </a:r>
            <a:endPar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Päivämäärän paikkamerkki 5"/>
          <p:cNvSpPr>
            <a:spLocks noGrp="1"/>
          </p:cNvSpPr>
          <p:nvPr>
            <p:ph type="dt" sz="half" idx="4294967295"/>
          </p:nvPr>
        </p:nvSpPr>
        <p:spPr>
          <a:xfrm>
            <a:off x="4124672" y="4746178"/>
            <a:ext cx="1512168" cy="273844"/>
          </a:xfrm>
          <a:prstGeom prst="rect">
            <a:avLst/>
          </a:prstGeom>
        </p:spPr>
        <p:txBody>
          <a:bodyPr/>
          <a:lstStyle/>
          <a:p>
            <a:fld id="{E6BD0B88-EA1F-4DCF-88FE-C1E6E7274BA0}" type="datetime1">
              <a:rPr lang="fi-FI" smtClean="0"/>
              <a:t>15.5.2017</a:t>
            </a:fld>
            <a:endParaRPr lang="fi-FI"/>
          </a:p>
        </p:txBody>
      </p:sp>
      <p:sp>
        <p:nvSpPr>
          <p:cNvPr id="13" name="Dian numeron paikkamerkki 12"/>
          <p:cNvSpPr>
            <a:spLocks noGrp="1"/>
          </p:cNvSpPr>
          <p:nvPr>
            <p:ph type="sldNum" sz="quarter" idx="4294967295"/>
          </p:nvPr>
        </p:nvSpPr>
        <p:spPr>
          <a:xfrm>
            <a:off x="3404592" y="4746178"/>
            <a:ext cx="600498" cy="273844"/>
          </a:xfrm>
          <a:prstGeom prst="rect">
            <a:avLst/>
          </a:prstGeom>
        </p:spPr>
        <p:txBody>
          <a:bodyPr/>
          <a:lstStyle/>
          <a:p>
            <a:fld id="{FF7744E4-9400-4CD6-8F91-7E3D4C4D5E46}" type="slidenum">
              <a:rPr lang="fi-FI" smtClean="0"/>
              <a:t>21</a:t>
            </a:fld>
            <a:endParaRPr lang="fi-FI"/>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616" y="1314622"/>
            <a:ext cx="1205072" cy="328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uorakulmio 11"/>
          <p:cNvSpPr/>
          <p:nvPr/>
        </p:nvSpPr>
        <p:spPr>
          <a:xfrm>
            <a:off x="2051720" y="1059582"/>
            <a:ext cx="5566306" cy="523220"/>
          </a:xfrm>
          <a:prstGeom prst="rect">
            <a:avLst/>
          </a:prstGeom>
        </p:spPr>
        <p:txBody>
          <a:bodyPr wrap="square">
            <a:spAutoFit/>
          </a:bodyPr>
          <a:lstStyle/>
          <a:p>
            <a:r>
              <a:rPr lang="fi-FI"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Olen ollut alakuloinen ja vetämätön jo monta viikkoa. </a:t>
            </a:r>
            <a:r>
              <a:rPr lang="fi-FI" sz="1400" b="1" dirty="0">
                <a:solidFill>
                  <a:schemeClr val="bg1"/>
                </a:solidFill>
                <a:latin typeface="Verdana" panose="020B0604030504040204" pitchFamily="34" charset="0"/>
                <a:ea typeface="Verdana" panose="020B0604030504040204" pitchFamily="34" charset="0"/>
                <a:cs typeface="Verdana" panose="020B0604030504040204" pitchFamily="34" charset="0"/>
              </a:rPr>
              <a:t>Miten toimin?</a:t>
            </a:r>
            <a:endPar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8" name="Picture 3" descr="C:\Users\stmokom\Desktop\nuol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2058" y="2343197"/>
            <a:ext cx="333121" cy="41951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stmokom\Desktop\nuol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2470" y="1923678"/>
            <a:ext cx="333121" cy="4195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stmokom\Desktop\nuol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2470" y="2763161"/>
            <a:ext cx="333121" cy="41951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stmokom\Desktop\nuol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2056" y="3816271"/>
            <a:ext cx="333121" cy="419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34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6120" y="797616"/>
            <a:ext cx="7170336" cy="10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5992" y="267494"/>
            <a:ext cx="8737762" cy="720689"/>
          </a:xfrm>
        </p:spPr>
        <p:txBody>
          <a:bodyPr>
            <a:noAutofit/>
          </a:bodyPr>
          <a:lstStyle/>
          <a:p>
            <a:r>
              <a:rPr lang="fi-FI" sz="2000" dirty="0" smtClean="0">
                <a:latin typeface="Verdana" panose="020B0604030504040204" pitchFamily="34" charset="0"/>
                <a:ea typeface="Verdana" panose="020B0604030504040204" pitchFamily="34" charset="0"/>
                <a:cs typeface="Verdana" panose="020B0604030504040204" pitchFamily="34" charset="0"/>
              </a:rPr>
              <a:t>Esimerkki: Psykoottiset oireet</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6"/>
          <p:cNvSpPr txBox="1"/>
          <p:nvPr/>
        </p:nvSpPr>
        <p:spPr>
          <a:xfrm>
            <a:off x="2595876" y="1923678"/>
            <a:ext cx="6512628" cy="2677656"/>
          </a:xfrm>
          <a:prstGeom prst="rect">
            <a:avLst/>
          </a:prstGeom>
          <a:noFill/>
        </p:spPr>
        <p:txBody>
          <a:bodyPr wrap="square" rtlCol="0">
            <a:spAutoFit/>
          </a:bodyPr>
          <a:lstStyle/>
          <a:p>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Voit katsoa nettipalvelusta toimintaohjeet. </a:t>
            </a:r>
          </a:p>
          <a:p>
            <a:endPar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Voit olla yhteydessä </a:t>
            </a:r>
            <a:r>
              <a:rPr lang="fi-FI" sz="1400" dirty="0" err="1"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sote-keskukseen</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tai maakunnan liikelaitoksen </a:t>
            </a:r>
            <a:r>
              <a:rPr lang="fi-FI" sz="1400" dirty="0" smtClean="0">
                <a:latin typeface="Verdana" panose="020B0604030504040204" pitchFamily="34" charset="0"/>
                <a:ea typeface="Verdana" panose="020B0604030504040204" pitchFamily="34" charset="0"/>
                <a:cs typeface="Verdana" panose="020B0604030504040204" pitchFamily="34" charset="0"/>
              </a:rPr>
              <a:t>päivystykseen.</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Yhteydenoton perusteella liikelaitoksen akuuttipsykiatrian kotikäyntityöryhmä voi tulla arvioimaan tilannetta. </a:t>
            </a:r>
          </a:p>
          <a:p>
            <a:endPar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Voitte </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hakeutua </a:t>
            </a:r>
            <a:r>
              <a:rPr lang="fi-FI" sz="1400" dirty="0" err="1">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sote-keskukseen</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josta nuori ohjataan edelleen maakunnan liikelaitoksen palveluihin</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fi-FI" sz="1400" dirty="0" err="1"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Sote-keskuksen</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lääkäri laatii kriteerien täyttyessä tarkkailulähetteen.</a:t>
            </a:r>
            <a:endPar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Voitte </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hakeutua myös suoraan </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päivystykseen, jossa psykiatrian erikoisalan päivystyksessä arvioidaan nuoren hoidon tarve. </a:t>
            </a:r>
            <a:endPar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Päivämäärän paikkamerkki 5"/>
          <p:cNvSpPr>
            <a:spLocks noGrp="1"/>
          </p:cNvSpPr>
          <p:nvPr>
            <p:ph type="dt" sz="half" idx="4294967295"/>
          </p:nvPr>
        </p:nvSpPr>
        <p:spPr>
          <a:xfrm>
            <a:off x="4124672" y="4746178"/>
            <a:ext cx="1512168" cy="273844"/>
          </a:xfrm>
          <a:prstGeom prst="rect">
            <a:avLst/>
          </a:prstGeom>
        </p:spPr>
        <p:txBody>
          <a:bodyPr/>
          <a:lstStyle/>
          <a:p>
            <a:fld id="{E6BD0B88-EA1F-4DCF-88FE-C1E6E7274BA0}" type="datetime1">
              <a:rPr lang="fi-FI" smtClean="0"/>
              <a:t>15.5.2017</a:t>
            </a:fld>
            <a:endParaRPr lang="fi-FI" dirty="0"/>
          </a:p>
        </p:txBody>
      </p:sp>
      <p:sp>
        <p:nvSpPr>
          <p:cNvPr id="13" name="Dian numeron paikkamerkki 12"/>
          <p:cNvSpPr>
            <a:spLocks noGrp="1"/>
          </p:cNvSpPr>
          <p:nvPr>
            <p:ph type="sldNum" sz="quarter" idx="4294967295"/>
          </p:nvPr>
        </p:nvSpPr>
        <p:spPr>
          <a:xfrm>
            <a:off x="3404592" y="4746178"/>
            <a:ext cx="600498" cy="273844"/>
          </a:xfrm>
          <a:prstGeom prst="rect">
            <a:avLst/>
          </a:prstGeom>
        </p:spPr>
        <p:txBody>
          <a:bodyPr/>
          <a:lstStyle/>
          <a:p>
            <a:fld id="{FF7744E4-9400-4CD6-8F91-7E3D4C4D5E46}" type="slidenum">
              <a:rPr lang="fi-FI" smtClean="0"/>
              <a:t>22</a:t>
            </a:fld>
            <a:endParaRPr lang="fi-FI"/>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616" y="1314622"/>
            <a:ext cx="1205072" cy="328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uorakulmio 11"/>
          <p:cNvSpPr/>
          <p:nvPr/>
        </p:nvSpPr>
        <p:spPr>
          <a:xfrm>
            <a:off x="2051720" y="847588"/>
            <a:ext cx="5566306" cy="954107"/>
          </a:xfrm>
          <a:prstGeom prst="rect">
            <a:avLst/>
          </a:prstGeom>
        </p:spPr>
        <p:txBody>
          <a:bodyPr wrap="square">
            <a:spAutoFit/>
          </a:bodyPr>
          <a:lstStyle/>
          <a:p>
            <a:r>
              <a:rPr lang="fi-FI"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Perheeni nuori on keskeyttänyt opintonsa, eristäytynyt vähitellen kotiin ja alkanut käyttäytyä omituisesti, pelokkaasti ja epäluuloisesti. </a:t>
            </a:r>
            <a:r>
              <a:rPr lang="fi-FI" sz="1400" b="1" dirty="0">
                <a:solidFill>
                  <a:schemeClr val="bg1"/>
                </a:solidFill>
                <a:latin typeface="Verdana" panose="020B0604030504040204" pitchFamily="34" charset="0"/>
                <a:ea typeface="Verdana" panose="020B0604030504040204" pitchFamily="34" charset="0"/>
                <a:cs typeface="Verdana" panose="020B0604030504040204" pitchFamily="34" charset="0"/>
              </a:rPr>
              <a:t>Miten toimin?</a:t>
            </a:r>
            <a:endPar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8" name="Picture 3" descr="C:\Users\stmokom\Desktop\nuol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2292" y="2427734"/>
            <a:ext cx="333121" cy="41951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stmokom\Desktop\nuol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5632" y="1873439"/>
            <a:ext cx="333121" cy="4195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stmokom\Desktop\nuol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9913" y="3219822"/>
            <a:ext cx="333121" cy="41951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stmokom\Desktop\nuol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2293" y="4071873"/>
            <a:ext cx="333121" cy="419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32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797616"/>
            <a:ext cx="7488832" cy="125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359" y="2049750"/>
            <a:ext cx="2102417" cy="2610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70742" y="338893"/>
            <a:ext cx="8737762" cy="720689"/>
          </a:xfrm>
        </p:spPr>
        <p:txBody>
          <a:bodyPr>
            <a:noAutofit/>
          </a:bodyPr>
          <a:lstStyle/>
          <a:p>
            <a:r>
              <a:rPr lang="fi-FI" sz="2000" dirty="0" smtClean="0">
                <a:latin typeface="Verdana" panose="020B0604030504040204" pitchFamily="34" charset="0"/>
                <a:ea typeface="Verdana" panose="020B0604030504040204" pitchFamily="34" charset="0"/>
                <a:cs typeface="Verdana" panose="020B0604030504040204" pitchFamily="34" charset="0"/>
              </a:rPr>
              <a:t>Esimerkki: </a:t>
            </a:r>
            <a:r>
              <a:rPr lang="fi-FI" sz="2000" dirty="0">
                <a:latin typeface="Verdana" panose="020B0604030504040204" pitchFamily="34" charset="0"/>
                <a:ea typeface="Verdana" panose="020B0604030504040204" pitchFamily="34" charset="0"/>
                <a:cs typeface="Verdana" panose="020B0604030504040204" pitchFamily="34" charset="0"/>
              </a:rPr>
              <a:t>P</a:t>
            </a:r>
            <a:r>
              <a:rPr lang="fi-FI" sz="2000" dirty="0" smtClean="0">
                <a:latin typeface="Verdana" panose="020B0604030504040204" pitchFamily="34" charset="0"/>
                <a:ea typeface="Verdana" panose="020B0604030504040204" pitchFamily="34" charset="0"/>
                <a:cs typeface="Verdana" panose="020B0604030504040204" pitchFamily="34" charset="0"/>
              </a:rPr>
              <a:t>erheen palvelukokonaisuus</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3187096" y="2537080"/>
            <a:ext cx="5561368" cy="1938992"/>
          </a:xfrm>
          <a:prstGeom prst="rect">
            <a:avLst/>
          </a:prstGeom>
          <a:noFill/>
        </p:spPr>
        <p:txBody>
          <a:bodyPr wrap="square" rtlCol="0">
            <a:spAutoFit/>
          </a:bodyPr>
          <a:lstStyle/>
          <a:p>
            <a:r>
              <a:rPr lang="fi-FI" sz="1200" dirty="0" smtClean="0">
                <a:solidFill>
                  <a:schemeClr val="tx1">
                    <a:lumMod val="75000"/>
                  </a:schemeClr>
                </a:solidFill>
              </a:rPr>
              <a:t>Ota ensin yhteyttä </a:t>
            </a:r>
            <a:r>
              <a:rPr lang="fi-FI" sz="1200" dirty="0" err="1" smtClean="0">
                <a:solidFill>
                  <a:schemeClr val="tx1">
                    <a:lumMod val="75000"/>
                  </a:schemeClr>
                </a:solidFill>
              </a:rPr>
              <a:t>sote-keskukseen</a:t>
            </a:r>
            <a:r>
              <a:rPr lang="fi-FI" sz="1200" dirty="0" smtClean="0">
                <a:solidFill>
                  <a:schemeClr val="tx1">
                    <a:lumMod val="75000"/>
                  </a:schemeClr>
                </a:solidFill>
              </a:rPr>
              <a:t>, </a:t>
            </a:r>
            <a:r>
              <a:rPr lang="fi-FI" sz="1200" dirty="0">
                <a:solidFill>
                  <a:schemeClr val="tx1">
                    <a:lumMod val="75000"/>
                  </a:schemeClr>
                </a:solidFill>
              </a:rPr>
              <a:t>joka ohjaa </a:t>
            </a:r>
            <a:r>
              <a:rPr lang="fi-FI" sz="1200" dirty="0" smtClean="0">
                <a:solidFill>
                  <a:schemeClr val="tx1">
                    <a:lumMod val="75000"/>
                  </a:schemeClr>
                </a:solidFill>
              </a:rPr>
              <a:t>sinut </a:t>
            </a:r>
            <a:r>
              <a:rPr lang="fi-FI" sz="1200" dirty="0">
                <a:solidFill>
                  <a:schemeClr val="tx1">
                    <a:lumMod val="75000"/>
                  </a:schemeClr>
                </a:solidFill>
              </a:rPr>
              <a:t>maakunnan </a:t>
            </a:r>
            <a:r>
              <a:rPr lang="fi-FI" sz="1200" dirty="0" smtClean="0">
                <a:solidFill>
                  <a:schemeClr val="tx1">
                    <a:lumMod val="75000"/>
                  </a:schemeClr>
                </a:solidFill>
              </a:rPr>
              <a:t>                 liikelaitoksen toimipisteeseen, jossa perheellesi tehdään palvelutarpeen arviointi ja sen  pohjalta asiakassuunnitelmat.  </a:t>
            </a:r>
          </a:p>
          <a:p>
            <a:endParaRPr lang="fi-FI" sz="1200" dirty="0">
              <a:solidFill>
                <a:schemeClr val="tx1">
                  <a:lumMod val="75000"/>
                </a:schemeClr>
              </a:solidFill>
            </a:endParaRPr>
          </a:p>
          <a:p>
            <a:r>
              <a:rPr lang="fi-FI" sz="1200" dirty="0">
                <a:solidFill>
                  <a:schemeClr val="tx1">
                    <a:lumMod val="75000"/>
                  </a:schemeClr>
                </a:solidFill>
              </a:rPr>
              <a:t>O</a:t>
            </a:r>
            <a:r>
              <a:rPr lang="fi-FI" sz="1200" dirty="0" smtClean="0">
                <a:solidFill>
                  <a:schemeClr val="tx1">
                    <a:lumMod val="75000"/>
                  </a:schemeClr>
                </a:solidFill>
              </a:rPr>
              <a:t>matyöntekijä koordinoi yhteistyön varhaiskasvatuksen, lastensuojelun avohuollon ja järjestön vertaistuen kanssa. Saatte </a:t>
            </a:r>
            <a:r>
              <a:rPr lang="fi-FI" sz="1200" dirty="0" err="1" smtClean="0">
                <a:solidFill>
                  <a:schemeClr val="tx1">
                    <a:lumMod val="75000"/>
                  </a:schemeClr>
                </a:solidFill>
              </a:rPr>
              <a:t>sote-keskuksesta</a:t>
            </a:r>
            <a:r>
              <a:rPr lang="fi-FI" sz="1200" dirty="0" smtClean="0">
                <a:solidFill>
                  <a:schemeClr val="tx1">
                    <a:lumMod val="75000"/>
                  </a:schemeClr>
                </a:solidFill>
              </a:rPr>
              <a:t> osan asiakassuunnitelman mukaisista terveydenhuollon palveluista.</a:t>
            </a:r>
          </a:p>
          <a:p>
            <a:endParaRPr lang="fi-FI" sz="1200" dirty="0">
              <a:solidFill>
                <a:schemeClr val="tx1">
                  <a:lumMod val="75000"/>
                </a:schemeClr>
              </a:solidFill>
            </a:endParaRPr>
          </a:p>
          <a:p>
            <a:r>
              <a:rPr lang="fi-FI" sz="1200" dirty="0">
                <a:solidFill>
                  <a:schemeClr val="tx1">
                    <a:lumMod val="75000"/>
                  </a:schemeClr>
                </a:solidFill>
              </a:rPr>
              <a:t>T</a:t>
            </a:r>
            <a:r>
              <a:rPr lang="fi-FI" sz="1200" dirty="0" smtClean="0">
                <a:solidFill>
                  <a:schemeClr val="tx1">
                    <a:lumMod val="75000"/>
                  </a:schemeClr>
                </a:solidFill>
              </a:rPr>
              <a:t>eille myönnetään  asiakasseteli kotipalvelua varten. Voitte valita itse haluamanne rekisteröidyn palveluntuottajan.</a:t>
            </a:r>
            <a:endParaRPr lang="en-GB" sz="1200" dirty="0">
              <a:solidFill>
                <a:schemeClr val="tx1">
                  <a:lumMod val="75000"/>
                </a:schemeClr>
              </a:solidFill>
            </a:endParaRPr>
          </a:p>
        </p:txBody>
      </p:sp>
      <p:sp>
        <p:nvSpPr>
          <p:cNvPr id="9" name="Suorakulmio 8"/>
          <p:cNvSpPr/>
          <p:nvPr/>
        </p:nvSpPr>
        <p:spPr>
          <a:xfrm>
            <a:off x="1521906" y="908015"/>
            <a:ext cx="7154550" cy="1015663"/>
          </a:xfrm>
          <a:prstGeom prst="rect">
            <a:avLst/>
          </a:prstGeom>
        </p:spPr>
        <p:txBody>
          <a:bodyPr wrap="square">
            <a:spAutoFit/>
          </a:bodyPr>
          <a:lstStyle/>
          <a:p>
            <a:r>
              <a:rPr lang="fi-FI" sz="1200" b="1" dirty="0">
                <a:solidFill>
                  <a:schemeClr val="bg1"/>
                </a:solidFill>
                <a:latin typeface="Verdana" panose="020B0604030504040204" pitchFamily="34" charset="0"/>
                <a:ea typeface="Verdana" panose="020B0604030504040204" pitchFamily="34" charset="0"/>
                <a:cs typeface="Verdana" panose="020B0604030504040204" pitchFamily="34" charset="0"/>
              </a:rPr>
              <a:t>Minulla on vaimo ja kaksi lasta. Olen ollut työttömänä vuoden verran ja </a:t>
            </a:r>
            <a:r>
              <a:rPr lang="fi-FI"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alkoholin </a:t>
            </a:r>
            <a:r>
              <a:rPr lang="fi-FI" sz="1200" b="1" dirty="0">
                <a:solidFill>
                  <a:schemeClr val="bg1"/>
                </a:solidFill>
                <a:latin typeface="Verdana" panose="020B0604030504040204" pitchFamily="34" charset="0"/>
                <a:ea typeface="Verdana" panose="020B0604030504040204" pitchFamily="34" charset="0"/>
                <a:cs typeface="Verdana" panose="020B0604030504040204" pitchFamily="34" charset="0"/>
              </a:rPr>
              <a:t>käyttöni on lisääntynyt. </a:t>
            </a:r>
            <a:r>
              <a:rPr lang="fi-FI" sz="1200" b="1" smtClean="0">
                <a:solidFill>
                  <a:schemeClr val="bg1"/>
                </a:solidFill>
                <a:latin typeface="Verdana" panose="020B0604030504040204" pitchFamily="34" charset="0"/>
                <a:ea typeface="Verdana" panose="020B0604030504040204" pitchFamily="34" charset="0"/>
                <a:cs typeface="Verdana" panose="020B0604030504040204" pitchFamily="34" charset="0"/>
              </a:rPr>
              <a:t>Vanhempi </a:t>
            </a:r>
            <a:r>
              <a:rPr lang="fi-FI" sz="1200" b="1" dirty="0">
                <a:solidFill>
                  <a:schemeClr val="bg1"/>
                </a:solidFill>
                <a:latin typeface="Verdana" panose="020B0604030504040204" pitchFamily="34" charset="0"/>
                <a:ea typeface="Verdana" panose="020B0604030504040204" pitchFamily="34" charset="0"/>
                <a:cs typeface="Verdana" panose="020B0604030504040204" pitchFamily="34" charset="0"/>
              </a:rPr>
              <a:t>lapsistani on 4-vuotias ja hänellä on </a:t>
            </a:r>
            <a:r>
              <a:rPr lang="fi-FI"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keskittymisvaikeuksia</a:t>
            </a:r>
            <a:r>
              <a:rPr lang="fi-FI" sz="1200" b="1" dirty="0">
                <a:solidFill>
                  <a:schemeClr val="bg1"/>
                </a:solidFill>
                <a:latin typeface="Verdana" panose="020B0604030504040204" pitchFamily="34" charset="0"/>
                <a:ea typeface="Verdana" panose="020B0604030504040204" pitchFamily="34" charset="0"/>
                <a:cs typeface="Verdana" panose="020B0604030504040204" pitchFamily="34" charset="0"/>
              </a:rPr>
              <a:t>. Päiväkodista on tullut viestiä, että tytön on vaikea keskittyä mihinkään. V</a:t>
            </a:r>
            <a:r>
              <a:rPr lang="fi-FI"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auvan synnyttyä vaimoni </a:t>
            </a:r>
            <a:r>
              <a:rPr lang="fi-FI" sz="1200" b="1" dirty="0">
                <a:solidFill>
                  <a:schemeClr val="bg1"/>
                </a:solidFill>
                <a:latin typeface="Verdana" panose="020B0604030504040204" pitchFamily="34" charset="0"/>
                <a:ea typeface="Verdana" panose="020B0604030504040204" pitchFamily="34" charset="0"/>
                <a:cs typeface="Verdana" panose="020B0604030504040204" pitchFamily="34" charset="0"/>
              </a:rPr>
              <a:t>on alkanut väsyä yhä enemmän. </a:t>
            </a:r>
            <a:r>
              <a:rPr lang="fi-FI"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Miten </a:t>
            </a:r>
            <a:r>
              <a:rPr lang="fi-FI" sz="1200" b="1" dirty="0">
                <a:solidFill>
                  <a:schemeClr val="bg1"/>
                </a:solidFill>
                <a:latin typeface="Verdana" panose="020B0604030504040204" pitchFamily="34" charset="0"/>
                <a:ea typeface="Verdana" panose="020B0604030504040204" pitchFamily="34" charset="0"/>
                <a:cs typeface="Verdana" panose="020B0604030504040204" pitchFamily="34" charset="0"/>
              </a:rPr>
              <a:t>saisin apua perheelleni?</a:t>
            </a:r>
            <a:endPar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1" name="Picture 3" descr="C:\Users\stmokom\Desktop\nuol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8552" y="2537080"/>
            <a:ext cx="333121" cy="41951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stmokom\Desktop\nuol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8551" y="3363838"/>
            <a:ext cx="333121" cy="4195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stmokom\Desktop\nuol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7687" y="4133785"/>
            <a:ext cx="333121" cy="419519"/>
          </a:xfrm>
          <a:prstGeom prst="rect">
            <a:avLst/>
          </a:prstGeom>
          <a:noFill/>
          <a:extLst>
            <a:ext uri="{909E8E84-426E-40DD-AFC4-6F175D3DCCD1}">
              <a14:hiddenFill xmlns:a14="http://schemas.microsoft.com/office/drawing/2010/main">
                <a:solidFill>
                  <a:srgbClr val="FFFFFF"/>
                </a:solidFill>
              </a14:hiddenFill>
            </a:ext>
          </a:extLst>
        </p:spPr>
      </p:pic>
      <p:sp>
        <p:nvSpPr>
          <p:cNvPr id="3" name="Päivämäärän paikkamerkki 2"/>
          <p:cNvSpPr>
            <a:spLocks noGrp="1"/>
          </p:cNvSpPr>
          <p:nvPr>
            <p:ph type="dt" sz="half" idx="4294967295"/>
          </p:nvPr>
        </p:nvSpPr>
        <p:spPr>
          <a:xfrm>
            <a:off x="4124672" y="4746178"/>
            <a:ext cx="1512168" cy="273844"/>
          </a:xfrm>
          <a:prstGeom prst="rect">
            <a:avLst/>
          </a:prstGeom>
        </p:spPr>
        <p:txBody>
          <a:bodyPr/>
          <a:lstStyle/>
          <a:p>
            <a:fld id="{B6DEEBCC-5295-4D82-9FFB-6139C7E8E2F8}" type="datetime1">
              <a:rPr lang="fi-FI" sz="900" smtClean="0"/>
              <a:t>15.5.2017</a:t>
            </a:fld>
            <a:endParaRPr lang="fi-FI" sz="900" dirty="0"/>
          </a:p>
        </p:txBody>
      </p:sp>
      <p:sp>
        <p:nvSpPr>
          <p:cNvPr id="4" name="Dian numeron paikkamerkki 3"/>
          <p:cNvSpPr>
            <a:spLocks noGrp="1"/>
          </p:cNvSpPr>
          <p:nvPr>
            <p:ph type="sldNum" sz="quarter" idx="4294967295"/>
          </p:nvPr>
        </p:nvSpPr>
        <p:spPr>
          <a:xfrm>
            <a:off x="3404592" y="4746178"/>
            <a:ext cx="600498" cy="273844"/>
          </a:xfrm>
          <a:prstGeom prst="rect">
            <a:avLst/>
          </a:prstGeom>
        </p:spPr>
        <p:txBody>
          <a:bodyPr/>
          <a:lstStyle/>
          <a:p>
            <a:fld id="{FF7744E4-9400-4CD6-8F91-7E3D4C4D5E46}" type="slidenum">
              <a:rPr lang="fi-FI" sz="900" smtClean="0"/>
              <a:t>23</a:t>
            </a:fld>
            <a:endParaRPr lang="fi-FI" sz="900" dirty="0"/>
          </a:p>
        </p:txBody>
      </p:sp>
    </p:spTree>
    <p:extLst>
      <p:ext uri="{BB962C8B-B14F-4D97-AF65-F5344CB8AC3E}">
        <p14:creationId xmlns:p14="http://schemas.microsoft.com/office/powerpoint/2010/main" val="325410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6120" y="797616"/>
            <a:ext cx="7170336" cy="10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616" y="1314622"/>
            <a:ext cx="1205072" cy="328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70742" y="266885"/>
            <a:ext cx="8737762" cy="720689"/>
          </a:xfrm>
        </p:spPr>
        <p:txBody>
          <a:bodyPr>
            <a:noAutofit/>
          </a:bodyPr>
          <a:lstStyle/>
          <a:p>
            <a:r>
              <a:rPr lang="fi-FI" sz="2000" dirty="0" smtClean="0">
                <a:latin typeface="Verdana" panose="020B0604030504040204" pitchFamily="34" charset="0"/>
                <a:ea typeface="Verdana" panose="020B0604030504040204" pitchFamily="34" charset="0"/>
                <a:cs typeface="Verdana" panose="020B0604030504040204" pitchFamily="34" charset="0"/>
              </a:rPr>
              <a:t>Esimerkki: Hammashoitolan valinta 1.1.2019 jälkeen</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6"/>
          <p:cNvSpPr txBox="1"/>
          <p:nvPr/>
        </p:nvSpPr>
        <p:spPr>
          <a:xfrm>
            <a:off x="2411760" y="1966937"/>
            <a:ext cx="6336704" cy="2693045"/>
          </a:xfrm>
          <a:prstGeom prst="rect">
            <a:avLst/>
          </a:prstGeom>
          <a:noFill/>
        </p:spPr>
        <p:txBody>
          <a:bodyPr wrap="square" rtlCol="0">
            <a:spAutoFit/>
          </a:bodyPr>
          <a:lstStyle/>
          <a:p>
            <a:r>
              <a:rPr lang="fi-FI" sz="13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Soita ensin aikaisempaan hammashoitolaasi, josta saat neuvontaa hoitopaikan valinnassa. Voit valita hammashoitolan ja listautua asiakkaaksi netissä tai kirjallisesti. Hammashoitolan pitää </a:t>
            </a:r>
            <a:r>
              <a:rPr lang="fi-FI" sz="13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olla maakunnan hyväksymä rekisteröity </a:t>
            </a:r>
            <a:r>
              <a:rPr lang="fi-FI" sz="13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palveluntuottaja. Jollet </a:t>
            </a:r>
            <a:r>
              <a:rPr lang="fi-FI" sz="13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tee </a:t>
            </a:r>
            <a:r>
              <a:rPr lang="fi-FI" sz="13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valintaa</a:t>
            </a:r>
            <a:r>
              <a:rPr lang="fi-FI" sz="13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maakunta osoittaa s</a:t>
            </a:r>
            <a:r>
              <a:rPr lang="fi-FI" sz="13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inulle hammashoitolan.</a:t>
            </a:r>
          </a:p>
          <a:p>
            <a:endParaRPr lang="fi-FI" sz="13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fi-FI" sz="13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Päätät katsoa valtakunnallisesta nettipalvelusta tiedot, mistä                    hammashoitoloista voit valita. Osa on maakunnan omistamia ja osa yksityisiä. Voit listautua valitsemasi hammashoitolan asiakkaaksi nettipalvelussa. Sitoudut vähintään vuoden ajaksi asiakkaaksi.</a:t>
            </a:r>
          </a:p>
          <a:p>
            <a:r>
              <a:rPr lang="fi-FI" sz="13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a:t>
            </a:r>
            <a:endParaRPr lang="fi-FI" sz="13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fi-FI" sz="13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Otat </a:t>
            </a:r>
            <a:r>
              <a:rPr lang="fi-FI" sz="13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yhteyttä </a:t>
            </a:r>
            <a:r>
              <a:rPr lang="fi-FI" sz="13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valitsemasi hammashoitolan </a:t>
            </a:r>
            <a:r>
              <a:rPr lang="fi-FI" sz="13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ajanvaraukseen ja </a:t>
            </a:r>
            <a:r>
              <a:rPr lang="fi-FI" sz="13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sovit hoitoajan.</a:t>
            </a:r>
          </a:p>
        </p:txBody>
      </p:sp>
      <p:sp>
        <p:nvSpPr>
          <p:cNvPr id="6" name="Suorakulmio 5"/>
          <p:cNvSpPr/>
          <p:nvPr/>
        </p:nvSpPr>
        <p:spPr>
          <a:xfrm>
            <a:off x="1907704" y="915566"/>
            <a:ext cx="6480720" cy="738664"/>
          </a:xfrm>
          <a:prstGeom prst="rect">
            <a:avLst/>
          </a:prstGeom>
        </p:spPr>
        <p:txBody>
          <a:bodyPr wrap="square">
            <a:spAutoFit/>
          </a:bodyPr>
          <a:lstStyle/>
          <a:p>
            <a:r>
              <a:rPr lang="fi-FI" sz="1400" b="1" dirty="0">
                <a:solidFill>
                  <a:schemeClr val="bg1"/>
                </a:solidFill>
                <a:latin typeface="Verdana" panose="020B0604030504040204" pitchFamily="34" charset="0"/>
                <a:ea typeface="Verdana" panose="020B0604030504040204" pitchFamily="34" charset="0"/>
                <a:cs typeface="Verdana" panose="020B0604030504040204" pitchFamily="34" charset="0"/>
              </a:rPr>
              <a:t>Olen 40 -vuotias </a:t>
            </a:r>
            <a:r>
              <a:rPr lang="fi-FI"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ja </a:t>
            </a:r>
            <a:r>
              <a:rPr lang="fi-FI" sz="1400" b="1" dirty="0">
                <a:solidFill>
                  <a:schemeClr val="bg1"/>
                </a:solidFill>
                <a:latin typeface="Verdana" panose="020B0604030504040204" pitchFamily="34" charset="0"/>
                <a:ea typeface="Verdana" panose="020B0604030504040204" pitchFamily="34" charset="0"/>
                <a:cs typeface="Verdana" panose="020B0604030504040204" pitchFamily="34" charset="0"/>
              </a:rPr>
              <a:t>hampaani on lohjennut. Kävin viimeksi kunnan hammashoitolassa kaksi vuotta sitten. </a:t>
            </a:r>
            <a:endParaRPr lang="fi-FI"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fi-FI"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Miten </a:t>
            </a:r>
            <a:r>
              <a:rPr lang="fi-FI" sz="1400" b="1" dirty="0">
                <a:solidFill>
                  <a:schemeClr val="bg1"/>
                </a:solidFill>
                <a:latin typeface="Verdana" panose="020B0604030504040204" pitchFamily="34" charset="0"/>
                <a:ea typeface="Verdana" panose="020B0604030504040204" pitchFamily="34" charset="0"/>
                <a:cs typeface="Verdana" panose="020B0604030504040204" pitchFamily="34" charset="0"/>
              </a:rPr>
              <a:t>toimin nyt?</a:t>
            </a:r>
            <a:endPar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8" name="Picture 3" descr="C:\Users\stmokom\Desktop\nuol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9164" y="3304359"/>
            <a:ext cx="333121" cy="41951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stmokom\Desktop\nuol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7496" y="2067694"/>
            <a:ext cx="333121" cy="41951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stmokom\Desktop\nuol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6631" y="4168455"/>
            <a:ext cx="333121" cy="419519"/>
          </a:xfrm>
          <a:prstGeom prst="rect">
            <a:avLst/>
          </a:prstGeom>
          <a:noFill/>
          <a:extLst>
            <a:ext uri="{909E8E84-426E-40DD-AFC4-6F175D3DCCD1}">
              <a14:hiddenFill xmlns:a14="http://schemas.microsoft.com/office/drawing/2010/main">
                <a:solidFill>
                  <a:srgbClr val="FFFFFF"/>
                </a:solidFill>
              </a14:hiddenFill>
            </a:ext>
          </a:extLst>
        </p:spPr>
      </p:pic>
      <p:sp>
        <p:nvSpPr>
          <p:cNvPr id="3" name="Päivämäärän paikkamerkki 2"/>
          <p:cNvSpPr>
            <a:spLocks noGrp="1"/>
          </p:cNvSpPr>
          <p:nvPr>
            <p:ph type="dt" sz="half" idx="4294967295"/>
          </p:nvPr>
        </p:nvSpPr>
        <p:spPr>
          <a:xfrm>
            <a:off x="4124672" y="4746178"/>
            <a:ext cx="1512168" cy="273844"/>
          </a:xfrm>
          <a:prstGeom prst="rect">
            <a:avLst/>
          </a:prstGeom>
        </p:spPr>
        <p:txBody>
          <a:bodyPr/>
          <a:lstStyle/>
          <a:p>
            <a:fld id="{480A62C2-E748-4FC0-B3AC-8E461D1F86D8}" type="datetime1">
              <a:rPr lang="fi-FI" sz="900" smtClean="0"/>
              <a:t>15.5.2017</a:t>
            </a:fld>
            <a:endParaRPr lang="fi-FI" sz="900" dirty="0"/>
          </a:p>
        </p:txBody>
      </p:sp>
      <p:sp>
        <p:nvSpPr>
          <p:cNvPr id="4" name="Dian numeron paikkamerkki 3"/>
          <p:cNvSpPr>
            <a:spLocks noGrp="1"/>
          </p:cNvSpPr>
          <p:nvPr>
            <p:ph type="sldNum" sz="quarter" idx="4294967295"/>
          </p:nvPr>
        </p:nvSpPr>
        <p:spPr>
          <a:xfrm>
            <a:off x="3404592" y="4746178"/>
            <a:ext cx="600498" cy="273844"/>
          </a:xfrm>
          <a:prstGeom prst="rect">
            <a:avLst/>
          </a:prstGeom>
        </p:spPr>
        <p:txBody>
          <a:bodyPr/>
          <a:lstStyle/>
          <a:p>
            <a:fld id="{FF7744E4-9400-4CD6-8F91-7E3D4C4D5E46}" type="slidenum">
              <a:rPr lang="fi-FI" sz="900" smtClean="0"/>
              <a:t>24</a:t>
            </a:fld>
            <a:endParaRPr lang="fi-FI" sz="900" dirty="0"/>
          </a:p>
        </p:txBody>
      </p:sp>
    </p:spTree>
    <p:extLst>
      <p:ext uri="{BB962C8B-B14F-4D97-AF65-F5344CB8AC3E}">
        <p14:creationId xmlns:p14="http://schemas.microsoft.com/office/powerpoint/2010/main" val="208974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6120" y="797616"/>
            <a:ext cx="7170336" cy="10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70742" y="338893"/>
            <a:ext cx="8737762" cy="720689"/>
          </a:xfrm>
        </p:spPr>
        <p:txBody>
          <a:bodyPr>
            <a:noAutofit/>
          </a:bodyPr>
          <a:lstStyle/>
          <a:p>
            <a:r>
              <a:rPr lang="fi-FI" sz="2000" dirty="0" smtClean="0">
                <a:latin typeface="Verdana" panose="020B0604030504040204" pitchFamily="34" charset="0"/>
                <a:ea typeface="Verdana" panose="020B0604030504040204" pitchFamily="34" charset="0"/>
                <a:cs typeface="Verdana" panose="020B0604030504040204" pitchFamily="34" charset="0"/>
              </a:rPr>
              <a:t>Esimerkki: Asiakasseteli ja sairaalan valinta</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2606281" y="2139702"/>
            <a:ext cx="6358207" cy="2123658"/>
          </a:xfrm>
          <a:prstGeom prst="rect">
            <a:avLst/>
          </a:prstGeom>
          <a:noFill/>
        </p:spPr>
        <p:txBody>
          <a:bodyPr wrap="square" rtlCol="0">
            <a:spAutoFit/>
          </a:bodyPr>
          <a:lstStyle/>
          <a:p>
            <a:r>
              <a:rPr lang="fi-FI" sz="1200" dirty="0" smtClean="0">
                <a:solidFill>
                  <a:schemeClr val="tx1">
                    <a:lumMod val="75000"/>
                  </a:schemeClr>
                </a:solidFill>
              </a:rPr>
              <a:t>Saat ajan </a:t>
            </a:r>
            <a:r>
              <a:rPr lang="fi-FI" sz="1200" dirty="0" err="1" smtClean="0">
                <a:solidFill>
                  <a:schemeClr val="tx1">
                    <a:lumMod val="75000"/>
                  </a:schemeClr>
                </a:solidFill>
              </a:rPr>
              <a:t>sote-keskukseen</a:t>
            </a:r>
            <a:r>
              <a:rPr lang="fi-FI" sz="1200" dirty="0" smtClean="0">
                <a:solidFill>
                  <a:schemeClr val="tx1">
                    <a:lumMod val="75000"/>
                  </a:schemeClr>
                </a:solidFill>
              </a:rPr>
              <a:t>  lääkärille, sillä kotihoito-ohjeet eivät ole auttaneet vaivaan.  Tutkimusten ja hoitosuositusten perusteella sinulla arvioidaan olevan tarve leikkaushoidolle. Lääkärisi tekee lähetteen.</a:t>
            </a:r>
          </a:p>
          <a:p>
            <a:endParaRPr lang="fi-FI" sz="1200" dirty="0">
              <a:solidFill>
                <a:schemeClr val="tx1">
                  <a:lumMod val="75000"/>
                </a:schemeClr>
              </a:solidFill>
            </a:endParaRPr>
          </a:p>
          <a:p>
            <a:r>
              <a:rPr lang="fi-FI" sz="1200" dirty="0" smtClean="0">
                <a:solidFill>
                  <a:schemeClr val="tx1">
                    <a:lumMod val="75000"/>
                  </a:schemeClr>
                </a:solidFill>
              </a:rPr>
              <a:t>Valitset erikoissairaanhoidon hoitopaikan yhdessä lähettävän lääkärisi kanssa. </a:t>
            </a:r>
            <a:r>
              <a:rPr lang="fi-FI" sz="1200" dirty="0">
                <a:solidFill>
                  <a:schemeClr val="tx1">
                    <a:lumMod val="75000"/>
                  </a:schemeClr>
                </a:solidFill>
              </a:rPr>
              <a:t>Koska lonkkaleikkaukset on keskitetty </a:t>
            </a:r>
            <a:r>
              <a:rPr lang="fi-FI" sz="1200" dirty="0" smtClean="0">
                <a:solidFill>
                  <a:schemeClr val="tx1">
                    <a:lumMod val="75000"/>
                  </a:schemeClr>
                </a:solidFill>
              </a:rPr>
              <a:t>12 </a:t>
            </a:r>
            <a:r>
              <a:rPr lang="fi-FI" sz="1200" dirty="0">
                <a:solidFill>
                  <a:schemeClr val="tx1">
                    <a:lumMod val="75000"/>
                  </a:schemeClr>
                </a:solidFill>
              </a:rPr>
              <a:t>sairaalaan, </a:t>
            </a:r>
            <a:r>
              <a:rPr lang="fi-FI" sz="1200" dirty="0" smtClean="0">
                <a:solidFill>
                  <a:schemeClr val="tx1">
                    <a:lumMod val="75000"/>
                  </a:schemeClr>
                </a:solidFill>
              </a:rPr>
              <a:t>voit </a:t>
            </a:r>
            <a:r>
              <a:rPr lang="fi-FI" sz="1200" dirty="0">
                <a:solidFill>
                  <a:schemeClr val="tx1">
                    <a:lumMod val="75000"/>
                  </a:schemeClr>
                </a:solidFill>
              </a:rPr>
              <a:t>valita näistä sairaaloista.  </a:t>
            </a:r>
            <a:r>
              <a:rPr lang="fi-FI" sz="1200" dirty="0" smtClean="0">
                <a:solidFill>
                  <a:schemeClr val="tx1">
                    <a:lumMod val="75000"/>
                  </a:schemeClr>
                </a:solidFill>
              </a:rPr>
              <a:t> </a:t>
            </a:r>
          </a:p>
          <a:p>
            <a:endParaRPr lang="fi-FI" sz="1200" dirty="0">
              <a:solidFill>
                <a:schemeClr val="tx1">
                  <a:lumMod val="75000"/>
                </a:schemeClr>
              </a:solidFill>
            </a:endParaRPr>
          </a:p>
          <a:p>
            <a:r>
              <a:rPr lang="fi-FI" sz="1200" dirty="0" smtClean="0">
                <a:solidFill>
                  <a:schemeClr val="tx1">
                    <a:lumMod val="75000"/>
                  </a:schemeClr>
                </a:solidFill>
              </a:rPr>
              <a:t>Leikkauksen </a:t>
            </a:r>
            <a:r>
              <a:rPr lang="fi-FI" sz="1200" dirty="0">
                <a:solidFill>
                  <a:schemeClr val="tx1">
                    <a:lumMod val="75000"/>
                  </a:schemeClr>
                </a:solidFill>
              </a:rPr>
              <a:t>jälkeen saat </a:t>
            </a:r>
            <a:r>
              <a:rPr lang="fi-FI" sz="1200" dirty="0" smtClean="0">
                <a:solidFill>
                  <a:schemeClr val="tx1">
                    <a:lumMod val="75000"/>
                  </a:schemeClr>
                </a:solidFill>
              </a:rPr>
              <a:t>sairaalasta kuntoutumista </a:t>
            </a:r>
            <a:r>
              <a:rPr lang="fi-FI" sz="1200" dirty="0">
                <a:solidFill>
                  <a:schemeClr val="tx1">
                    <a:lumMod val="75000"/>
                  </a:schemeClr>
                </a:solidFill>
              </a:rPr>
              <a:t>varten </a:t>
            </a:r>
            <a:r>
              <a:rPr lang="fi-FI" sz="1200" dirty="0" smtClean="0">
                <a:solidFill>
                  <a:schemeClr val="tx1">
                    <a:lumMod val="75000"/>
                  </a:schemeClr>
                </a:solidFill>
              </a:rPr>
              <a:t>ohjeet. </a:t>
            </a:r>
            <a:r>
              <a:rPr lang="fi-FI" sz="1200" dirty="0">
                <a:solidFill>
                  <a:schemeClr val="tx1">
                    <a:lumMod val="75000"/>
                  </a:schemeClr>
                </a:solidFill>
              </a:rPr>
              <a:t>Toimintakykysi perusteella arvioidaan, </a:t>
            </a:r>
            <a:r>
              <a:rPr lang="fi-FI" sz="1200" dirty="0" smtClean="0">
                <a:solidFill>
                  <a:schemeClr val="tx1">
                    <a:lumMod val="75000"/>
                  </a:schemeClr>
                </a:solidFill>
              </a:rPr>
              <a:t>tarvitsetko omatoimisen </a:t>
            </a:r>
            <a:r>
              <a:rPr lang="fi-FI" sz="1200" dirty="0">
                <a:solidFill>
                  <a:schemeClr val="tx1">
                    <a:lumMod val="75000"/>
                  </a:schemeClr>
                </a:solidFill>
              </a:rPr>
              <a:t>harjoittelun </a:t>
            </a:r>
            <a:r>
              <a:rPr lang="fi-FI" sz="1200" dirty="0" smtClean="0">
                <a:solidFill>
                  <a:schemeClr val="tx1">
                    <a:lumMod val="75000"/>
                  </a:schemeClr>
                </a:solidFill>
              </a:rPr>
              <a:t>lisäksi lisäohjausta </a:t>
            </a:r>
            <a:r>
              <a:rPr lang="fi-FI" sz="1200" dirty="0">
                <a:solidFill>
                  <a:schemeClr val="tx1">
                    <a:lumMod val="75000"/>
                  </a:schemeClr>
                </a:solidFill>
              </a:rPr>
              <a:t>ja mistä sitä hankitaan. Tilanteesi mukaan yksi vaihtoehto voi olla </a:t>
            </a:r>
            <a:r>
              <a:rPr lang="fi-FI" sz="1200" dirty="0" err="1">
                <a:solidFill>
                  <a:schemeClr val="tx1">
                    <a:lumMod val="75000"/>
                  </a:schemeClr>
                </a:solidFill>
              </a:rPr>
              <a:t>sote-keskuksen</a:t>
            </a:r>
            <a:r>
              <a:rPr lang="fi-FI" sz="1200" dirty="0">
                <a:solidFill>
                  <a:schemeClr val="tx1">
                    <a:lumMod val="75000"/>
                  </a:schemeClr>
                </a:solidFill>
              </a:rPr>
              <a:t> antama </a:t>
            </a:r>
            <a:r>
              <a:rPr lang="fi-FI" sz="1200" dirty="0" smtClean="0">
                <a:solidFill>
                  <a:schemeClr val="tx1">
                    <a:lumMod val="75000"/>
                  </a:schemeClr>
                </a:solidFill>
              </a:rPr>
              <a:t>asiakasseteli </a:t>
            </a:r>
            <a:r>
              <a:rPr lang="fi-FI" sz="1200" dirty="0">
                <a:solidFill>
                  <a:schemeClr val="tx1">
                    <a:lumMod val="75000"/>
                  </a:schemeClr>
                </a:solidFill>
              </a:rPr>
              <a:t>fysioterapiaan. </a:t>
            </a:r>
            <a:endParaRPr lang="en-GB" sz="1200" dirty="0">
              <a:solidFill>
                <a:schemeClr val="tx1">
                  <a:lumMod val="75000"/>
                </a:schemeClr>
              </a:solidFill>
            </a:endParaRPr>
          </a:p>
        </p:txBody>
      </p:sp>
      <p:pic>
        <p:nvPicPr>
          <p:cNvPr id="1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682" y="1314622"/>
            <a:ext cx="1200639" cy="301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orakulmio 5"/>
          <p:cNvSpPr/>
          <p:nvPr/>
        </p:nvSpPr>
        <p:spPr>
          <a:xfrm>
            <a:off x="1907704" y="1040418"/>
            <a:ext cx="6408712" cy="523220"/>
          </a:xfrm>
          <a:prstGeom prst="rect">
            <a:avLst/>
          </a:prstGeom>
        </p:spPr>
        <p:txBody>
          <a:bodyPr wrap="square">
            <a:spAutoFit/>
          </a:bodyPr>
          <a:lstStyle/>
          <a:p>
            <a:r>
              <a:rPr lang="fi-FI" sz="1400" b="1" dirty="0">
                <a:solidFill>
                  <a:schemeClr val="bg1"/>
                </a:solidFill>
                <a:latin typeface="Verdana" panose="020B0604030504040204" pitchFamily="34" charset="0"/>
                <a:ea typeface="Verdana" panose="020B0604030504040204" pitchFamily="34" charset="0"/>
                <a:cs typeface="Verdana" panose="020B0604030504040204" pitchFamily="34" charset="0"/>
              </a:rPr>
              <a:t>Olen 67-vuotias eläkeläinen. Minulla on toisessa lonkassa nivelrikko ja kipu on kova öisin. Miten minun tulisi toimia?</a:t>
            </a:r>
            <a:endPar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Picture 3" descr="C:\Users\stmokom\Desktop\nuol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2872311"/>
            <a:ext cx="333121" cy="4195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stmokom\Desktop\nuol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2060" y="2211710"/>
            <a:ext cx="333121" cy="4195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stmokom\Desktop\nuol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2059" y="3520383"/>
            <a:ext cx="333121" cy="419519"/>
          </a:xfrm>
          <a:prstGeom prst="rect">
            <a:avLst/>
          </a:prstGeom>
          <a:noFill/>
          <a:extLst>
            <a:ext uri="{909E8E84-426E-40DD-AFC4-6F175D3DCCD1}">
              <a14:hiddenFill xmlns:a14="http://schemas.microsoft.com/office/drawing/2010/main">
                <a:solidFill>
                  <a:srgbClr val="FFFFFF"/>
                </a:solidFill>
              </a14:hiddenFill>
            </a:ext>
          </a:extLst>
        </p:spPr>
      </p:pic>
      <p:sp>
        <p:nvSpPr>
          <p:cNvPr id="3" name="Päivämäärän paikkamerkki 2"/>
          <p:cNvSpPr>
            <a:spLocks noGrp="1"/>
          </p:cNvSpPr>
          <p:nvPr>
            <p:ph type="dt" sz="half" idx="4294967295"/>
          </p:nvPr>
        </p:nvSpPr>
        <p:spPr>
          <a:xfrm>
            <a:off x="4124672" y="4746178"/>
            <a:ext cx="1512168" cy="273844"/>
          </a:xfrm>
          <a:prstGeom prst="rect">
            <a:avLst/>
          </a:prstGeom>
        </p:spPr>
        <p:txBody>
          <a:bodyPr/>
          <a:lstStyle/>
          <a:p>
            <a:fld id="{9600CF4A-0D54-4B8F-B7F9-705D72B1ECCF}" type="datetime1">
              <a:rPr lang="fi-FI" sz="900" smtClean="0"/>
              <a:t>15.5.2017</a:t>
            </a:fld>
            <a:endParaRPr lang="fi-FI" sz="900" dirty="0"/>
          </a:p>
        </p:txBody>
      </p:sp>
      <p:sp>
        <p:nvSpPr>
          <p:cNvPr id="4" name="Dian numeron paikkamerkki 3"/>
          <p:cNvSpPr>
            <a:spLocks noGrp="1"/>
          </p:cNvSpPr>
          <p:nvPr>
            <p:ph type="sldNum" sz="quarter" idx="4294967295"/>
          </p:nvPr>
        </p:nvSpPr>
        <p:spPr>
          <a:xfrm>
            <a:off x="3404592" y="4746178"/>
            <a:ext cx="600498" cy="273844"/>
          </a:xfrm>
          <a:prstGeom prst="rect">
            <a:avLst/>
          </a:prstGeom>
        </p:spPr>
        <p:txBody>
          <a:bodyPr/>
          <a:lstStyle/>
          <a:p>
            <a:fld id="{FF7744E4-9400-4CD6-8F91-7E3D4C4D5E46}" type="slidenum">
              <a:rPr lang="fi-FI" sz="900" smtClean="0"/>
              <a:t>25</a:t>
            </a:fld>
            <a:endParaRPr lang="fi-FI" sz="900" dirty="0"/>
          </a:p>
        </p:txBody>
      </p:sp>
    </p:spTree>
    <p:extLst>
      <p:ext uri="{BB962C8B-B14F-4D97-AF65-F5344CB8AC3E}">
        <p14:creationId xmlns:p14="http://schemas.microsoft.com/office/powerpoint/2010/main" val="145429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6120" y="797616"/>
            <a:ext cx="7170336" cy="10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06238" y="194877"/>
            <a:ext cx="8737762" cy="720689"/>
          </a:xfrm>
        </p:spPr>
        <p:txBody>
          <a:bodyPr>
            <a:noAutofit/>
          </a:bodyPr>
          <a:lstStyle/>
          <a:p>
            <a:r>
              <a:rPr lang="fi-FI" sz="2400" dirty="0" smtClean="0">
                <a:latin typeface="Verdana" panose="020B0604030504040204" pitchFamily="34" charset="0"/>
                <a:ea typeface="Verdana" panose="020B0604030504040204" pitchFamily="34" charset="0"/>
                <a:cs typeface="Verdana" panose="020B0604030504040204" pitchFamily="34" charset="0"/>
              </a:rPr>
              <a:t>Esimerkki: Henkilökohtaisen budjetin käyttö</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2686114" y="2139702"/>
            <a:ext cx="6782430" cy="2031325"/>
          </a:xfrm>
          <a:prstGeom prst="rect">
            <a:avLst/>
          </a:prstGeom>
          <a:noFill/>
        </p:spPr>
        <p:txBody>
          <a:bodyPr wrap="square" rtlCol="0">
            <a:spAutoFit/>
          </a:bodyPr>
          <a:lstStyle/>
          <a:p>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Otat ensin yhteyttä </a:t>
            </a:r>
            <a:r>
              <a:rPr lang="fi-FI" sz="1400" dirty="0" err="1"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sote-keskukseesi</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fi-FI" sz="1400" dirty="0" err="1"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Sote-keskus</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lähettää                         sinut</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maakunnan liikelaitokseen. Palvelutarpeesi arvioidaan ja                             </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s</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inun kanssasi laaditaan asiakassuunnitelma. </a:t>
            </a:r>
          </a:p>
          <a:p>
            <a:endPar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Asiakassuunnitelman perusteella sinulle myönnetään                   henkilökohtainen budjetti</a:t>
            </a:r>
            <a:r>
              <a:rPr lang="fi-FI"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t>
            </a: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 Voit valita sinulle parhaiten                             sopivia palveluita ja niiden tuottajia, esimerkiksi kotipalveluja. Vanhuspalvelujen asiantuntija auttaa sinua henkilökohtaisen </a:t>
            </a:r>
            <a:b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br>
            <a:r>
              <a:rPr lang="fi-FI" sz="1400" dirty="0" smtClea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budjetin suunnittelussa ja käytössä.</a:t>
            </a:r>
            <a:endParaRPr lang="en-GB" sz="1400"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682" y="1314622"/>
            <a:ext cx="1200639" cy="301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orakulmio 5"/>
          <p:cNvSpPr/>
          <p:nvPr/>
        </p:nvSpPr>
        <p:spPr>
          <a:xfrm>
            <a:off x="1907704" y="915566"/>
            <a:ext cx="6480720" cy="738664"/>
          </a:xfrm>
          <a:prstGeom prst="rect">
            <a:avLst/>
          </a:prstGeom>
        </p:spPr>
        <p:txBody>
          <a:bodyPr wrap="square">
            <a:spAutoFit/>
          </a:bodyPr>
          <a:lstStyle/>
          <a:p>
            <a:r>
              <a:rPr lang="fi-FI" sz="1400" b="1" dirty="0">
                <a:solidFill>
                  <a:schemeClr val="bg1"/>
                </a:solidFill>
                <a:latin typeface="Verdana" panose="020B0604030504040204" pitchFamily="34" charset="0"/>
                <a:ea typeface="Verdana" panose="020B0604030504040204" pitchFamily="34" charset="0"/>
                <a:cs typeface="Verdana" panose="020B0604030504040204" pitchFamily="34" charset="0"/>
              </a:rPr>
              <a:t>Olen 72-vuotias mies ja asun maaseudulla. Minun on reuman takia vaikea liikkua. Saan vaimoltani apua, mutta hän vaikuttaa uupuneelta. Mitä minun tulisi tehdä?</a:t>
            </a:r>
            <a:endPar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7" name="Picture 3" descr="C:\Users\stmokom\Desktop\nuol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2060" y="2355726"/>
            <a:ext cx="333121" cy="4195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stmokom\Desktop\nuol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2059" y="3376367"/>
            <a:ext cx="333121" cy="419519"/>
          </a:xfrm>
          <a:prstGeom prst="rect">
            <a:avLst/>
          </a:prstGeom>
          <a:noFill/>
          <a:extLst>
            <a:ext uri="{909E8E84-426E-40DD-AFC4-6F175D3DCCD1}">
              <a14:hiddenFill xmlns:a14="http://schemas.microsoft.com/office/drawing/2010/main">
                <a:solidFill>
                  <a:srgbClr val="FFFFFF"/>
                </a:solidFill>
              </a14:hiddenFill>
            </a:ext>
          </a:extLst>
        </p:spPr>
      </p:pic>
      <p:sp>
        <p:nvSpPr>
          <p:cNvPr id="3" name="Päivämäärän paikkamerkki 2"/>
          <p:cNvSpPr>
            <a:spLocks noGrp="1"/>
          </p:cNvSpPr>
          <p:nvPr>
            <p:ph type="dt" sz="half" idx="4294967295"/>
          </p:nvPr>
        </p:nvSpPr>
        <p:spPr>
          <a:xfrm>
            <a:off x="4124672" y="4746178"/>
            <a:ext cx="1512168" cy="273844"/>
          </a:xfrm>
          <a:prstGeom prst="rect">
            <a:avLst/>
          </a:prstGeom>
        </p:spPr>
        <p:txBody>
          <a:bodyPr/>
          <a:lstStyle/>
          <a:p>
            <a:fld id="{FF5CCFE5-9336-42BA-B277-D64DB63EFBF6}" type="datetime1">
              <a:rPr lang="fi-FI" sz="900" smtClean="0"/>
              <a:t>15.5.2017</a:t>
            </a:fld>
            <a:endParaRPr lang="fi-FI" sz="900" dirty="0"/>
          </a:p>
        </p:txBody>
      </p:sp>
      <p:sp>
        <p:nvSpPr>
          <p:cNvPr id="4" name="Dian numeron paikkamerkki 3"/>
          <p:cNvSpPr>
            <a:spLocks noGrp="1"/>
          </p:cNvSpPr>
          <p:nvPr>
            <p:ph type="sldNum" sz="quarter" idx="4294967295"/>
          </p:nvPr>
        </p:nvSpPr>
        <p:spPr>
          <a:xfrm>
            <a:off x="3404592" y="4746178"/>
            <a:ext cx="600498" cy="273844"/>
          </a:xfrm>
          <a:prstGeom prst="rect">
            <a:avLst/>
          </a:prstGeom>
        </p:spPr>
        <p:txBody>
          <a:bodyPr/>
          <a:lstStyle/>
          <a:p>
            <a:fld id="{FF7744E4-9400-4CD6-8F91-7E3D4C4D5E46}" type="slidenum">
              <a:rPr lang="fi-FI" sz="900" smtClean="0"/>
              <a:t>26</a:t>
            </a:fld>
            <a:endParaRPr lang="fi-FI" sz="900" dirty="0"/>
          </a:p>
        </p:txBody>
      </p:sp>
    </p:spTree>
    <p:extLst>
      <p:ext uri="{BB962C8B-B14F-4D97-AF65-F5344CB8AC3E}">
        <p14:creationId xmlns:p14="http://schemas.microsoft.com/office/powerpoint/2010/main" val="328211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Freeform 5"/>
          <p:cNvSpPr>
            <a:spLocks/>
          </p:cNvSpPr>
          <p:nvPr/>
        </p:nvSpPr>
        <p:spPr bwMode="auto">
          <a:xfrm>
            <a:off x="5940151" y="699542"/>
            <a:ext cx="2808313" cy="2647245"/>
          </a:xfrm>
          <a:custGeom>
            <a:avLst/>
            <a:gdLst>
              <a:gd name="T0" fmla="*/ 602 w 602"/>
              <a:gd name="T1" fmla="*/ 0 h 603"/>
              <a:gd name="T2" fmla="*/ 301 w 602"/>
              <a:gd name="T3" fmla="*/ 0 h 603"/>
              <a:gd name="T4" fmla="*/ 0 w 602"/>
              <a:gd name="T5" fmla="*/ 302 h 603"/>
              <a:gd name="T6" fmla="*/ 301 w 602"/>
              <a:gd name="T7" fmla="*/ 603 h 603"/>
              <a:gd name="T8" fmla="*/ 602 w 602"/>
              <a:gd name="T9" fmla="*/ 304 h 603"/>
              <a:gd name="T10" fmla="*/ 602 w 602"/>
              <a:gd name="T11" fmla="*/ 304 h 603"/>
              <a:gd name="T12" fmla="*/ 602 w 602"/>
              <a:gd name="T13" fmla="*/ 0 h 603"/>
            </a:gdLst>
            <a:ahLst/>
            <a:cxnLst>
              <a:cxn ang="0">
                <a:pos x="T0" y="T1"/>
              </a:cxn>
              <a:cxn ang="0">
                <a:pos x="T2" y="T3"/>
              </a:cxn>
              <a:cxn ang="0">
                <a:pos x="T4" y="T5"/>
              </a:cxn>
              <a:cxn ang="0">
                <a:pos x="T6" y="T7"/>
              </a:cxn>
              <a:cxn ang="0">
                <a:pos x="T8" y="T9"/>
              </a:cxn>
              <a:cxn ang="0">
                <a:pos x="T10" y="T11"/>
              </a:cxn>
              <a:cxn ang="0">
                <a:pos x="T12" y="T13"/>
              </a:cxn>
            </a:cxnLst>
            <a:rect l="0" t="0" r="r" b="b"/>
            <a:pathLst>
              <a:path w="602" h="603">
                <a:moveTo>
                  <a:pt x="602" y="0"/>
                </a:moveTo>
                <a:cubicBezTo>
                  <a:pt x="301" y="0"/>
                  <a:pt x="301" y="0"/>
                  <a:pt x="301" y="0"/>
                </a:cubicBezTo>
                <a:cubicBezTo>
                  <a:pt x="134" y="0"/>
                  <a:pt x="0" y="135"/>
                  <a:pt x="0" y="302"/>
                </a:cubicBezTo>
                <a:cubicBezTo>
                  <a:pt x="0" y="468"/>
                  <a:pt x="134" y="603"/>
                  <a:pt x="301" y="603"/>
                </a:cubicBezTo>
                <a:cubicBezTo>
                  <a:pt x="466" y="603"/>
                  <a:pt x="601" y="470"/>
                  <a:pt x="602" y="304"/>
                </a:cubicBezTo>
                <a:cubicBezTo>
                  <a:pt x="602" y="304"/>
                  <a:pt x="602" y="304"/>
                  <a:pt x="602" y="304"/>
                </a:cubicBezTo>
                <a:cubicBezTo>
                  <a:pt x="602" y="0"/>
                  <a:pt x="602" y="0"/>
                  <a:pt x="602" y="0"/>
                </a:cubicBezTo>
              </a:path>
            </a:pathLst>
          </a:custGeom>
          <a:solidFill>
            <a:schemeClr val="accent2">
              <a:alpha val="73000"/>
            </a:schemeClr>
          </a:solidFill>
          <a:ln>
            <a:noFill/>
          </a:ln>
        </p:spPr>
        <p:txBody>
          <a:bodyPr vert="horz" wrap="square" lIns="91440" tIns="45720" rIns="91440" bIns="45720" numCol="1" anchor="t" anchorCtr="0" compatLnSpc="1">
            <a:prstTxWarp prst="textNoShape">
              <a:avLst/>
            </a:prstTxWarp>
          </a:bodyPr>
          <a:lstStyle/>
          <a:p>
            <a:endParaRPr lang="fi-FI">
              <a:solidFill>
                <a:srgbClr val="0F76B1"/>
              </a:solidFill>
            </a:endParaRPr>
          </a:p>
        </p:txBody>
      </p:sp>
      <p:sp>
        <p:nvSpPr>
          <p:cNvPr id="2" name="Päivämäärän paikkamerkki 1"/>
          <p:cNvSpPr>
            <a:spLocks noGrp="1"/>
          </p:cNvSpPr>
          <p:nvPr>
            <p:ph type="dt" sz="half" idx="10"/>
          </p:nvPr>
        </p:nvSpPr>
        <p:spPr/>
        <p:txBody>
          <a:bodyPr/>
          <a:lstStyle/>
          <a:p>
            <a:fld id="{6AC0D961-3CB2-4A46-9012-2598BA12B434}" type="datetime1">
              <a:rPr lang="fi-FI" smtClean="0">
                <a:solidFill>
                  <a:srgbClr val="CCCCCC"/>
                </a:solidFill>
              </a:rPr>
              <a:pPr/>
              <a:t>15.5.2017</a:t>
            </a:fld>
            <a:endParaRPr lang="fi-FI">
              <a:solidFill>
                <a:srgbClr val="CCCCCC"/>
              </a:solidFill>
            </a:endParaRP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solidFill>
              </a:rPr>
              <a:pPr/>
              <a:t>27</a:t>
            </a:fld>
            <a:endParaRPr lang="fi-FI">
              <a:solidFill>
                <a:srgbClr val="CCCCCC"/>
              </a:solidFill>
            </a:endParaRPr>
          </a:p>
        </p:txBody>
      </p:sp>
      <p:sp>
        <p:nvSpPr>
          <p:cNvPr id="8" name="Sisällön paikkamerkki 5"/>
          <p:cNvSpPr txBox="1">
            <a:spLocks/>
          </p:cNvSpPr>
          <p:nvPr/>
        </p:nvSpPr>
        <p:spPr>
          <a:xfrm>
            <a:off x="5940151" y="987574"/>
            <a:ext cx="2736305" cy="2336213"/>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rgbClr val="009AA6"/>
              </a:buClr>
              <a:buFont typeface="Wingdings" panose="05000000000000000000" pitchFamily="2" charset="2"/>
              <a:buNone/>
              <a:defRPr sz="16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009AA6"/>
              </a:buClr>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009AA6"/>
              </a:buClr>
              <a:buFont typeface="Wingdings" panose="05000000000000000000" pitchFamily="2" charset="2"/>
              <a:buNone/>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009AA6"/>
              </a:buClr>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rgbClr val="009AA6"/>
              </a:buClr>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lvl="1"/>
            <a:r>
              <a:rPr lang="fi-FI" sz="1900" b="1" dirty="0" smtClean="0">
                <a:solidFill>
                  <a:srgbClr val="FFFFFF"/>
                </a:solidFill>
              </a:rPr>
              <a:t>Muutos tehdään yhdessä!</a:t>
            </a:r>
          </a:p>
          <a:p>
            <a:pPr lvl="1"/>
            <a:endParaRPr lang="fi-FI" b="1" dirty="0">
              <a:solidFill>
                <a:srgbClr val="FFFFFF"/>
              </a:solidFill>
            </a:endParaRPr>
          </a:p>
          <a:p>
            <a:pPr lvl="1"/>
            <a:r>
              <a:rPr lang="fi-FI" sz="2400" b="1" dirty="0" smtClean="0">
                <a:solidFill>
                  <a:srgbClr val="FFFFFF"/>
                </a:solidFill>
              </a:rPr>
              <a:t>Muutostuki</a:t>
            </a:r>
            <a:endParaRPr lang="fi-FI" sz="2400" b="1" dirty="0">
              <a:solidFill>
                <a:srgbClr val="FFFFFF"/>
              </a:solidFill>
            </a:endParaRPr>
          </a:p>
          <a:p>
            <a:pPr algn="ctr"/>
            <a:endParaRPr lang="fi-FI" sz="2000" b="0" dirty="0">
              <a:solidFill>
                <a:srgbClr val="FFFFFF"/>
              </a:solidFill>
            </a:endParaRPr>
          </a:p>
        </p:txBody>
      </p:sp>
    </p:spTree>
    <p:extLst>
      <p:ext uri="{BB962C8B-B14F-4D97-AF65-F5344CB8AC3E}">
        <p14:creationId xmlns:p14="http://schemas.microsoft.com/office/powerpoint/2010/main" val="289606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Sote-uudistuksen</a:t>
            </a:r>
            <a:r>
              <a:rPr lang="fi-FI" dirty="0" smtClean="0"/>
              <a:t> muutostuki</a:t>
            </a:r>
            <a:endParaRPr lang="fi-FI" dirty="0"/>
          </a:p>
        </p:txBody>
      </p:sp>
      <p:sp>
        <p:nvSpPr>
          <p:cNvPr id="4" name="Päivämäärän paikkamerkki 3"/>
          <p:cNvSpPr>
            <a:spLocks noGrp="1"/>
          </p:cNvSpPr>
          <p:nvPr>
            <p:ph type="dt" sz="half" idx="10"/>
          </p:nvPr>
        </p:nvSpPr>
        <p:spPr/>
        <p:txBody>
          <a:bodyPr/>
          <a:lstStyle/>
          <a:p>
            <a:fld id="{A8BB11B0-BDDA-40EB-97B9-C23FEDB29173}" type="datetime1">
              <a:rPr lang="fi-FI" smtClean="0">
                <a:solidFill>
                  <a:srgbClr val="CCCCCC">
                    <a:lumMod val="25000"/>
                  </a:srgbClr>
                </a:solidFill>
              </a:rPr>
              <a:pPr/>
              <a:t>15.5.2017</a:t>
            </a:fld>
            <a:endParaRPr lang="fi-FI" dirty="0">
              <a:solidFill>
                <a:srgbClr val="CCCCCC">
                  <a:lumMod val="25000"/>
                </a:srgbClr>
              </a:solidFill>
            </a:endParaRPr>
          </a:p>
        </p:txBody>
      </p:sp>
      <p:sp>
        <p:nvSpPr>
          <p:cNvPr id="5" name="Dian numeron paikkamerkki 4"/>
          <p:cNvSpPr>
            <a:spLocks noGrp="1"/>
          </p:cNvSpPr>
          <p:nvPr>
            <p:ph type="sldNum" sz="quarter" idx="12"/>
          </p:nvPr>
        </p:nvSpPr>
        <p:spPr/>
        <p:txBody>
          <a:bodyPr/>
          <a:lstStyle/>
          <a:p>
            <a:fld id="{AF3D37F8-22D3-48E0-8D89-5DDCFAF338AF}" type="slidenum">
              <a:rPr lang="fi-FI" smtClean="0">
                <a:solidFill>
                  <a:srgbClr val="CCCCCC">
                    <a:lumMod val="25000"/>
                  </a:srgbClr>
                </a:solidFill>
              </a:rPr>
              <a:pPr/>
              <a:t>28</a:t>
            </a:fld>
            <a:endParaRPr lang="fi-FI" dirty="0">
              <a:solidFill>
                <a:srgbClr val="CCCCCC">
                  <a:lumMod val="25000"/>
                </a:srgbClr>
              </a:solidFill>
            </a:endParaRPr>
          </a:p>
        </p:txBody>
      </p:sp>
      <p:sp>
        <p:nvSpPr>
          <p:cNvPr id="6" name="Alatunnisteen paikkamerkki 5"/>
          <p:cNvSpPr>
            <a:spLocks noGrp="1"/>
          </p:cNvSpPr>
          <p:nvPr>
            <p:ph type="ftr" sz="quarter" idx="3"/>
          </p:nvPr>
        </p:nvSpPr>
        <p:spPr>
          <a:xfrm>
            <a:off x="5924872" y="4746178"/>
            <a:ext cx="2967608" cy="273844"/>
          </a:xfrm>
        </p:spPr>
        <p:txBody>
          <a:bodyPr/>
          <a:lstStyle/>
          <a:p>
            <a:r>
              <a:rPr lang="fi-FI" dirty="0" smtClean="0">
                <a:solidFill>
                  <a:srgbClr val="CCCCCC">
                    <a:lumMod val="25000"/>
                  </a:srgbClr>
                </a:solidFill>
              </a:rPr>
              <a:t>Sinikka Salo</a:t>
            </a:r>
            <a:endParaRPr lang="fi-FI" dirty="0">
              <a:solidFill>
                <a:srgbClr val="CCCCCC">
                  <a:lumMod val="25000"/>
                </a:srgbClr>
              </a:solidFill>
            </a:endParaRPr>
          </a:p>
        </p:txBody>
      </p:sp>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853678"/>
            <a:ext cx="6840760" cy="3816526"/>
          </a:xfrm>
          <a:prstGeom prst="rect">
            <a:avLst/>
          </a:prstGeom>
        </p:spPr>
      </p:pic>
    </p:spTree>
    <p:extLst>
      <p:ext uri="{BB962C8B-B14F-4D97-AF65-F5344CB8AC3E}">
        <p14:creationId xmlns:p14="http://schemas.microsoft.com/office/powerpoint/2010/main" val="3043914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AC0D961-3CB2-4A46-9012-2598BA12B434}" type="datetime1">
              <a:rPr lang="fi-FI" smtClean="0">
                <a:solidFill>
                  <a:srgbClr val="CCCCCC">
                    <a:lumMod val="25000"/>
                  </a:srgbClr>
                </a:solidFill>
              </a:rPr>
              <a:pPr/>
              <a:t>15.5.2017</a:t>
            </a:fld>
            <a:endParaRPr lang="fi-FI">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dirty="0">
                <a:solidFill>
                  <a:srgbClr val="CCCCCC">
                    <a:lumMod val="25000"/>
                  </a:srgbClr>
                </a:solidFill>
              </a:rPr>
              <a:t>Sinikka Salo</a:t>
            </a:r>
          </a:p>
          <a:p>
            <a:endParaRPr lang="fi-FI" dirty="0">
              <a:solidFill>
                <a:srgbClr val="CCCCCC">
                  <a:lumMod val="25000"/>
                </a:srgbClr>
              </a:solidFill>
            </a:endParaRP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29</a:t>
            </a:fld>
            <a:endParaRPr lang="fi-FI">
              <a:solidFill>
                <a:srgbClr val="CCCCCC">
                  <a:lumMod val="25000"/>
                </a:srgbClr>
              </a:solidFill>
            </a:endParaRPr>
          </a:p>
        </p:txBody>
      </p:sp>
      <p:sp>
        <p:nvSpPr>
          <p:cNvPr id="5" name="Sisällön paikkamerkki 4"/>
          <p:cNvSpPr>
            <a:spLocks noGrp="1"/>
          </p:cNvSpPr>
          <p:nvPr>
            <p:ph idx="1"/>
          </p:nvPr>
        </p:nvSpPr>
        <p:spPr>
          <a:xfrm>
            <a:off x="407354" y="1561844"/>
            <a:ext cx="4452678" cy="2882114"/>
          </a:xfrm>
        </p:spPr>
        <p:txBody>
          <a:bodyPr>
            <a:normAutofit/>
          </a:bodyPr>
          <a:lstStyle/>
          <a:p>
            <a:r>
              <a:rPr lang="fi-FI" dirty="0"/>
              <a:t>Muutos tehdään </a:t>
            </a:r>
            <a:r>
              <a:rPr lang="fi-FI" dirty="0" smtClean="0"/>
              <a:t>yhdessä</a:t>
            </a:r>
            <a:endParaRPr lang="fi-FI" dirty="0"/>
          </a:p>
          <a:p>
            <a:r>
              <a:rPr lang="fi-FI" dirty="0"/>
              <a:t>Luottamus, yhteinen tahtotila, </a:t>
            </a:r>
            <a:r>
              <a:rPr lang="fi-FI" dirty="0" smtClean="0"/>
              <a:t>sitoutuminen</a:t>
            </a:r>
            <a:endParaRPr lang="fi-FI" dirty="0"/>
          </a:p>
          <a:p>
            <a:r>
              <a:rPr lang="fi-FI" dirty="0"/>
              <a:t>Mukaan </a:t>
            </a:r>
          </a:p>
          <a:p>
            <a:pPr lvl="1"/>
            <a:r>
              <a:rPr lang="fi-FI" dirty="0"/>
              <a:t>kaikki keskeiset toimijat</a:t>
            </a:r>
          </a:p>
          <a:p>
            <a:pPr lvl="1"/>
            <a:r>
              <a:rPr lang="fi-FI" dirty="0"/>
              <a:t>henkilöstö</a:t>
            </a:r>
          </a:p>
          <a:p>
            <a:pPr lvl="1"/>
            <a:r>
              <a:rPr lang="fi-FI" dirty="0"/>
              <a:t>alueen </a:t>
            </a:r>
            <a:r>
              <a:rPr lang="fi-FI" dirty="0" smtClean="0"/>
              <a:t>asukkaat</a:t>
            </a:r>
            <a:endParaRPr lang="fi-FI" dirty="0"/>
          </a:p>
          <a:p>
            <a:r>
              <a:rPr lang="fi-FI" dirty="0" err="1" smtClean="0"/>
              <a:t>Sote-</a:t>
            </a:r>
            <a:r>
              <a:rPr lang="fi-FI" dirty="0" smtClean="0"/>
              <a:t> </a:t>
            </a:r>
            <a:r>
              <a:rPr lang="fi-FI" dirty="0"/>
              <a:t>ja maakuntauudistuksen </a:t>
            </a:r>
            <a:r>
              <a:rPr lang="fi-FI" dirty="0" smtClean="0"/>
              <a:t>yhteensovittaminen tärkeää</a:t>
            </a:r>
            <a:endParaRPr lang="fi-FI" dirty="0"/>
          </a:p>
          <a:p>
            <a:endParaRPr lang="fi-FI" dirty="0"/>
          </a:p>
        </p:txBody>
      </p:sp>
      <p:sp>
        <p:nvSpPr>
          <p:cNvPr id="6" name="Tekstin paikkamerkki 5"/>
          <p:cNvSpPr>
            <a:spLocks noGrp="1"/>
          </p:cNvSpPr>
          <p:nvPr>
            <p:ph type="body" sz="quarter" idx="3"/>
          </p:nvPr>
        </p:nvSpPr>
        <p:spPr/>
        <p:txBody>
          <a:bodyPr/>
          <a:lstStyle/>
          <a:p>
            <a:r>
              <a:rPr lang="fi-FI" dirty="0"/>
              <a:t>Muutos tehdään maakunnassa</a:t>
            </a:r>
          </a:p>
        </p:txBody>
      </p:sp>
    </p:spTree>
    <p:extLst>
      <p:ext uri="{BB962C8B-B14F-4D97-AF65-F5344CB8AC3E}">
        <p14:creationId xmlns:p14="http://schemas.microsoft.com/office/powerpoint/2010/main" val="2104346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3"/>
          <p:cNvSpPr>
            <a:spLocks noGrp="1"/>
          </p:cNvSpPr>
          <p:nvPr>
            <p:ph idx="1"/>
          </p:nvPr>
        </p:nvSpPr>
        <p:spPr>
          <a:xfrm>
            <a:off x="395536" y="1409526"/>
            <a:ext cx="7848872" cy="3394472"/>
          </a:xfrm>
        </p:spPr>
        <p:txBody>
          <a:bodyPr/>
          <a:lstStyle/>
          <a:p>
            <a:r>
              <a:rPr lang="fi-FI" dirty="0" smtClean="0"/>
              <a:t>Ihmisen omavastuu</a:t>
            </a:r>
          </a:p>
          <a:p>
            <a:r>
              <a:rPr lang="fi-FI" dirty="0" smtClean="0"/>
              <a:t>Kuntien ja maakuntien yhteinen tehtävä</a:t>
            </a:r>
            <a:endParaRPr lang="fi-FI" dirty="0" smtClean="0">
              <a:cs typeface="Verdana"/>
            </a:endParaRPr>
          </a:p>
          <a:p>
            <a:r>
              <a:rPr lang="fi-FI" dirty="0" smtClean="0">
                <a:cs typeface="Verdana"/>
              </a:rPr>
              <a:t>Kunnat ja maakunnat </a:t>
            </a:r>
            <a:r>
              <a:rPr lang="fi-FI" dirty="0">
                <a:latin typeface="Verdana"/>
                <a:cs typeface="Verdana"/>
              </a:rPr>
              <a:t>saavat </a:t>
            </a:r>
            <a:r>
              <a:rPr lang="fi-FI" dirty="0" smtClean="0">
                <a:latin typeface="Verdana"/>
                <a:cs typeface="Verdana"/>
              </a:rPr>
              <a:t>rahoitusta </a:t>
            </a:r>
          </a:p>
          <a:p>
            <a:r>
              <a:rPr lang="fi-FI" dirty="0" smtClean="0">
                <a:latin typeface="Verdana"/>
                <a:cs typeface="Verdana"/>
              </a:rPr>
              <a:t>Maakunnat tarjoavat asiantuntemusta kunnille</a:t>
            </a:r>
          </a:p>
          <a:p>
            <a:r>
              <a:rPr lang="fi-FI" dirty="0" smtClean="0">
                <a:latin typeface="Verdana"/>
                <a:cs typeface="Verdana"/>
              </a:rPr>
              <a:t>Järjestöt yhteistyökumppani</a:t>
            </a:r>
            <a:endParaRPr lang="fi-FI" dirty="0">
              <a:latin typeface="Verdana"/>
              <a:cs typeface="Verdana"/>
            </a:endParaRPr>
          </a:p>
          <a:p>
            <a:pPr marL="0" indent="0">
              <a:buNone/>
            </a:pPr>
            <a:endParaRPr lang="fi-FI" dirty="0"/>
          </a:p>
        </p:txBody>
      </p:sp>
      <p:sp>
        <p:nvSpPr>
          <p:cNvPr id="5" name="Tekstin paikkamerkki 4"/>
          <p:cNvSpPr>
            <a:spLocks noGrp="1"/>
          </p:cNvSpPr>
          <p:nvPr>
            <p:ph type="body" sz="quarter" idx="3"/>
          </p:nvPr>
        </p:nvSpPr>
        <p:spPr>
          <a:xfrm>
            <a:off x="458366" y="545430"/>
            <a:ext cx="7992888" cy="720080"/>
          </a:xfrm>
        </p:spPr>
        <p:txBody>
          <a:bodyPr>
            <a:noAutofit/>
          </a:bodyPr>
          <a:lstStyle/>
          <a:p>
            <a:r>
              <a:rPr lang="fi-FI" dirty="0" smtClean="0"/>
              <a:t>Hyvinvoinnin edistäminen                    kaikkien vastuulla</a:t>
            </a:r>
            <a:endParaRPr lang="fi-FI" dirty="0"/>
          </a:p>
        </p:txBody>
      </p:sp>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625"/>
          <a:stretch/>
        </p:blipFill>
        <p:spPr bwMode="auto">
          <a:xfrm>
            <a:off x="2208362" y="-38329"/>
            <a:ext cx="7260182" cy="468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äivämäärän paikkamerkki 5"/>
          <p:cNvSpPr>
            <a:spLocks noGrp="1"/>
          </p:cNvSpPr>
          <p:nvPr>
            <p:ph type="dt" sz="half" idx="10"/>
          </p:nvPr>
        </p:nvSpPr>
        <p:spPr/>
        <p:txBody>
          <a:bodyPr/>
          <a:lstStyle/>
          <a:p>
            <a:fld id="{2666D2F1-CC4E-4722-8DB3-ED9F51E812E1}" type="datetime1">
              <a:rPr lang="fi-FI" smtClean="0"/>
              <a:t>15.5.2017</a:t>
            </a:fld>
            <a:endParaRPr lang="fi-FI" dirty="0"/>
          </a:p>
        </p:txBody>
      </p:sp>
    </p:spTree>
    <p:extLst>
      <p:ext uri="{BB962C8B-B14F-4D97-AF65-F5344CB8AC3E}">
        <p14:creationId xmlns:p14="http://schemas.microsoft.com/office/powerpoint/2010/main" val="877013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AC0D961-3CB2-4A46-9012-2598BA12B434}" type="datetime1">
              <a:rPr lang="fi-FI" smtClean="0">
                <a:solidFill>
                  <a:srgbClr val="CCCCCC">
                    <a:lumMod val="25000"/>
                  </a:srgbClr>
                </a:solidFill>
              </a:rPr>
              <a:pPr/>
              <a:t>15.5.2017</a:t>
            </a:fld>
            <a:endParaRPr lang="fi-FI">
              <a:solidFill>
                <a:srgbClr val="CCCCCC">
                  <a:lumMod val="25000"/>
                </a:srgbClr>
              </a:solidFill>
            </a:endParaRPr>
          </a:p>
        </p:txBody>
      </p:sp>
      <p:sp>
        <p:nvSpPr>
          <p:cNvPr id="3" name="Alatunnisteen paikkamerkki 2"/>
          <p:cNvSpPr>
            <a:spLocks noGrp="1"/>
          </p:cNvSpPr>
          <p:nvPr>
            <p:ph type="ftr" sz="quarter" idx="11"/>
          </p:nvPr>
        </p:nvSpPr>
        <p:spPr/>
        <p:txBody>
          <a:bodyPr/>
          <a:lstStyle/>
          <a:p>
            <a:r>
              <a:rPr lang="fi-FI" dirty="0">
                <a:solidFill>
                  <a:srgbClr val="CCCCCC">
                    <a:lumMod val="25000"/>
                  </a:srgbClr>
                </a:solidFill>
              </a:rPr>
              <a:t>Sinikka </a:t>
            </a:r>
            <a:r>
              <a:rPr lang="fi-FI" dirty="0" smtClean="0">
                <a:solidFill>
                  <a:srgbClr val="CCCCCC">
                    <a:lumMod val="25000"/>
                  </a:srgbClr>
                </a:solidFill>
              </a:rPr>
              <a:t>Salo</a:t>
            </a:r>
            <a:endParaRPr lang="fi-FI" dirty="0">
              <a:solidFill>
                <a:srgbClr val="CCCCCC">
                  <a:lumMod val="25000"/>
                </a:srgbClr>
              </a:solidFill>
            </a:endParaRPr>
          </a:p>
        </p:txBody>
      </p:sp>
      <p:sp>
        <p:nvSpPr>
          <p:cNvPr id="4" name="Dian numeron paikkamerkki 3"/>
          <p:cNvSpPr>
            <a:spLocks noGrp="1"/>
          </p:cNvSpPr>
          <p:nvPr>
            <p:ph type="sldNum" sz="quarter" idx="12"/>
          </p:nvPr>
        </p:nvSpPr>
        <p:spPr/>
        <p:txBody>
          <a:bodyPr/>
          <a:lstStyle/>
          <a:p>
            <a:fld id="{AF3D37F8-22D3-48E0-8D89-5DDCFAF338AF}" type="slidenum">
              <a:rPr lang="fi-FI" smtClean="0">
                <a:solidFill>
                  <a:srgbClr val="CCCCCC">
                    <a:lumMod val="25000"/>
                  </a:srgbClr>
                </a:solidFill>
              </a:rPr>
              <a:pPr/>
              <a:t>30</a:t>
            </a:fld>
            <a:endParaRPr lang="fi-FI">
              <a:solidFill>
                <a:srgbClr val="CCCCCC">
                  <a:lumMod val="25000"/>
                </a:srgbClr>
              </a:solidFill>
            </a:endParaRPr>
          </a:p>
        </p:txBody>
      </p:sp>
      <p:sp>
        <p:nvSpPr>
          <p:cNvPr id="5" name="Sisällön paikkamerkki 4"/>
          <p:cNvSpPr>
            <a:spLocks noGrp="1"/>
          </p:cNvSpPr>
          <p:nvPr>
            <p:ph idx="1"/>
          </p:nvPr>
        </p:nvSpPr>
        <p:spPr/>
        <p:txBody>
          <a:bodyPr/>
          <a:lstStyle/>
          <a:p>
            <a:r>
              <a:rPr lang="fi-FI" dirty="0"/>
              <a:t>Jäsentynyt valmistelu</a:t>
            </a:r>
          </a:p>
          <a:p>
            <a:r>
              <a:rPr lang="fi-FI" dirty="0"/>
              <a:t>Muutossuunnitelma</a:t>
            </a:r>
          </a:p>
          <a:p>
            <a:pPr lvl="1"/>
            <a:r>
              <a:rPr lang="fi-FI" dirty="0"/>
              <a:t>muutosvisio</a:t>
            </a:r>
          </a:p>
          <a:p>
            <a:pPr lvl="1"/>
            <a:r>
              <a:rPr lang="fi-FI" dirty="0"/>
              <a:t>tavoitteet: toiminnalliset ja taloudelliset</a:t>
            </a:r>
          </a:p>
          <a:p>
            <a:pPr lvl="1"/>
            <a:r>
              <a:rPr lang="fi-FI" dirty="0"/>
              <a:t>keinot tavoitteiden saavuttamiseen</a:t>
            </a:r>
          </a:p>
          <a:p>
            <a:pPr lvl="1"/>
            <a:r>
              <a:rPr lang="fi-FI" dirty="0" smtClean="0"/>
              <a:t>aikataulu</a:t>
            </a:r>
            <a:endParaRPr lang="fi-FI" dirty="0"/>
          </a:p>
          <a:p>
            <a:r>
              <a:rPr lang="fi-FI" dirty="0"/>
              <a:t>Taitavaa johtajuutta</a:t>
            </a:r>
          </a:p>
          <a:p>
            <a:r>
              <a:rPr lang="fi-FI" dirty="0"/>
              <a:t>Tehokasta viestintää</a:t>
            </a:r>
          </a:p>
          <a:p>
            <a:endParaRPr lang="fi-FI" dirty="0"/>
          </a:p>
        </p:txBody>
      </p:sp>
      <p:sp>
        <p:nvSpPr>
          <p:cNvPr id="6" name="Tekstin paikkamerkki 5"/>
          <p:cNvSpPr>
            <a:spLocks noGrp="1"/>
          </p:cNvSpPr>
          <p:nvPr>
            <p:ph type="body" sz="quarter" idx="3"/>
          </p:nvPr>
        </p:nvSpPr>
        <p:spPr/>
        <p:txBody>
          <a:bodyPr/>
          <a:lstStyle/>
          <a:p>
            <a:r>
              <a:rPr lang="fi-FI" dirty="0"/>
              <a:t>Muutos tehdään maakunnassa</a:t>
            </a:r>
          </a:p>
        </p:txBody>
      </p:sp>
    </p:spTree>
    <p:extLst>
      <p:ext uri="{BB962C8B-B14F-4D97-AF65-F5344CB8AC3E}">
        <p14:creationId xmlns:p14="http://schemas.microsoft.com/office/powerpoint/2010/main" val="3380578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21" y="1"/>
            <a:ext cx="10199052"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i 2"/>
          <p:cNvSpPr/>
          <p:nvPr/>
        </p:nvSpPr>
        <p:spPr>
          <a:xfrm>
            <a:off x="6012160" y="120359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Tree>
    <p:extLst>
      <p:ext uri="{BB962C8B-B14F-4D97-AF65-F5344CB8AC3E}">
        <p14:creationId xmlns:p14="http://schemas.microsoft.com/office/powerpoint/2010/main" val="362672454"/>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n paikkamerkki 6"/>
          <p:cNvSpPr>
            <a:spLocks noGrp="1"/>
          </p:cNvSpPr>
          <p:nvPr>
            <p:ph type="body" idx="13"/>
          </p:nvPr>
        </p:nvSpPr>
        <p:spPr/>
        <p:txBody>
          <a:bodyPr>
            <a:normAutofit/>
          </a:bodyPr>
          <a:lstStyle/>
          <a:p>
            <a:r>
              <a:rPr lang="fi-FI" b="0" dirty="0"/>
              <a:t>SOSAALI- JA TERVEYSMINISTERIÖ  </a:t>
            </a:r>
            <a:r>
              <a:rPr lang="fi-FI" dirty="0"/>
              <a:t>●  </a:t>
            </a:r>
            <a:r>
              <a:rPr lang="fi-FI" b="0" dirty="0"/>
              <a:t>VALTIOVARAINMINISTERIÖ</a:t>
            </a:r>
          </a:p>
        </p:txBody>
      </p:sp>
      <p:sp>
        <p:nvSpPr>
          <p:cNvPr id="10" name="Tekstin paikkamerkki 9"/>
          <p:cNvSpPr>
            <a:spLocks noGrp="1"/>
          </p:cNvSpPr>
          <p:nvPr>
            <p:ph type="body" idx="1"/>
          </p:nvPr>
        </p:nvSpPr>
        <p:spPr>
          <a:xfrm>
            <a:off x="1259632" y="1779662"/>
            <a:ext cx="6576504" cy="2448272"/>
          </a:xfrm>
        </p:spPr>
        <p:txBody>
          <a:bodyPr>
            <a:noAutofit/>
          </a:bodyPr>
          <a:lstStyle/>
          <a:p>
            <a:r>
              <a:rPr lang="en-US" sz="1400" dirty="0" err="1" smtClean="0">
                <a:latin typeface="Verdana" panose="020B0604030504040204" pitchFamily="34" charset="0"/>
                <a:ea typeface="Verdana" panose="020B0604030504040204" pitchFamily="34" charset="0"/>
                <a:cs typeface="Verdana" panose="020B0604030504040204" pitchFamily="34" charset="0"/>
              </a:rPr>
              <a:t>Lisätietoja</a:t>
            </a:r>
            <a:r>
              <a:rPr lang="en-US" sz="1400" dirty="0" smtClean="0">
                <a:latin typeface="Verdana" panose="020B0604030504040204" pitchFamily="34" charset="0"/>
                <a:ea typeface="Verdana" panose="020B0604030504040204" pitchFamily="34" charset="0"/>
                <a:cs typeface="Verdana" panose="020B0604030504040204" pitchFamily="34" charset="0"/>
              </a:rPr>
              <a:t>: alueuudistus.fi</a:t>
            </a:r>
          </a:p>
          <a:p>
            <a:r>
              <a:rPr lang="en-US" sz="1400" dirty="0">
                <a:latin typeface="Verdana" panose="020B0604030504040204" pitchFamily="34" charset="0"/>
                <a:ea typeface="Verdana" panose="020B0604030504040204" pitchFamily="34" charset="0"/>
                <a:cs typeface="Verdana" panose="020B0604030504040204" pitchFamily="34" charset="0"/>
              </a:rPr>
              <a:t/>
            </a:r>
            <a:br>
              <a:rPr lang="en-US" sz="1400" dirty="0">
                <a:latin typeface="Verdana" panose="020B0604030504040204" pitchFamily="34" charset="0"/>
                <a:ea typeface="Verdana" panose="020B0604030504040204" pitchFamily="34" charset="0"/>
                <a:cs typeface="Verdana" panose="020B0604030504040204" pitchFamily="34" charset="0"/>
              </a:rPr>
            </a:br>
            <a:r>
              <a:rPr lang="en-US" sz="1400" dirty="0" err="1">
                <a:latin typeface="Verdana" panose="020B0604030504040204" pitchFamily="34" charset="0"/>
                <a:ea typeface="Verdana" panose="020B0604030504040204" pitchFamily="34" charset="0"/>
                <a:cs typeface="Verdana" panose="020B0604030504040204" pitchFamily="34" charset="0"/>
              </a:rPr>
              <a:t>Uutiskirjeiden</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tilaus</a:t>
            </a:r>
            <a:r>
              <a:rPr lang="en-US" sz="1400" dirty="0">
                <a:latin typeface="Verdana" panose="020B0604030504040204" pitchFamily="34" charset="0"/>
                <a:ea typeface="Verdana" panose="020B0604030504040204" pitchFamily="34" charset="0"/>
                <a:cs typeface="Verdana" panose="020B0604030504040204" pitchFamily="34" charset="0"/>
              </a:rPr>
              <a:t>:</a:t>
            </a:r>
            <a:br>
              <a:rPr lang="en-US" sz="1400" dirty="0">
                <a:latin typeface="Verdana" panose="020B0604030504040204" pitchFamily="34" charset="0"/>
                <a:ea typeface="Verdana" panose="020B0604030504040204" pitchFamily="34" charset="0"/>
                <a:cs typeface="Verdana" panose="020B0604030504040204" pitchFamily="34" charset="0"/>
              </a:rPr>
            </a:br>
            <a:r>
              <a:rPr lang="en-US" sz="1400" dirty="0">
                <a:latin typeface="Verdana" panose="020B0604030504040204" pitchFamily="34" charset="0"/>
                <a:ea typeface="Verdana" panose="020B0604030504040204" pitchFamily="34" charset="0"/>
                <a:cs typeface="Verdana" panose="020B0604030504040204" pitchFamily="34" charset="0"/>
              </a:rPr>
              <a:t>alueuudistus.fi/</a:t>
            </a:r>
            <a:r>
              <a:rPr lang="en-US" sz="1400" dirty="0" err="1">
                <a:latin typeface="Verdana" panose="020B0604030504040204" pitchFamily="34" charset="0"/>
                <a:ea typeface="Verdana" panose="020B0604030504040204" pitchFamily="34" charset="0"/>
                <a:cs typeface="Verdana" panose="020B0604030504040204" pitchFamily="34" charset="0"/>
              </a:rPr>
              <a:t>uutiskirjeet</a:t>
            </a:r>
            <a:r>
              <a:rPr lang="en-US" sz="1400" dirty="0">
                <a:latin typeface="Verdana" panose="020B0604030504040204" pitchFamily="34" charset="0"/>
                <a:ea typeface="Verdana" panose="020B0604030504040204" pitchFamily="34" charset="0"/>
                <a:cs typeface="Verdana" panose="020B0604030504040204" pitchFamily="34" charset="0"/>
              </a:rPr>
              <a:t/>
            </a:r>
            <a:br>
              <a:rPr lang="en-US" sz="1400" dirty="0">
                <a:latin typeface="Verdana" panose="020B0604030504040204" pitchFamily="34" charset="0"/>
                <a:ea typeface="Verdana" panose="020B0604030504040204" pitchFamily="34" charset="0"/>
                <a:cs typeface="Verdana" panose="020B0604030504040204" pitchFamily="34" charset="0"/>
              </a:rPr>
            </a:br>
            <a:r>
              <a:rPr lang="en-US" sz="1400" dirty="0">
                <a:latin typeface="Verdana" panose="020B0604030504040204" pitchFamily="34" charset="0"/>
                <a:ea typeface="Verdana" panose="020B0604030504040204" pitchFamily="34" charset="0"/>
                <a:cs typeface="Verdana" panose="020B0604030504040204" pitchFamily="34" charset="0"/>
              </a:rPr>
              <a:t/>
            </a:r>
            <a:br>
              <a:rPr lang="en-US" sz="1400" dirty="0">
                <a:latin typeface="Verdana" panose="020B0604030504040204" pitchFamily="34" charset="0"/>
                <a:ea typeface="Verdana" panose="020B0604030504040204" pitchFamily="34" charset="0"/>
                <a:cs typeface="Verdana" panose="020B0604030504040204" pitchFamily="34" charset="0"/>
              </a:rPr>
            </a:br>
            <a:r>
              <a:rPr lang="en-US" sz="1400" dirty="0">
                <a:latin typeface="Verdana" panose="020B0604030504040204" pitchFamily="34" charset="0"/>
                <a:ea typeface="Verdana" panose="020B0604030504040204" pitchFamily="34" charset="0"/>
                <a:cs typeface="Verdana" panose="020B0604030504040204" pitchFamily="34" charset="0"/>
              </a:rPr>
              <a:t>Twitter</a:t>
            </a:r>
            <a:r>
              <a:rPr lang="en-US" sz="1400" dirty="0" smtClean="0">
                <a:latin typeface="Verdana" panose="020B0604030504040204" pitchFamily="34" charset="0"/>
                <a:ea typeface="Verdana" panose="020B0604030504040204" pitchFamily="34" charset="0"/>
                <a:cs typeface="Verdana" panose="020B0604030504040204"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STM-Uutiset</a:t>
            </a:r>
            <a:br>
              <a:rPr lang="en-US" sz="1400" dirty="0">
                <a:latin typeface="Verdana" panose="020B0604030504040204" pitchFamily="34" charset="0"/>
                <a:ea typeface="Verdana" panose="020B0604030504040204" pitchFamily="34" charset="0"/>
                <a:cs typeface="Verdana" panose="020B0604030504040204" pitchFamily="34" charset="0"/>
              </a:rPr>
            </a:br>
            <a:r>
              <a:rPr lang="en-US" sz="1400" dirty="0">
                <a:latin typeface="Verdana" panose="020B0604030504040204" pitchFamily="34" charset="0"/>
                <a:ea typeface="Verdana" panose="020B0604030504040204" pitchFamily="34" charset="0"/>
                <a:cs typeface="Verdana" panose="020B0604030504040204" pitchFamily="34" charset="0"/>
              </a:rPr>
              <a:t>#</a:t>
            </a:r>
            <a:r>
              <a:rPr lang="en-US" sz="1400" dirty="0" err="1" smtClean="0">
                <a:latin typeface="Verdana" panose="020B0604030504040204" pitchFamily="34" charset="0"/>
                <a:ea typeface="Verdana" panose="020B0604030504040204" pitchFamily="34" charset="0"/>
                <a:cs typeface="Verdana" panose="020B0604030504040204" pitchFamily="34" charset="0"/>
              </a:rPr>
              <a:t>sote</a:t>
            </a:r>
            <a:r>
              <a:rPr lang="en-US" sz="1400" dirty="0" smtClean="0">
                <a:latin typeface="Verdana" panose="020B0604030504040204" pitchFamily="34" charset="0"/>
                <a:ea typeface="Verdana" panose="020B0604030504040204" pitchFamily="34" charset="0"/>
                <a:cs typeface="Verdana" panose="020B0604030504040204"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a:t>
            </a:r>
            <a:r>
              <a:rPr lang="en-US" sz="1400" dirty="0" smtClean="0">
                <a:latin typeface="Verdana" panose="020B0604030504040204" pitchFamily="34" charset="0"/>
                <a:ea typeface="Verdana" panose="020B0604030504040204" pitchFamily="34" charset="0"/>
                <a:cs typeface="Verdana" panose="020B0604030504040204" pitchFamily="34" charset="0"/>
              </a:rPr>
              <a:t>sote2019</a:t>
            </a:r>
          </a:p>
          <a:p>
            <a:r>
              <a:rPr lang="en-US" sz="1400" dirty="0">
                <a:latin typeface="Verdana" panose="020B0604030504040204" pitchFamily="34" charset="0"/>
                <a:ea typeface="Verdana" panose="020B0604030504040204" pitchFamily="34" charset="0"/>
                <a:cs typeface="Verdana" panose="020B0604030504040204" pitchFamily="34" charset="0"/>
              </a:rPr>
              <a:t/>
            </a:r>
            <a:br>
              <a:rPr lang="en-US" sz="1400" dirty="0">
                <a:latin typeface="Verdana" panose="020B0604030504040204" pitchFamily="34" charset="0"/>
                <a:ea typeface="Verdana" panose="020B0604030504040204" pitchFamily="34" charset="0"/>
                <a:cs typeface="Verdana" panose="020B0604030504040204" pitchFamily="34" charset="0"/>
              </a:rPr>
            </a:br>
            <a:r>
              <a:rPr lang="en-US" sz="2400" dirty="0" smtClean="0">
                <a:latin typeface="Verdana" panose="020B0604030504040204" pitchFamily="34" charset="0"/>
                <a:ea typeface="Verdana" panose="020B0604030504040204" pitchFamily="34" charset="0"/>
                <a:cs typeface="Verdana" panose="020B0604030504040204" pitchFamily="34" charset="0"/>
              </a:rPr>
              <a:t>KIITOS!</a:t>
            </a:r>
            <a:endParaRPr lang="fi-FI" sz="24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11510"/>
            <a:ext cx="1527001" cy="12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äivämäärän paikkamerkki 4"/>
          <p:cNvSpPr>
            <a:spLocks noGrp="1"/>
          </p:cNvSpPr>
          <p:nvPr>
            <p:ph type="dt" sz="half" idx="10"/>
          </p:nvPr>
        </p:nvSpPr>
        <p:spPr/>
        <p:txBody>
          <a:bodyPr/>
          <a:lstStyle/>
          <a:p>
            <a:fld id="{3BE58856-0655-41A5-97E1-DD9EA60587BC}" type="datetime1">
              <a:rPr lang="fi-FI" smtClean="0"/>
              <a:t>15.5.2017</a:t>
            </a:fld>
            <a:endParaRPr lang="fi-FI" dirty="0"/>
          </a:p>
        </p:txBody>
      </p:sp>
    </p:spTree>
    <p:extLst>
      <p:ext uri="{BB962C8B-B14F-4D97-AF65-F5344CB8AC3E}">
        <p14:creationId xmlns:p14="http://schemas.microsoft.com/office/powerpoint/2010/main" val="354905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rotWithShape="1">
          <a:blip r:embed="rId3">
            <a:extLst>
              <a:ext uri="{28A0092B-C50C-407E-A947-70E740481C1C}">
                <a14:useLocalDpi xmlns:a14="http://schemas.microsoft.com/office/drawing/2010/main" val="0"/>
              </a:ext>
            </a:extLst>
          </a:blip>
          <a:srcRect l="19427" r="1915"/>
          <a:stretch/>
        </p:blipFill>
        <p:spPr>
          <a:xfrm>
            <a:off x="-16" y="0"/>
            <a:ext cx="4428000" cy="4538456"/>
          </a:xfrm>
          <a:prstGeom prst="rect">
            <a:avLst/>
          </a:prstGeom>
        </p:spPr>
      </p:pic>
      <p:pic>
        <p:nvPicPr>
          <p:cNvPr id="10" name="Kuva 9"/>
          <p:cNvPicPr>
            <a:picLocks noChangeAspect="1"/>
          </p:cNvPicPr>
          <p:nvPr/>
        </p:nvPicPr>
        <p:blipFill rotWithShape="1">
          <a:blip r:embed="rId4" cstate="print">
            <a:extLst>
              <a:ext uri="{28A0092B-C50C-407E-A947-70E740481C1C}">
                <a14:useLocalDpi xmlns:a14="http://schemas.microsoft.com/office/drawing/2010/main" val="0"/>
              </a:ext>
            </a:extLst>
          </a:blip>
          <a:srcRect l="9256" b="9366"/>
          <a:stretch/>
        </p:blipFill>
        <p:spPr>
          <a:xfrm>
            <a:off x="0" y="0"/>
            <a:ext cx="8920000" cy="4665927"/>
          </a:xfrm>
          <a:prstGeom prst="rect">
            <a:avLst/>
          </a:prstGeom>
        </p:spPr>
      </p:pic>
      <p:sp>
        <p:nvSpPr>
          <p:cNvPr id="3" name="Sisällön paikkamerkki 2"/>
          <p:cNvSpPr>
            <a:spLocks noGrp="1"/>
          </p:cNvSpPr>
          <p:nvPr>
            <p:ph idx="1"/>
          </p:nvPr>
        </p:nvSpPr>
        <p:spPr>
          <a:xfrm>
            <a:off x="2928265" y="1763564"/>
            <a:ext cx="5965864" cy="2774892"/>
          </a:xfrm>
        </p:spPr>
        <p:txBody>
          <a:bodyPr>
            <a:normAutofit/>
          </a:bodyPr>
          <a:lstStyle/>
          <a:p>
            <a:r>
              <a:rPr lang="fi-FI" sz="1600" dirty="0"/>
              <a:t>Sairaalavetoisesta järjestelmästä perustason vahvistamiseen</a:t>
            </a:r>
          </a:p>
          <a:p>
            <a:r>
              <a:rPr lang="fi-FI" sz="1600" dirty="0" err="1"/>
              <a:t>Sote-keskuksen</a:t>
            </a:r>
            <a:r>
              <a:rPr lang="fi-FI" sz="1600" dirty="0"/>
              <a:t> peruspalveluita täydennetään vaativan tason konsultaatioilla (erikoislääkärit ja sosiaalialan ammattilaiset)</a:t>
            </a:r>
          </a:p>
          <a:p>
            <a:r>
              <a:rPr lang="fi-FI" sz="1600" dirty="0" smtClean="0"/>
              <a:t>Yhdistetään </a:t>
            </a:r>
            <a:r>
              <a:rPr lang="fi-FI" sz="1600" dirty="0"/>
              <a:t>uudella tavalla personoitu palvelu ja palvelutarpeen arviointi sekä koko väestön terveyden ja hyvinvoinnin edistäminen</a:t>
            </a:r>
          </a:p>
          <a:p>
            <a:endParaRPr lang="fi-FI" dirty="0"/>
          </a:p>
        </p:txBody>
      </p:sp>
      <p:sp>
        <p:nvSpPr>
          <p:cNvPr id="7" name="Tekstin paikkamerkki 6"/>
          <p:cNvSpPr>
            <a:spLocks noGrp="1"/>
          </p:cNvSpPr>
          <p:nvPr>
            <p:ph type="body" sz="quarter" idx="3"/>
          </p:nvPr>
        </p:nvSpPr>
        <p:spPr>
          <a:xfrm>
            <a:off x="3131840" y="638671"/>
            <a:ext cx="5153869" cy="996975"/>
          </a:xfrm>
        </p:spPr>
        <p:txBody>
          <a:bodyPr>
            <a:normAutofit fontScale="85000" lnSpcReduction="20000"/>
          </a:bodyPr>
          <a:lstStyle/>
          <a:p>
            <a:r>
              <a:rPr lang="fi-FI" sz="2800" dirty="0" smtClean="0"/>
              <a:t>Kansanterveystyö ja rakenteellinen sosiaalityö uuteen arvoon</a:t>
            </a:r>
            <a:endParaRPr lang="fi-FI" sz="2800" dirty="0"/>
          </a:p>
        </p:txBody>
      </p:sp>
      <p:sp>
        <p:nvSpPr>
          <p:cNvPr id="17" name="Suorakulmio 16"/>
          <p:cNvSpPr>
            <a:spLocks/>
          </p:cNvSpPr>
          <p:nvPr/>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äivämäärän paikkamerkki 5"/>
          <p:cNvSpPr>
            <a:spLocks noGrp="1"/>
          </p:cNvSpPr>
          <p:nvPr>
            <p:ph type="dt" sz="half" idx="10"/>
          </p:nvPr>
        </p:nvSpPr>
        <p:spPr/>
        <p:txBody>
          <a:bodyPr/>
          <a:lstStyle/>
          <a:p>
            <a:fld id="{32CDF1F1-0533-4F09-827D-E905EB30AC02}" type="datetime1">
              <a:rPr lang="fi-FI" smtClean="0"/>
              <a:t>15.5.2017</a:t>
            </a:fld>
            <a:endParaRPr lang="fi-FI"/>
          </a:p>
        </p:txBody>
      </p:sp>
    </p:spTree>
    <p:extLst>
      <p:ext uri="{BB962C8B-B14F-4D97-AF65-F5344CB8AC3E}">
        <p14:creationId xmlns:p14="http://schemas.microsoft.com/office/powerpoint/2010/main" val="31757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308"/>
          <a:stretch/>
        </p:blipFill>
        <p:spPr bwMode="auto">
          <a:xfrm>
            <a:off x="465826" y="265697"/>
            <a:ext cx="8402129" cy="439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äivämäärän paikkamerkki 1"/>
          <p:cNvSpPr>
            <a:spLocks noGrp="1"/>
          </p:cNvSpPr>
          <p:nvPr>
            <p:ph type="dt" sz="half" idx="10"/>
          </p:nvPr>
        </p:nvSpPr>
        <p:spPr/>
        <p:txBody>
          <a:bodyPr/>
          <a:lstStyle/>
          <a:p>
            <a:fld id="{F413977A-932C-41C1-9A79-4A1659D1E796}" type="datetime1">
              <a:rPr lang="fi-FI" smtClean="0"/>
              <a:t>15.5.2017</a:t>
            </a:fld>
            <a:endParaRPr lang="fi-FI"/>
          </a:p>
        </p:txBody>
      </p:sp>
    </p:spTree>
    <p:extLst>
      <p:ext uri="{BB962C8B-B14F-4D97-AF65-F5344CB8AC3E}">
        <p14:creationId xmlns:p14="http://schemas.microsoft.com/office/powerpoint/2010/main" val="628734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9747" y="0"/>
            <a:ext cx="4554253" cy="4576020"/>
          </a:xfrm>
          <a:prstGeom prst="rect">
            <a:avLst/>
          </a:prstGeom>
        </p:spPr>
      </p:pic>
      <p:pic>
        <p:nvPicPr>
          <p:cNvPr id="10" name="Kuva 9"/>
          <p:cNvPicPr>
            <a:picLocks noChangeAspect="1"/>
          </p:cNvPicPr>
          <p:nvPr/>
        </p:nvPicPr>
        <p:blipFill rotWithShape="1">
          <a:blip r:embed="rId4" cstate="print">
            <a:extLst>
              <a:ext uri="{28A0092B-C50C-407E-A947-70E740481C1C}">
                <a14:useLocalDpi xmlns:a14="http://schemas.microsoft.com/office/drawing/2010/main" val="0"/>
              </a:ext>
            </a:extLst>
          </a:blip>
          <a:srcRect l="8802" t="1" b="10491"/>
          <a:stretch/>
        </p:blipFill>
        <p:spPr>
          <a:xfrm flipH="1">
            <a:off x="216022" y="-15990"/>
            <a:ext cx="8964490" cy="4608000"/>
          </a:xfrm>
          <a:prstGeom prst="rect">
            <a:avLst/>
          </a:prstGeom>
        </p:spPr>
      </p:pic>
      <p:sp>
        <p:nvSpPr>
          <p:cNvPr id="4" name="Päivämäärän paikkamerkki 3"/>
          <p:cNvSpPr>
            <a:spLocks noGrp="1"/>
          </p:cNvSpPr>
          <p:nvPr>
            <p:ph type="dt" sz="half" idx="10"/>
          </p:nvPr>
        </p:nvSpPr>
        <p:spPr/>
        <p:txBody>
          <a:bodyPr/>
          <a:lstStyle/>
          <a:p>
            <a:r>
              <a:rPr lang="fi-FI" smtClean="0">
                <a:solidFill>
                  <a:srgbClr val="CCCCCC">
                    <a:lumMod val="25000"/>
                  </a:srgbClr>
                </a:solidFill>
              </a:rPr>
              <a:t>26.4.2017</a:t>
            </a:r>
            <a:endParaRPr lang="fi-FI" dirty="0">
              <a:solidFill>
                <a:srgbClr val="CCCCCC">
                  <a:lumMod val="25000"/>
                </a:srgbClr>
              </a:solidFill>
            </a:endParaRPr>
          </a:p>
        </p:txBody>
      </p:sp>
      <p:sp>
        <p:nvSpPr>
          <p:cNvPr id="3" name="Sisällön paikkamerkki 2"/>
          <p:cNvSpPr>
            <a:spLocks noGrp="1"/>
          </p:cNvSpPr>
          <p:nvPr>
            <p:ph idx="1"/>
          </p:nvPr>
        </p:nvSpPr>
        <p:spPr>
          <a:xfrm>
            <a:off x="623378" y="1409526"/>
            <a:ext cx="5676814" cy="3394472"/>
          </a:xfrm>
        </p:spPr>
        <p:txBody>
          <a:bodyPr/>
          <a:lstStyle/>
          <a:p>
            <a:r>
              <a:rPr lang="fi-FI" sz="1600" dirty="0" err="1"/>
              <a:t>Digitalisaation</a:t>
            </a:r>
            <a:r>
              <a:rPr lang="fi-FI" sz="1600" dirty="0"/>
              <a:t> avulla palveluita voidaan tuottaa täysin uusilla tavoilla ja tehostaa prosesseja. </a:t>
            </a:r>
          </a:p>
          <a:p>
            <a:endParaRPr lang="fi-FI" sz="1600" dirty="0"/>
          </a:p>
          <a:p>
            <a:r>
              <a:rPr lang="fi-FI" sz="1600" dirty="0"/>
              <a:t>Sähköisillä palveluilla kannustetaan myös asukkaita ylläpitämään </a:t>
            </a:r>
            <a:r>
              <a:rPr lang="fi-FI" sz="1600" dirty="0" smtClean="0"/>
              <a:t>itse toimintakykyään </a:t>
            </a:r>
            <a:r>
              <a:rPr lang="fi-FI" sz="1600" dirty="0"/>
              <a:t>ja terveyttään.</a:t>
            </a:r>
          </a:p>
          <a:p>
            <a:endParaRPr lang="fi-FI" sz="1600" dirty="0"/>
          </a:p>
          <a:p>
            <a:r>
              <a:rPr lang="fi-FI" sz="1600" dirty="0"/>
              <a:t>ICT-ratkaisujen lähtökohta: asiakkaiden tietoja voidaan käyttää organisaatio- ja aluerajoista riippumattomasti.</a:t>
            </a:r>
          </a:p>
          <a:p>
            <a:pPr marL="0" indent="0">
              <a:buNone/>
            </a:pPr>
            <a:endParaRPr lang="fi-FI" sz="1600" dirty="0" smtClean="0"/>
          </a:p>
          <a:p>
            <a:endParaRPr lang="fi-FI" sz="1600" dirty="0" smtClean="0"/>
          </a:p>
          <a:p>
            <a:endParaRPr lang="fi-FI" dirty="0"/>
          </a:p>
        </p:txBody>
      </p:sp>
      <p:sp>
        <p:nvSpPr>
          <p:cNvPr id="17" name="Suorakulmio 16"/>
          <p:cNvSpPr>
            <a:spLocks/>
          </p:cNvSpPr>
          <p:nvPr/>
        </p:nvSpPr>
        <p:spPr>
          <a:xfrm>
            <a:off x="0" y="5097780"/>
            <a:ext cx="914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12" name="Otsikko 1"/>
          <p:cNvSpPr txBox="1">
            <a:spLocks/>
          </p:cNvSpPr>
          <p:nvPr/>
        </p:nvSpPr>
        <p:spPr>
          <a:xfrm>
            <a:off x="539552" y="331200"/>
            <a:ext cx="8229600" cy="872398"/>
          </a:xfrm>
          <a:prstGeom prst="rect">
            <a:avLst/>
          </a:prstGeom>
        </p:spPr>
        <p:txBody>
          <a:bodyPr vert="horz" lIns="91440" tIns="45720" rIns="91440" bIns="45720" rtlCol="0" anchor="t">
            <a:noAutofit/>
          </a:bodyPr>
          <a:lstStyle>
            <a:lvl1pPr algn="l" defTabSz="914400" rtl="0" eaLnBrk="1" latinLnBrk="0" hangingPunct="1">
              <a:spcBef>
                <a:spcPct val="0"/>
              </a:spcBef>
              <a:buNone/>
              <a:defRPr sz="2600" b="1" kern="1200">
                <a:solidFill>
                  <a:srgbClr val="0F76B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err="1" smtClean="0"/>
              <a:t>Digitalisaatio</a:t>
            </a:r>
            <a:r>
              <a:rPr lang="fi-FI" dirty="0" smtClean="0"/>
              <a:t>: </a:t>
            </a:r>
          </a:p>
          <a:p>
            <a:r>
              <a:rPr lang="fi-FI" dirty="0" smtClean="0"/>
              <a:t>palveluja uusilla tavoilla </a:t>
            </a:r>
            <a:endParaRPr lang="fi-FI" dirty="0">
              <a:solidFill>
                <a:srgbClr val="626365"/>
              </a:solidFill>
            </a:endParaRPr>
          </a:p>
        </p:txBody>
      </p:sp>
    </p:spTree>
    <p:extLst>
      <p:ext uri="{BB962C8B-B14F-4D97-AF65-F5344CB8AC3E}">
        <p14:creationId xmlns:p14="http://schemas.microsoft.com/office/powerpoint/2010/main" val="148698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537" y="979944"/>
            <a:ext cx="8138159" cy="361276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474370" y="249682"/>
            <a:ext cx="8035290" cy="676275"/>
          </a:xfrm>
          <a:prstGeom prst="rect">
            <a:avLst/>
          </a:prstGeom>
        </p:spPr>
        <p:txBody>
          <a:bodyPr vert="horz" wrap="square" lIns="0" tIns="0" rIns="0" bIns="0" rtlCol="0">
            <a:spAutoFit/>
          </a:bodyPr>
          <a:lstStyle/>
          <a:p>
            <a:pPr marL="12700">
              <a:lnSpc>
                <a:spcPct val="100000"/>
              </a:lnSpc>
            </a:pPr>
            <a:r>
              <a:rPr sz="2200" b="1" spc="-10" dirty="0">
                <a:solidFill>
                  <a:srgbClr val="0E76B0"/>
                </a:solidFill>
                <a:latin typeface="Verdana"/>
                <a:cs typeface="Verdana"/>
              </a:rPr>
              <a:t>Maakunnan päätöksenteko, </a:t>
            </a:r>
            <a:r>
              <a:rPr sz="2200" b="1" spc="-5" dirty="0">
                <a:solidFill>
                  <a:srgbClr val="0E76B0"/>
                </a:solidFill>
                <a:latin typeface="Verdana"/>
                <a:cs typeface="Verdana"/>
              </a:rPr>
              <a:t>toiminta </a:t>
            </a:r>
            <a:r>
              <a:rPr sz="2200" b="1" dirty="0">
                <a:solidFill>
                  <a:srgbClr val="0E76B0"/>
                </a:solidFill>
                <a:latin typeface="Verdana"/>
                <a:cs typeface="Verdana"/>
              </a:rPr>
              <a:t>ja</a:t>
            </a:r>
            <a:r>
              <a:rPr sz="2200" b="1" spc="110" dirty="0">
                <a:solidFill>
                  <a:srgbClr val="0E76B0"/>
                </a:solidFill>
                <a:latin typeface="Verdana"/>
                <a:cs typeface="Verdana"/>
              </a:rPr>
              <a:t> </a:t>
            </a:r>
            <a:r>
              <a:rPr sz="2200" b="1" spc="-5" dirty="0">
                <a:solidFill>
                  <a:srgbClr val="0E76B0"/>
                </a:solidFill>
                <a:latin typeface="Verdana"/>
                <a:cs typeface="Verdana"/>
              </a:rPr>
              <a:t>asukkaiden</a:t>
            </a:r>
            <a:endParaRPr sz="2200">
              <a:latin typeface="Verdana"/>
              <a:cs typeface="Verdana"/>
            </a:endParaRPr>
          </a:p>
          <a:p>
            <a:pPr marL="12700">
              <a:lnSpc>
                <a:spcPct val="100000"/>
              </a:lnSpc>
            </a:pPr>
            <a:r>
              <a:rPr sz="2200" b="1" spc="-5" dirty="0">
                <a:solidFill>
                  <a:srgbClr val="0E76B0"/>
                </a:solidFill>
                <a:latin typeface="Verdana"/>
                <a:cs typeface="Verdana"/>
              </a:rPr>
              <a:t>osallistuminen</a:t>
            </a:r>
            <a:endParaRPr sz="2200">
              <a:latin typeface="Verdana"/>
              <a:cs typeface="Verdana"/>
            </a:endParaRPr>
          </a:p>
        </p:txBody>
      </p:sp>
    </p:spTree>
    <p:extLst>
      <p:ext uri="{BB962C8B-B14F-4D97-AF65-F5344CB8AC3E}">
        <p14:creationId xmlns:p14="http://schemas.microsoft.com/office/powerpoint/2010/main" val="1148337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386" y="944335"/>
            <a:ext cx="8050062" cy="3640366"/>
          </a:xfrm>
          <a:prstGeom prst="rect">
            <a:avLst/>
          </a:prstGeom>
        </p:spPr>
      </p:pic>
      <p:sp>
        <p:nvSpPr>
          <p:cNvPr id="4" name="Päivämäärän paikkamerkki 3"/>
          <p:cNvSpPr>
            <a:spLocks noGrp="1"/>
          </p:cNvSpPr>
          <p:nvPr>
            <p:ph type="dt" sz="half" idx="10"/>
          </p:nvPr>
        </p:nvSpPr>
        <p:spPr/>
        <p:txBody>
          <a:bodyPr/>
          <a:lstStyle/>
          <a:p>
            <a:fld id="{F6A23B80-C015-48DC-99C9-4490EB1F8EEE}" type="datetime1">
              <a:rPr lang="fi-FI" smtClean="0"/>
              <a:t>15.5.2017</a:t>
            </a:fld>
            <a:endParaRPr lang="fi-FI" dirty="0"/>
          </a:p>
        </p:txBody>
      </p:sp>
      <p:sp>
        <p:nvSpPr>
          <p:cNvPr id="26" name="Rectangle 25"/>
          <p:cNvSpPr/>
          <p:nvPr/>
        </p:nvSpPr>
        <p:spPr>
          <a:xfrm>
            <a:off x="8349637" y="483518"/>
            <a:ext cx="758867" cy="307777"/>
          </a:xfrm>
          <a:prstGeom prst="rect">
            <a:avLst/>
          </a:prstGeom>
        </p:spPr>
        <p:txBody>
          <a:bodyPr wrap="none">
            <a:spAutoFit/>
          </a:bodyPr>
          <a:lstStyle/>
          <a:p>
            <a:r>
              <a:rPr lang="fi-FI" sz="1400" b="1" dirty="0">
                <a:solidFill>
                  <a:schemeClr val="bg1"/>
                </a:solidFill>
              </a:rPr>
              <a:t>(1/2)</a:t>
            </a:r>
          </a:p>
        </p:txBody>
      </p:sp>
      <p:cxnSp>
        <p:nvCxnSpPr>
          <p:cNvPr id="27" name="Straight Connector 26"/>
          <p:cNvCxnSpPr/>
          <p:nvPr/>
        </p:nvCxnSpPr>
        <p:spPr>
          <a:xfrm>
            <a:off x="8350179" y="0"/>
            <a:ext cx="0" cy="77155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2" name="Otsikko 1"/>
          <p:cNvSpPr txBox="1">
            <a:spLocks/>
          </p:cNvSpPr>
          <p:nvPr/>
        </p:nvSpPr>
        <p:spPr>
          <a:xfrm>
            <a:off x="468000" y="331200"/>
            <a:ext cx="8229600" cy="616219"/>
          </a:xfrm>
          <a:prstGeom prst="rect">
            <a:avLst/>
          </a:prstGeom>
        </p:spPr>
        <p:txBody>
          <a:bodyPr vert="horz" lIns="91440" tIns="45720" rIns="91440" bIns="45720" rtlCol="0" anchor="t">
            <a:normAutofit/>
          </a:bodyPr>
          <a:lstStyle>
            <a:lvl1pPr algn="l" defTabSz="914400" rtl="0" eaLnBrk="1" latinLnBrk="0" hangingPunct="1">
              <a:spcBef>
                <a:spcPct val="0"/>
              </a:spcBef>
              <a:buNone/>
              <a:defRPr sz="2600" b="1" kern="1200">
                <a:solidFill>
                  <a:srgbClr val="0F76B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smtClean="0"/>
              <a:t>Maakuntien rahoitus</a:t>
            </a:r>
            <a:r>
              <a:rPr lang="fi-FI" sz="2400" dirty="0" smtClean="0"/>
              <a:t> </a:t>
            </a:r>
            <a:r>
              <a:rPr lang="fi-FI" sz="2400" dirty="0" smtClean="0">
                <a:solidFill>
                  <a:schemeClr val="bg1"/>
                </a:solidFill>
              </a:rPr>
              <a:t>1 </a:t>
            </a:r>
            <a:endParaRPr lang="fi-FI" sz="2400" dirty="0">
              <a:solidFill>
                <a:schemeClr val="bg1"/>
              </a:solidFill>
            </a:endParaRPr>
          </a:p>
        </p:txBody>
      </p:sp>
    </p:spTree>
    <p:extLst>
      <p:ext uri="{BB962C8B-B14F-4D97-AF65-F5344CB8AC3E}">
        <p14:creationId xmlns:p14="http://schemas.microsoft.com/office/powerpoint/2010/main" val="137148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tsikko 1"/>
          <p:cNvSpPr txBox="1">
            <a:spLocks/>
          </p:cNvSpPr>
          <p:nvPr/>
        </p:nvSpPr>
        <p:spPr>
          <a:xfrm>
            <a:off x="457201" y="300572"/>
            <a:ext cx="9371383" cy="831018"/>
          </a:xfrm>
          <a:prstGeom prst="rect">
            <a:avLst/>
          </a:prstGeom>
        </p:spPr>
        <p:txBody>
          <a:bodyPr vert="horz" lIns="91440" tIns="45720" rIns="91440" bIns="45720" rtlCol="0" anchor="t">
            <a:noAutofit/>
          </a:bodyPr>
          <a:lstStyle>
            <a:lvl1pPr algn="l" defTabSz="914400" rtl="0" eaLnBrk="1" latinLnBrk="0" hangingPunct="1">
              <a:spcBef>
                <a:spcPct val="0"/>
              </a:spcBef>
              <a:buNone/>
              <a:defRPr sz="2600" b="1" kern="1200">
                <a:solidFill>
                  <a:srgbClr val="0F76B1"/>
                </a:solidFill>
                <a:latin typeface="Arial" panose="020B0604020202020204" pitchFamily="34" charset="0"/>
                <a:ea typeface="+mj-ea"/>
                <a:cs typeface="Arial" panose="020B0604020202020204" pitchFamily="34" charset="0"/>
              </a:defRPr>
            </a:lvl1pPr>
          </a:lstStyle>
          <a:p>
            <a:r>
              <a:rPr lang="fi-FI" sz="2300" dirty="0" smtClean="0">
                <a:latin typeface="Verdana" panose="020B0604030504040204" pitchFamily="34" charset="0"/>
                <a:ea typeface="Verdana" panose="020B0604030504040204" pitchFamily="34" charset="0"/>
                <a:cs typeface="Verdana" panose="020B0604030504040204" pitchFamily="34" charset="0"/>
              </a:rPr>
              <a:t>Maakuntien palvelukseen yli 215 000 työntekijää</a:t>
            </a:r>
            <a:r>
              <a:rPr lang="fi-FI" sz="2300" dirty="0" smtClean="0"/>
              <a:t> </a:t>
            </a:r>
            <a:endParaRPr lang="fi-FI" sz="23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026" y="915566"/>
            <a:ext cx="8004584" cy="361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193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teema">
  <a:themeElements>
    <a:clrScheme name="SOTE värit">
      <a:dk1>
        <a:srgbClr val="626365"/>
      </a:dk1>
      <a:lt1>
        <a:srgbClr val="FFFFFF"/>
      </a:lt1>
      <a:dk2>
        <a:srgbClr val="616365"/>
      </a:dk2>
      <a:lt2>
        <a:srgbClr val="CCCCCC"/>
      </a:lt2>
      <a:accent1>
        <a:srgbClr val="F27024"/>
      </a:accent1>
      <a:accent2>
        <a:srgbClr val="F99F35"/>
      </a:accent2>
      <a:accent3>
        <a:srgbClr val="B4B6B7"/>
      </a:accent3>
      <a:accent4>
        <a:srgbClr val="616365"/>
      </a:accent4>
      <a:accent5>
        <a:srgbClr val="5AB5EC"/>
      </a:accent5>
      <a:accent6>
        <a:srgbClr val="0F76B1"/>
      </a:accent6>
      <a:hlink>
        <a:srgbClr val="5AB5EC"/>
      </a:hlink>
      <a:folHlink>
        <a:srgbClr val="F27024"/>
      </a:folHlink>
    </a:clrScheme>
    <a:fontScheme name="So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teema">
  <a:themeElements>
    <a:clrScheme name="SOTE värit">
      <a:dk1>
        <a:srgbClr val="626365"/>
      </a:dk1>
      <a:lt1>
        <a:srgbClr val="FFFFFF"/>
      </a:lt1>
      <a:dk2>
        <a:srgbClr val="616365"/>
      </a:dk2>
      <a:lt2>
        <a:srgbClr val="CCCCCC"/>
      </a:lt2>
      <a:accent1>
        <a:srgbClr val="F27024"/>
      </a:accent1>
      <a:accent2>
        <a:srgbClr val="F99F35"/>
      </a:accent2>
      <a:accent3>
        <a:srgbClr val="B4B6B7"/>
      </a:accent3>
      <a:accent4>
        <a:srgbClr val="616365"/>
      </a:accent4>
      <a:accent5>
        <a:srgbClr val="5AB5EC"/>
      </a:accent5>
      <a:accent6>
        <a:srgbClr val="0F76B1"/>
      </a:accent6>
      <a:hlink>
        <a:srgbClr val="5AB5EC"/>
      </a:hlink>
      <a:folHlink>
        <a:srgbClr val="F27024"/>
      </a:folHlink>
    </a:clrScheme>
    <a:fontScheme name="So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teema">
  <a:themeElements>
    <a:clrScheme name="SOTE">
      <a:dk1>
        <a:srgbClr val="0F76B1"/>
      </a:dk1>
      <a:lt1>
        <a:srgbClr val="FFFFFF"/>
      </a:lt1>
      <a:dk2>
        <a:srgbClr val="0F76B1"/>
      </a:dk2>
      <a:lt2>
        <a:srgbClr val="CCCCCC"/>
      </a:lt2>
      <a:accent1>
        <a:srgbClr val="304E88"/>
      </a:accent1>
      <a:accent2>
        <a:srgbClr val="A34E96"/>
      </a:accent2>
      <a:accent3>
        <a:srgbClr val="616365"/>
      </a:accent3>
      <a:accent4>
        <a:srgbClr val="CCCCCC"/>
      </a:accent4>
      <a:accent5>
        <a:srgbClr val="F27024"/>
      </a:accent5>
      <a:accent6>
        <a:srgbClr val="0F76B1"/>
      </a:accent6>
      <a:hlink>
        <a:srgbClr val="CCCCCC"/>
      </a:hlink>
      <a:folHlink>
        <a:srgbClr val="F27024"/>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teema">
  <a:themeElements>
    <a:clrScheme name="SOTE värit">
      <a:dk1>
        <a:srgbClr val="626365"/>
      </a:dk1>
      <a:lt1>
        <a:srgbClr val="FFFFFF"/>
      </a:lt1>
      <a:dk2>
        <a:srgbClr val="616365"/>
      </a:dk2>
      <a:lt2>
        <a:srgbClr val="CCCCCC"/>
      </a:lt2>
      <a:accent1>
        <a:srgbClr val="F27024"/>
      </a:accent1>
      <a:accent2>
        <a:srgbClr val="F99F35"/>
      </a:accent2>
      <a:accent3>
        <a:srgbClr val="B4B6B7"/>
      </a:accent3>
      <a:accent4>
        <a:srgbClr val="616365"/>
      </a:accent4>
      <a:accent5>
        <a:srgbClr val="5AB5EC"/>
      </a:accent5>
      <a:accent6>
        <a:srgbClr val="0F76B1"/>
      </a:accent6>
      <a:hlink>
        <a:srgbClr val="5AB5EC"/>
      </a:hlink>
      <a:folHlink>
        <a:srgbClr val="F27024"/>
      </a:folHlink>
    </a:clrScheme>
    <a:fontScheme name="So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eema">
  <a:themeElements>
    <a:clrScheme name="Mukautettu 1">
      <a:dk1>
        <a:srgbClr val="626365"/>
      </a:dk1>
      <a:lt1>
        <a:srgbClr val="FFFFFF"/>
      </a:lt1>
      <a:dk2>
        <a:srgbClr val="616365"/>
      </a:dk2>
      <a:lt2>
        <a:srgbClr val="CCCCCC"/>
      </a:lt2>
      <a:accent1>
        <a:srgbClr val="F27024"/>
      </a:accent1>
      <a:accent2>
        <a:srgbClr val="F99F35"/>
      </a:accent2>
      <a:accent3>
        <a:srgbClr val="5AB5EC"/>
      </a:accent3>
      <a:accent4>
        <a:srgbClr val="616365"/>
      </a:accent4>
      <a:accent5>
        <a:srgbClr val="F2F2F2"/>
      </a:accent5>
      <a:accent6>
        <a:srgbClr val="0F76B1"/>
      </a:accent6>
      <a:hlink>
        <a:srgbClr val="5AB5EC"/>
      </a:hlink>
      <a:folHlink>
        <a:srgbClr val="F270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20549</TotalTime>
  <Words>1547</Words>
  <Application>Microsoft Office PowerPoint</Application>
  <PresentationFormat>Näytössä katseltava esitys (16:9)</PresentationFormat>
  <Paragraphs>271</Paragraphs>
  <Slides>32</Slides>
  <Notes>23</Notes>
  <HiddenSlides>0</HiddenSlides>
  <MMClips>0</MMClips>
  <ScaleCrop>false</ScaleCrop>
  <HeadingPairs>
    <vt:vector size="4" baseType="variant">
      <vt:variant>
        <vt:lpstr>Teema</vt:lpstr>
      </vt:variant>
      <vt:variant>
        <vt:i4>7</vt:i4>
      </vt:variant>
      <vt:variant>
        <vt:lpstr>Dian otsikot</vt:lpstr>
      </vt:variant>
      <vt:variant>
        <vt:i4>32</vt:i4>
      </vt:variant>
    </vt:vector>
  </HeadingPairs>
  <TitlesOfParts>
    <vt:vector size="39" baseType="lpstr">
      <vt:lpstr>Office-teema</vt:lpstr>
      <vt:lpstr>1_Mukautettu suunnittelumalli</vt:lpstr>
      <vt:lpstr>Mukautettu suunnittelumalli</vt:lpstr>
      <vt:lpstr>1_Office-teema</vt:lpstr>
      <vt:lpstr>Office Theme</vt:lpstr>
      <vt:lpstr>2_Office-teema</vt:lpstr>
      <vt:lpstr>3_Office-teema</vt:lpstr>
      <vt:lpstr>Sote- ja maakuntauudistus</vt:lpstr>
      <vt:lpstr>Uuden soten kulmakivet</vt:lpstr>
      <vt:lpstr>PowerPoint-esitys</vt:lpstr>
      <vt:lpstr>PowerPoint-esitys</vt:lpstr>
      <vt:lpstr>PowerPoint-esitys</vt:lpstr>
      <vt:lpstr>PowerPoint-esitys</vt:lpstr>
      <vt:lpstr>PowerPoint-esitys</vt:lpstr>
      <vt:lpstr>PowerPoint-esitys</vt:lpstr>
      <vt:lpstr>PowerPoint-esitys</vt:lpstr>
      <vt:lpstr>PowerPoint-esitys</vt:lpstr>
      <vt:lpstr>Palvelujen järjestäminen ja tuottaminen</vt:lpstr>
      <vt:lpstr>Maakunnan liikelaitoksen palvelut </vt:lpstr>
      <vt:lpstr>PowerPoint-esitys</vt:lpstr>
      <vt:lpstr>Mikä ei muutu?</vt:lpstr>
      <vt:lpstr>Valinnanvapaus maakunnan näkökulmasta</vt:lpstr>
      <vt:lpstr>Sote-keskuksen ja hammashoitolan tuottaja</vt:lpstr>
      <vt:lpstr>Asiakassetelillä palveluja tarjoava tuottaja</vt:lpstr>
      <vt:lpstr>Kustannukset valinnanvapausmallissa  </vt:lpstr>
      <vt:lpstr>PowerPoint-esitys</vt:lpstr>
      <vt:lpstr>Esimerkki: Kiireellisen hoidon tarve</vt:lpstr>
      <vt:lpstr>Esimerkki: Mielialan lasku</vt:lpstr>
      <vt:lpstr>Esimerkki: Psykoottiset oireet</vt:lpstr>
      <vt:lpstr>Esimerkki: Perheen palvelukokonaisuus</vt:lpstr>
      <vt:lpstr>Esimerkki: Hammashoitolan valinta 1.1.2019 jälkeen</vt:lpstr>
      <vt:lpstr>Esimerkki: Asiakasseteli ja sairaalan valinta</vt:lpstr>
      <vt:lpstr>Esimerkki: Henkilökohtaisen budjetin käyttö</vt:lpstr>
      <vt:lpstr>PowerPoint-esitys</vt:lpstr>
      <vt:lpstr>Sote-uudistuksen muutostuki</vt:lpstr>
      <vt:lpstr>PowerPoint-esitys</vt:lpstr>
      <vt:lpstr>PowerPoint-esitys</vt:lpstr>
      <vt:lpstr>PowerPoint-esitys</vt:lpstr>
      <vt:lpstr>PowerPoint-esitys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Rantala Minna STM</dc:creator>
  <cp:lastModifiedBy>Cervera Linan Mariina STM</cp:lastModifiedBy>
  <cp:revision>758</cp:revision>
  <cp:lastPrinted>2017-05-03T07:57:59Z</cp:lastPrinted>
  <dcterms:created xsi:type="dcterms:W3CDTF">2016-06-29T12:07:36Z</dcterms:created>
  <dcterms:modified xsi:type="dcterms:W3CDTF">2017-05-15T06:55:22Z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-2031946134</vt:i4>
  </property>
  <property fmtid="{D5CDD505-2E9C-101B-9397-08002B2CF9AE}" pid="3" name="_NewReviewCycle">
    <vt:lpwstr/>
  </property>
  <property fmtid="{D5CDD505-2E9C-101B-9397-08002B2CF9AE}" pid="4" name="_EmailSubject">
    <vt:lpwstr>Esitykset:Kärkihankkeiden vos-hankkeiden perehdytyspäivät 4.-5.5. Jukolassa</vt:lpwstr>
  </property>
  <property fmtid="{D5CDD505-2E9C-101B-9397-08002B2CF9AE}" pid="5" name="_AuthorEmail">
    <vt:lpwstr>katariina.niemela@stm.fi</vt:lpwstr>
  </property>
  <property fmtid="{D5CDD505-2E9C-101B-9397-08002B2CF9AE}" pid="6" name="_AuthorEmailDisplayName">
    <vt:lpwstr>Niemelä Katariina (STM)</vt:lpwstr>
  </property>
  <property fmtid="{D5CDD505-2E9C-101B-9397-08002B2CF9AE}" pid="7" name="_PreviousAdHocReviewCycleID">
    <vt:i4>-1102471902</vt:i4>
  </property>
</Properties>
</file>