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4" r:id="rId2"/>
  </p:sldMasterIdLst>
  <p:notesMasterIdLst>
    <p:notesMasterId r:id="rId8"/>
  </p:notesMasterIdLst>
  <p:sldIdLst>
    <p:sldId id="280" r:id="rId3"/>
    <p:sldId id="279" r:id="rId4"/>
    <p:sldId id="268" r:id="rId5"/>
    <p:sldId id="269" r:id="rId6"/>
    <p:sldId id="267"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404" autoAdjust="0"/>
  </p:normalViewPr>
  <p:slideViewPr>
    <p:cSldViewPr snapToGrid="0">
      <p:cViewPr varScale="1">
        <p:scale>
          <a:sx n="109" d="100"/>
          <a:sy n="109" d="100"/>
        </p:scale>
        <p:origin x="62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BEFCEF-4800-4A03-87B1-073082F9A60B}" type="datetimeFigureOut">
              <a:rPr lang="fi-FI" smtClean="0"/>
              <a:t>10.6.2026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0B4E85-C60B-4CAC-94C4-75234605D563}" type="slidenum">
              <a:rPr lang="fi-FI" smtClean="0"/>
              <a:t>‹#›</a:t>
            </a:fld>
            <a:endParaRPr lang="fi-FI"/>
          </a:p>
        </p:txBody>
      </p:sp>
    </p:spTree>
    <p:extLst>
      <p:ext uri="{BB962C8B-B14F-4D97-AF65-F5344CB8AC3E}">
        <p14:creationId xmlns:p14="http://schemas.microsoft.com/office/powerpoint/2010/main" val="2970228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Kiitos Liisa. Olen Kimmo Tarvainen STM ja vastaan tästä työkykyinen Suomi ohjelmasta ja sen toimeenpanosta. Silloin kun ideoimme tätä Petteri Orpon hallitusohjelmassa mainittua työkykyohjelmaa ja pohdimme millainen tästä ohjelmasta pitäisi rakentaa. Ideaksi nousi yhteisessä pohdinnassa se, että tarvitsemme niin hallitusohjelmaan kirjattujen kuin meneillään olevien työkykyä edistävien tai tukevien ohjelmien ja hankkeiden listaamista ja hahmottamista miten erilaiset työkykyä edistävät ja tukevat toimet voisivat yhdessä olla vielä enemmän. Kullakin hankkeella tai ohjelmalla on omat tavoitteensa ja tässä ohjelmassa on haettu nostettu eri toimien yhteistä fokusta työkykyä yhteisen tekemisen kohteeksi. </a:t>
            </a:r>
          </a:p>
        </p:txBody>
      </p:sp>
      <p:sp>
        <p:nvSpPr>
          <p:cNvPr id="4" name="Dian numeron paikkamerkki 3"/>
          <p:cNvSpPr>
            <a:spLocks noGrp="1"/>
          </p:cNvSpPr>
          <p:nvPr>
            <p:ph type="sldNum" sz="quarter" idx="5"/>
          </p:nvPr>
        </p:nvSpPr>
        <p:spPr/>
        <p:txBody>
          <a:bodyPr/>
          <a:lstStyle/>
          <a:p>
            <a:fld id="{410B4E85-C60B-4CAC-94C4-75234605D563}" type="slidenum">
              <a:rPr lang="fi-FI" smtClean="0"/>
              <a:t>1</a:t>
            </a:fld>
            <a:endParaRPr lang="fi-FI"/>
          </a:p>
        </p:txBody>
      </p:sp>
    </p:spTree>
    <p:extLst>
      <p:ext uri="{BB962C8B-B14F-4D97-AF65-F5344CB8AC3E}">
        <p14:creationId xmlns:p14="http://schemas.microsoft.com/office/powerpoint/2010/main" val="122148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Keräsimme alkuun näkemyksemme mukaan 6 keskeisintä tähän ohjelmaan kytkeytyvää asiaa tai toimea, jotka näkyvät tuossa sinisessä ympyrässä. Niitä ovat 1. työote toimintamalli, 2. Osatyökykyisten työelämään osallistumisen vahvistaminen, 3. Kuntoutuksen uudistaminen, 4. Työpaikkojen ikäjohtamisen kehittäminen ja työn sopeuttaminen toimintakyvyn mukaiseksi. 5. Muut </a:t>
            </a:r>
            <a:r>
              <a:rPr lang="fi-FI" dirty="0" err="1"/>
              <a:t>HO:n</a:t>
            </a:r>
            <a:r>
              <a:rPr lang="fi-FI" dirty="0"/>
              <a:t> työterveyshuoltoa, työkykyä ja työhyvinvointia koskevat kirjaukset ja 6. vaan ei vähäisimpänä Työturvallisuuden edistäminen ja työelämän väkivaltatilanteiden ennaltaehkäisy. Seuraavassa vaiheessa on sinisellä tekstillä sanoitetut 3. keinoa joilla työkyvyn </a:t>
            </a:r>
          </a:p>
          <a:p>
            <a:r>
              <a:rPr lang="fi-FI" dirty="0"/>
              <a:t>edistäminen ja tukeminen viedään konkretiaan eli tiedon levittäminen ja tutkimustyö, Työikäisten työkykyä tukevan palvelukokonaisuuden ja palveluketjujen rakentaminen sekä työ- ja toimintakyvyn edistäminen osana palvelureformia. </a:t>
            </a:r>
          </a:p>
          <a:p>
            <a:r>
              <a:rPr lang="fi-FI" dirty="0"/>
              <a:t>Ympyräkuvion ulkopuolella on sekä hallitusohjelmaan kirjattuja, että muita työkykyä edistäviä ohjelmia tai hankkeita. </a:t>
            </a:r>
          </a:p>
          <a:p>
            <a:r>
              <a:rPr lang="fi-FI" dirty="0"/>
              <a:t>Kokonaisuushan muodostuu pääosin sosiaali- ja terveysministeriön ja sen hallinnonalan toimista, mutta tässä on huomioitu mm. työ- ja elinkeinoministeriön sekä opetus- ja kulttuuriministeriön toimia. </a:t>
            </a:r>
          </a:p>
          <a:p>
            <a:r>
              <a:rPr lang="fi-FI" dirty="0"/>
              <a:t>Käynnissä on muitakin erilaisia työkyvyn edistämisen ja tukemisen merkittäviä toimenpiteitä, joilla on myös tärkeä merkitys hallitusohjelman tavoitteiden toteuttamisessa.</a:t>
            </a:r>
            <a:endParaRPr lang="fi-FI" sz="1200" dirty="0"/>
          </a:p>
          <a:p>
            <a:endParaRPr lang="fi-FI" dirty="0"/>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5032F3-48A5-430A-8DE4-EE8BEAFCD034}" type="slidenum">
              <a:rPr kumimoji="0" lang="fi-FI"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i-FI"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79136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 </a:t>
            </a:r>
            <a:r>
              <a:rPr lang="fi-FI" dirty="0" err="1"/>
              <a:t>Tyäkykyinen</a:t>
            </a:r>
            <a:r>
              <a:rPr lang="fi-FI" dirty="0"/>
              <a:t> Suomi ohjelman perusajatuksen on ollut yhteisen toimijuuden lisääminen. Olemme hyvin verkottuneessa yhteiskunnassa ja niin kuin olemme tänään kuulleet sen vuoksi on tärkeää, että jaamme osaamistamme ja näkemyksiämme yli organisaatiorajojen. Kun jaamme tietoa ja meillä on keskinäistä vuorovaikutusta, niin rakennamme luottamusta, jonka jälkeen meillä on mahdollista miettiä onko meillä yhteisiä tehtäviä tai yhteensopivia tavoitteita. Olemme työkyvyn osalta yhteistoimijuudessa vielä alkumetreillä, mutta olemme päässeet yhteistoimijuuden janalla paikoin jaetun tiedon ja keskinäisen vuorovaikutuksen tasolle ja kuten työote toimintamalli tai hyvän työn ohjelman esimerkit osoittavat koordinoidun toiminnan tasolle.</a:t>
            </a:r>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4A4BC-1ACD-4003-B114-069C89DD57CF}" type="slidenum">
              <a:rPr kumimoji="0" lang="fi-FI"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fi-FI"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2943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Tässä työkykyinen Suomi ohjelmassa pohjalla on moninäkökulmainen työkykykäsitys joka tällä </a:t>
            </a:r>
            <a:r>
              <a:rPr lang="fi-FI" dirty="0" err="1"/>
              <a:t>slidella</a:t>
            </a:r>
            <a:r>
              <a:rPr lang="fi-FI" dirty="0"/>
              <a:t> on kuvattuna. Se pohjautuu </a:t>
            </a:r>
            <a:r>
              <a:rPr lang="fi-FI" dirty="0" err="1"/>
              <a:t>alunperin</a:t>
            </a:r>
            <a:r>
              <a:rPr lang="fi-FI" dirty="0"/>
              <a:t> </a:t>
            </a:r>
            <a:r>
              <a:rPr lang="fi-FI" dirty="0" err="1"/>
              <a:t>Ledererin</a:t>
            </a:r>
            <a:r>
              <a:rPr lang="fi-FI" dirty="0"/>
              <a:t> julkaisemaan artikkeliin, jota Duodecimissa on visualisoitu kananmunamalliin. Tässäkin mallissa työkyvystä puhuttaessa nostetaan esille se, että se muodostuu monesta tekijästä, ei pelkästään yksilöön liittyvistä mikrotason tekijöistä, jotka ovat kuvattuna kananmunan keltuaisessa, mutta myös valkuaisessa oleviin työhön, johtamiseen työyhteisöön liittyvistä </a:t>
            </a:r>
            <a:r>
              <a:rPr lang="fi-FI" dirty="0" err="1"/>
              <a:t>mesotason</a:t>
            </a:r>
            <a:r>
              <a:rPr lang="fi-FI" dirty="0"/>
              <a:t> asioista sekä makrotasolla oleviin yhteiskunnallisen tason asioihin. Työkykyinen Suomi ohjelma sijoittuu niin mikro-, meso-, kuin makrosysteemiseen kokonaisuuteen. Meillä Suomessa painopiste on monesta muusta </a:t>
            </a:r>
            <a:r>
              <a:rPr lang="fi-FI" dirty="0" err="1"/>
              <a:t>euroopan</a:t>
            </a:r>
            <a:r>
              <a:rPr lang="fi-FI" dirty="0"/>
              <a:t> maasta poiketen työkyvyn edistämisessä sen sijaan, että puhuisimme työkyvyttömyyden ehkäisystä. Tätä näkökulmaa nostamme esille, jokaisella on työkykyä johonkin työhön.</a:t>
            </a:r>
          </a:p>
          <a:p>
            <a:endParaRPr lang="fi-FI" dirty="0"/>
          </a:p>
          <a:p>
            <a:endParaRPr lang="fi-FI" dirty="0"/>
          </a:p>
          <a:p>
            <a:r>
              <a:rPr lang="fi-FI" dirty="0"/>
              <a:t> </a:t>
            </a:r>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4A4BC-1ACD-4003-B114-069C89DD57CF}" type="slidenum">
              <a:rPr kumimoji="0" lang="fi-FI"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fi-FI"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1677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Tähän kuvaan on kasattu toimijoita ja tahoja, jotka voivat vaikuttaa työkykyyn.. Tärkeää on muistaa, että me kaikki voimme olla mukana työkyvyn edistämisessä tai tukemisessa. Kiitos omasta puolestani siitä, että olet ollut mukana tässä webinaarissa. Oikein mukavaa kesää kaikille!</a:t>
            </a:r>
          </a:p>
        </p:txBody>
      </p:sp>
      <p:sp>
        <p:nvSpPr>
          <p:cNvPr id="4" name="Dian numeron paikkamerkki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34A4BC-1ACD-4003-B114-069C89DD57CF}" type="slidenum">
              <a:rPr kumimoji="0" lang="fi-FI"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i-FI"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80101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bg>
      <p:bgPr>
        <a:solidFill>
          <a:schemeClr val="accent6"/>
        </a:solidFill>
        <a:effectLst/>
      </p:bgPr>
    </p:bg>
    <p:spTree>
      <p:nvGrpSpPr>
        <p:cNvPr id="1" name=""/>
        <p:cNvGrpSpPr/>
        <p:nvPr/>
      </p:nvGrpSpPr>
      <p:grpSpPr>
        <a:xfrm>
          <a:off x="0" y="0"/>
          <a:ext cx="0" cy="0"/>
          <a:chOff x="0" y="0"/>
          <a:chExt cx="0" cy="0"/>
        </a:xfrm>
      </p:grpSpPr>
      <p:sp>
        <p:nvSpPr>
          <p:cNvPr id="26" name="Graphic 24">
            <a:extLst>
              <a:ext uri="{FF2B5EF4-FFF2-40B4-BE49-F238E27FC236}">
                <a16:creationId xmlns:a16="http://schemas.microsoft.com/office/drawing/2014/main" id="{412E2FC6-3DC7-A5C6-CB76-702A1185B2EA}"/>
              </a:ext>
            </a:extLst>
          </p:cNvPr>
          <p:cNvSpPr/>
          <p:nvPr/>
        </p:nvSpPr>
        <p:spPr>
          <a:xfrm>
            <a:off x="0" y="-3"/>
            <a:ext cx="12191877" cy="6858000"/>
          </a:xfrm>
          <a:custGeom>
            <a:avLst/>
            <a:gdLst>
              <a:gd name="connsiteX0" fmla="*/ 0 w 12191877"/>
              <a:gd name="connsiteY0" fmla="*/ 6858000 h 6858000"/>
              <a:gd name="connsiteX1" fmla="*/ 8102520 w 12191877"/>
              <a:gd name="connsiteY1" fmla="*/ 6858000 h 6858000"/>
              <a:gd name="connsiteX2" fmla="*/ 8102520 w 12191877"/>
              <a:gd name="connsiteY2" fmla="*/ 6051708 h 6858000"/>
              <a:gd name="connsiteX3" fmla="*/ 12191878 w 12191877"/>
              <a:gd name="connsiteY3" fmla="*/ 1962310 h 6858000"/>
              <a:gd name="connsiteX4" fmla="*/ 12191878 w 12191877"/>
              <a:gd name="connsiteY4" fmla="*/ 1850371 h 6858000"/>
              <a:gd name="connsiteX5" fmla="*/ 8102520 w 12191877"/>
              <a:gd name="connsiteY5" fmla="*/ 5939766 h 6858000"/>
              <a:gd name="connsiteX6" fmla="*/ 8102520 w 12191877"/>
              <a:gd name="connsiteY6" fmla="*/ 4931057 h 6858000"/>
              <a:gd name="connsiteX7" fmla="*/ 12191878 w 12191877"/>
              <a:gd name="connsiteY7" fmla="*/ 841658 h 6858000"/>
              <a:gd name="connsiteX8" fmla="*/ 12191878 w 12191877"/>
              <a:gd name="connsiteY8" fmla="*/ 729724 h 6858000"/>
              <a:gd name="connsiteX9" fmla="*/ 8102520 w 12191877"/>
              <a:gd name="connsiteY9" fmla="*/ 4819122 h 6858000"/>
              <a:gd name="connsiteX10" fmla="*/ 8102520 w 12191877"/>
              <a:gd name="connsiteY10" fmla="*/ 3810409 h 6858000"/>
              <a:gd name="connsiteX11" fmla="*/ 11912894 w 12191877"/>
              <a:gd name="connsiteY11" fmla="*/ 0 h 6858000"/>
              <a:gd name="connsiteX12" fmla="*/ 11800954 w 12191877"/>
              <a:gd name="connsiteY12" fmla="*/ 0 h 6858000"/>
              <a:gd name="connsiteX13" fmla="*/ 8102520 w 12191877"/>
              <a:gd name="connsiteY13" fmla="*/ 3698475 h 6858000"/>
              <a:gd name="connsiteX14" fmla="*/ 8102520 w 12191877"/>
              <a:gd name="connsiteY14" fmla="*/ 2689762 h 6858000"/>
              <a:gd name="connsiteX15" fmla="*/ 10792254 w 12191877"/>
              <a:gd name="connsiteY15" fmla="*/ 0 h 6858000"/>
              <a:gd name="connsiteX16" fmla="*/ 10680314 w 12191877"/>
              <a:gd name="connsiteY16" fmla="*/ 0 h 6858000"/>
              <a:gd name="connsiteX17" fmla="*/ 8102520 w 12191877"/>
              <a:gd name="connsiteY17" fmla="*/ 2577820 h 6858000"/>
              <a:gd name="connsiteX18" fmla="*/ 8102520 w 12191877"/>
              <a:gd name="connsiteY18" fmla="*/ 1569100 h 6858000"/>
              <a:gd name="connsiteX19" fmla="*/ 9671614 w 12191877"/>
              <a:gd name="connsiteY19" fmla="*/ 0 h 6858000"/>
              <a:gd name="connsiteX20" fmla="*/ 9559677 w 12191877"/>
              <a:gd name="connsiteY20" fmla="*/ 0 h 6858000"/>
              <a:gd name="connsiteX21" fmla="*/ 8102520 w 12191877"/>
              <a:gd name="connsiteY21" fmla="*/ 1457172 h 6858000"/>
              <a:gd name="connsiteX22" fmla="*/ 8102520 w 12191877"/>
              <a:gd name="connsiteY22" fmla="*/ 560902 h 6858000"/>
              <a:gd name="connsiteX23" fmla="*/ 8644717 w 12191877"/>
              <a:gd name="connsiteY23" fmla="*/ 0 h 6858000"/>
              <a:gd name="connsiteX24" fmla="*/ 8536632 w 12191877"/>
              <a:gd name="connsiteY24" fmla="*/ 0 h 6858000"/>
              <a:gd name="connsiteX25" fmla="*/ 8102520 w 12191877"/>
              <a:gd name="connsiteY25" fmla="*/ 448970 h 6858000"/>
              <a:gd name="connsiteX26" fmla="*/ 8102520 w 12191877"/>
              <a:gd name="connsiteY26" fmla="*/ 0 h 6858000"/>
              <a:gd name="connsiteX27" fmla="*/ 0 w 12191877"/>
              <a:gd name="connsiteY27" fmla="*/ 0 h 6858000"/>
              <a:gd name="connsiteX28" fmla="*/ 0 w 12191877"/>
              <a:gd name="connsiteY28" fmla="*/ 6857997 h 6858000"/>
              <a:gd name="connsiteX29" fmla="*/ 8304935 w 12191877"/>
              <a:gd name="connsiteY29" fmla="*/ 6858000 h 6858000"/>
              <a:gd name="connsiteX30" fmla="*/ 8416875 w 12191877"/>
              <a:gd name="connsiteY30" fmla="*/ 6858000 h 6858000"/>
              <a:gd name="connsiteX31" fmla="*/ 12191878 w 12191877"/>
              <a:gd name="connsiteY31" fmla="*/ 3082961 h 6858000"/>
              <a:gd name="connsiteX32" fmla="*/ 12191878 w 12191877"/>
              <a:gd name="connsiteY32" fmla="*/ 2971019 h 6858000"/>
              <a:gd name="connsiteX33" fmla="*/ 8304935 w 12191877"/>
              <a:gd name="connsiteY33" fmla="*/ 6858000 h 6858000"/>
              <a:gd name="connsiteX34" fmla="*/ 9425589 w 12191877"/>
              <a:gd name="connsiteY34" fmla="*/ 6858000 h 6858000"/>
              <a:gd name="connsiteX35" fmla="*/ 9537516 w 12191877"/>
              <a:gd name="connsiteY35" fmla="*/ 6858000 h 6858000"/>
              <a:gd name="connsiteX36" fmla="*/ 12191878 w 12191877"/>
              <a:gd name="connsiteY36" fmla="*/ 4203612 h 6858000"/>
              <a:gd name="connsiteX37" fmla="*/ 12191878 w 12191877"/>
              <a:gd name="connsiteY37" fmla="*/ 4091670 h 6858000"/>
              <a:gd name="connsiteX38" fmla="*/ 9425589 w 12191877"/>
              <a:gd name="connsiteY38" fmla="*/ 6858000 h 6858000"/>
              <a:gd name="connsiteX39" fmla="*/ 10544933 w 12191877"/>
              <a:gd name="connsiteY39" fmla="*/ 6858000 h 6858000"/>
              <a:gd name="connsiteX40" fmla="*/ 10658156 w 12191877"/>
              <a:gd name="connsiteY40" fmla="*/ 6858000 h 6858000"/>
              <a:gd name="connsiteX41" fmla="*/ 12191878 w 12191877"/>
              <a:gd name="connsiteY41" fmla="*/ 5324264 h 6858000"/>
              <a:gd name="connsiteX42" fmla="*/ 12191878 w 12191877"/>
              <a:gd name="connsiteY42" fmla="*/ 5211040 h 6858000"/>
              <a:gd name="connsiteX43" fmla="*/ 10544933 w 12191877"/>
              <a:gd name="connsiteY43" fmla="*/ 6858000 h 6858000"/>
              <a:gd name="connsiteX44" fmla="*/ 11665573 w 12191877"/>
              <a:gd name="connsiteY44" fmla="*/ 6858000 h 6858000"/>
              <a:gd name="connsiteX45" fmla="*/ 11777507 w 12191877"/>
              <a:gd name="connsiteY45" fmla="*/ 6858000 h 6858000"/>
              <a:gd name="connsiteX46" fmla="*/ 12191878 w 12191877"/>
              <a:gd name="connsiteY46" fmla="*/ 6443630 h 6858000"/>
              <a:gd name="connsiteX47" fmla="*/ 12191878 w 12191877"/>
              <a:gd name="connsiteY47" fmla="*/ 6331691 h 6858000"/>
              <a:gd name="connsiteX48" fmla="*/ 11665573 w 12191877"/>
              <a:gd name="connsiteY4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2191877" h="6858000">
                <a:moveTo>
                  <a:pt x="0" y="6858000"/>
                </a:moveTo>
                <a:lnTo>
                  <a:pt x="8102520" y="6858000"/>
                </a:lnTo>
                <a:lnTo>
                  <a:pt x="8102520" y="6051708"/>
                </a:lnTo>
                <a:lnTo>
                  <a:pt x="12191878" y="1962310"/>
                </a:lnTo>
                <a:lnTo>
                  <a:pt x="12191878" y="1850371"/>
                </a:lnTo>
                <a:lnTo>
                  <a:pt x="8102520" y="5939766"/>
                </a:lnTo>
                <a:lnTo>
                  <a:pt x="8102520" y="4931057"/>
                </a:lnTo>
                <a:lnTo>
                  <a:pt x="12191878" y="841658"/>
                </a:lnTo>
                <a:lnTo>
                  <a:pt x="12191878" y="729724"/>
                </a:lnTo>
                <a:lnTo>
                  <a:pt x="8102520" y="4819122"/>
                </a:lnTo>
                <a:lnTo>
                  <a:pt x="8102520" y="3810409"/>
                </a:lnTo>
                <a:lnTo>
                  <a:pt x="11912894" y="0"/>
                </a:lnTo>
                <a:lnTo>
                  <a:pt x="11800954" y="0"/>
                </a:lnTo>
                <a:lnTo>
                  <a:pt x="8102520" y="3698475"/>
                </a:lnTo>
                <a:lnTo>
                  <a:pt x="8102520" y="2689762"/>
                </a:lnTo>
                <a:lnTo>
                  <a:pt x="10792254" y="0"/>
                </a:lnTo>
                <a:lnTo>
                  <a:pt x="10680314" y="0"/>
                </a:lnTo>
                <a:lnTo>
                  <a:pt x="8102520" y="2577820"/>
                </a:lnTo>
                <a:lnTo>
                  <a:pt x="8102520" y="1569100"/>
                </a:lnTo>
                <a:lnTo>
                  <a:pt x="9671614" y="0"/>
                </a:lnTo>
                <a:lnTo>
                  <a:pt x="9559677" y="0"/>
                </a:lnTo>
                <a:lnTo>
                  <a:pt x="8102520" y="1457172"/>
                </a:lnTo>
                <a:lnTo>
                  <a:pt x="8102520" y="560902"/>
                </a:lnTo>
                <a:lnTo>
                  <a:pt x="8644717" y="0"/>
                </a:lnTo>
                <a:lnTo>
                  <a:pt x="8536632" y="0"/>
                </a:lnTo>
                <a:lnTo>
                  <a:pt x="8102520" y="448970"/>
                </a:lnTo>
                <a:lnTo>
                  <a:pt x="8102520" y="0"/>
                </a:lnTo>
                <a:lnTo>
                  <a:pt x="0" y="0"/>
                </a:lnTo>
                <a:lnTo>
                  <a:pt x="0" y="6857997"/>
                </a:lnTo>
                <a:close/>
                <a:moveTo>
                  <a:pt x="8304935" y="6858000"/>
                </a:moveTo>
                <a:lnTo>
                  <a:pt x="8416875" y="6858000"/>
                </a:lnTo>
                <a:lnTo>
                  <a:pt x="12191878" y="3082961"/>
                </a:lnTo>
                <a:lnTo>
                  <a:pt x="12191878" y="2971019"/>
                </a:lnTo>
                <a:lnTo>
                  <a:pt x="8304935" y="6858000"/>
                </a:lnTo>
                <a:close/>
                <a:moveTo>
                  <a:pt x="9425589" y="6858000"/>
                </a:moveTo>
                <a:lnTo>
                  <a:pt x="9537516" y="6858000"/>
                </a:lnTo>
                <a:lnTo>
                  <a:pt x="12191878" y="4203612"/>
                </a:lnTo>
                <a:lnTo>
                  <a:pt x="12191878" y="4091670"/>
                </a:lnTo>
                <a:lnTo>
                  <a:pt x="9425589" y="6858000"/>
                </a:lnTo>
                <a:close/>
                <a:moveTo>
                  <a:pt x="10544933" y="6858000"/>
                </a:moveTo>
                <a:lnTo>
                  <a:pt x="10658156" y="6858000"/>
                </a:lnTo>
                <a:lnTo>
                  <a:pt x="12191878" y="5324264"/>
                </a:lnTo>
                <a:lnTo>
                  <a:pt x="12191878" y="5211040"/>
                </a:lnTo>
                <a:lnTo>
                  <a:pt x="10544933" y="6858000"/>
                </a:lnTo>
                <a:close/>
                <a:moveTo>
                  <a:pt x="11665573" y="6858000"/>
                </a:moveTo>
                <a:lnTo>
                  <a:pt x="11777507" y="6858000"/>
                </a:lnTo>
                <a:lnTo>
                  <a:pt x="12191878" y="6443630"/>
                </a:lnTo>
                <a:lnTo>
                  <a:pt x="12191878" y="6331691"/>
                </a:lnTo>
                <a:lnTo>
                  <a:pt x="11665573" y="6858000"/>
                </a:lnTo>
                <a:close/>
              </a:path>
            </a:pathLst>
          </a:custGeom>
          <a:solidFill>
            <a:srgbClr val="F0EBE1"/>
          </a:solidFill>
          <a:ln w="360" cap="flat">
            <a:noFill/>
            <a:prstDash val="solid"/>
            <a:miter/>
          </a:ln>
        </p:spPr>
        <p:txBody>
          <a:bodyPr rtlCol="0" anchor="ctr"/>
          <a:lstStyle/>
          <a:p>
            <a:endParaRPr lang="en-GB"/>
          </a:p>
        </p:txBody>
      </p:sp>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11" name="Picture 10">
            <a:extLst>
              <a:ext uri="{FF2B5EF4-FFF2-40B4-BE49-F238E27FC236}">
                <a16:creationId xmlns:a16="http://schemas.microsoft.com/office/drawing/2014/main" id="{3D7FCCBE-EE77-5D47-8CE2-1B409B5E097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97772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67C8C091-C242-4851-9826-ECBA43530F7B}"/>
              </a:ext>
            </a:extLst>
          </p:cNvPr>
          <p:cNvSpPr>
            <a:spLocks noGrp="1"/>
          </p:cNvSpPr>
          <p:nvPr>
            <p:ph type="dt" sz="half" idx="10"/>
          </p:nvPr>
        </p:nvSpPr>
        <p:spPr/>
        <p:txBody>
          <a:bodyPr/>
          <a:lstStyle/>
          <a:p>
            <a:r>
              <a:rPr lang="fi-FI"/>
              <a:t>8.6.2036</a:t>
            </a:r>
          </a:p>
        </p:txBody>
      </p:sp>
      <p:sp>
        <p:nvSpPr>
          <p:cNvPr id="6" name="Footer Placeholder 5">
            <a:extLst>
              <a:ext uri="{FF2B5EF4-FFF2-40B4-BE49-F238E27FC236}">
                <a16:creationId xmlns:a16="http://schemas.microsoft.com/office/drawing/2014/main" id="{A5B64547-60FB-4F82-B034-DC7F10F48FB2}"/>
              </a:ext>
            </a:extLst>
          </p:cNvPr>
          <p:cNvSpPr>
            <a:spLocks noGrp="1"/>
          </p:cNvSpPr>
          <p:nvPr>
            <p:ph type="ftr" sz="quarter" idx="11"/>
          </p:nvPr>
        </p:nvSpPr>
        <p:spPr/>
        <p:txBody>
          <a:bodyPr/>
          <a:lstStyle/>
          <a:p>
            <a:r>
              <a:rPr lang="fi-FI"/>
              <a:t>Kimmo Tarvainen STM</a:t>
            </a:r>
          </a:p>
        </p:txBody>
      </p:sp>
      <p:sp>
        <p:nvSpPr>
          <p:cNvPr id="7" name="Slide Number Placeholder 6">
            <a:extLst>
              <a:ext uri="{FF2B5EF4-FFF2-40B4-BE49-F238E27FC236}">
                <a16:creationId xmlns:a16="http://schemas.microsoft.com/office/drawing/2014/main" id="{37519037-54EE-46F6-8610-A2A8D9E613FA}"/>
              </a:ext>
            </a:extLst>
          </p:cNvPr>
          <p:cNvSpPr>
            <a:spLocks noGrp="1"/>
          </p:cNvSpPr>
          <p:nvPr>
            <p:ph type="sldNum" sz="quarter" idx="12"/>
          </p:nvPr>
        </p:nvSpPr>
        <p:spPr/>
        <p:txBody>
          <a:bodyPr/>
          <a:lstStyle/>
          <a:p>
            <a:fld id="{31160B98-140E-4345-B1A3-2A7247C42973}" type="slidenum">
              <a:rPr lang="fi-FI" smtClean="0"/>
              <a:t>‹#›</a:t>
            </a:fld>
            <a:endParaRPr lang="fi-FI"/>
          </a:p>
        </p:txBody>
      </p:sp>
    </p:spTree>
    <p:extLst>
      <p:ext uri="{BB962C8B-B14F-4D97-AF65-F5344CB8AC3E}">
        <p14:creationId xmlns:p14="http://schemas.microsoft.com/office/powerpoint/2010/main" val="1830978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1">
    <p:bg>
      <p:bgPr>
        <a:solidFill>
          <a:schemeClr val="accent6"/>
        </a:solidFill>
        <a:effectLst/>
      </p:bgPr>
    </p:bg>
    <p:spTree>
      <p:nvGrpSpPr>
        <p:cNvPr id="1" name=""/>
        <p:cNvGrpSpPr/>
        <p:nvPr/>
      </p:nvGrpSpPr>
      <p:grpSpPr>
        <a:xfrm>
          <a:off x="0" y="0"/>
          <a:ext cx="0" cy="0"/>
          <a:chOff x="0" y="0"/>
          <a:chExt cx="0" cy="0"/>
        </a:xfrm>
      </p:grpSpPr>
      <p:sp>
        <p:nvSpPr>
          <p:cNvPr id="26" name="Graphic 24">
            <a:extLst>
              <a:ext uri="{FF2B5EF4-FFF2-40B4-BE49-F238E27FC236}">
                <a16:creationId xmlns:a16="http://schemas.microsoft.com/office/drawing/2014/main" id="{412E2FC6-3DC7-A5C6-CB76-702A1185B2EA}"/>
              </a:ext>
            </a:extLst>
          </p:cNvPr>
          <p:cNvSpPr/>
          <p:nvPr/>
        </p:nvSpPr>
        <p:spPr>
          <a:xfrm>
            <a:off x="0" y="-3"/>
            <a:ext cx="12191877" cy="6858000"/>
          </a:xfrm>
          <a:custGeom>
            <a:avLst/>
            <a:gdLst>
              <a:gd name="connsiteX0" fmla="*/ 0 w 12191877"/>
              <a:gd name="connsiteY0" fmla="*/ 6858000 h 6858000"/>
              <a:gd name="connsiteX1" fmla="*/ 8102520 w 12191877"/>
              <a:gd name="connsiteY1" fmla="*/ 6858000 h 6858000"/>
              <a:gd name="connsiteX2" fmla="*/ 8102520 w 12191877"/>
              <a:gd name="connsiteY2" fmla="*/ 6051708 h 6858000"/>
              <a:gd name="connsiteX3" fmla="*/ 12191878 w 12191877"/>
              <a:gd name="connsiteY3" fmla="*/ 1962310 h 6858000"/>
              <a:gd name="connsiteX4" fmla="*/ 12191878 w 12191877"/>
              <a:gd name="connsiteY4" fmla="*/ 1850371 h 6858000"/>
              <a:gd name="connsiteX5" fmla="*/ 8102520 w 12191877"/>
              <a:gd name="connsiteY5" fmla="*/ 5939766 h 6858000"/>
              <a:gd name="connsiteX6" fmla="*/ 8102520 w 12191877"/>
              <a:gd name="connsiteY6" fmla="*/ 4931057 h 6858000"/>
              <a:gd name="connsiteX7" fmla="*/ 12191878 w 12191877"/>
              <a:gd name="connsiteY7" fmla="*/ 841658 h 6858000"/>
              <a:gd name="connsiteX8" fmla="*/ 12191878 w 12191877"/>
              <a:gd name="connsiteY8" fmla="*/ 729724 h 6858000"/>
              <a:gd name="connsiteX9" fmla="*/ 8102520 w 12191877"/>
              <a:gd name="connsiteY9" fmla="*/ 4819122 h 6858000"/>
              <a:gd name="connsiteX10" fmla="*/ 8102520 w 12191877"/>
              <a:gd name="connsiteY10" fmla="*/ 3810409 h 6858000"/>
              <a:gd name="connsiteX11" fmla="*/ 11912894 w 12191877"/>
              <a:gd name="connsiteY11" fmla="*/ 0 h 6858000"/>
              <a:gd name="connsiteX12" fmla="*/ 11800954 w 12191877"/>
              <a:gd name="connsiteY12" fmla="*/ 0 h 6858000"/>
              <a:gd name="connsiteX13" fmla="*/ 8102520 w 12191877"/>
              <a:gd name="connsiteY13" fmla="*/ 3698475 h 6858000"/>
              <a:gd name="connsiteX14" fmla="*/ 8102520 w 12191877"/>
              <a:gd name="connsiteY14" fmla="*/ 2689762 h 6858000"/>
              <a:gd name="connsiteX15" fmla="*/ 10792254 w 12191877"/>
              <a:gd name="connsiteY15" fmla="*/ 0 h 6858000"/>
              <a:gd name="connsiteX16" fmla="*/ 10680314 w 12191877"/>
              <a:gd name="connsiteY16" fmla="*/ 0 h 6858000"/>
              <a:gd name="connsiteX17" fmla="*/ 8102520 w 12191877"/>
              <a:gd name="connsiteY17" fmla="*/ 2577820 h 6858000"/>
              <a:gd name="connsiteX18" fmla="*/ 8102520 w 12191877"/>
              <a:gd name="connsiteY18" fmla="*/ 1569100 h 6858000"/>
              <a:gd name="connsiteX19" fmla="*/ 9671614 w 12191877"/>
              <a:gd name="connsiteY19" fmla="*/ 0 h 6858000"/>
              <a:gd name="connsiteX20" fmla="*/ 9559677 w 12191877"/>
              <a:gd name="connsiteY20" fmla="*/ 0 h 6858000"/>
              <a:gd name="connsiteX21" fmla="*/ 8102520 w 12191877"/>
              <a:gd name="connsiteY21" fmla="*/ 1457172 h 6858000"/>
              <a:gd name="connsiteX22" fmla="*/ 8102520 w 12191877"/>
              <a:gd name="connsiteY22" fmla="*/ 560902 h 6858000"/>
              <a:gd name="connsiteX23" fmla="*/ 8644717 w 12191877"/>
              <a:gd name="connsiteY23" fmla="*/ 0 h 6858000"/>
              <a:gd name="connsiteX24" fmla="*/ 8536632 w 12191877"/>
              <a:gd name="connsiteY24" fmla="*/ 0 h 6858000"/>
              <a:gd name="connsiteX25" fmla="*/ 8102520 w 12191877"/>
              <a:gd name="connsiteY25" fmla="*/ 448970 h 6858000"/>
              <a:gd name="connsiteX26" fmla="*/ 8102520 w 12191877"/>
              <a:gd name="connsiteY26" fmla="*/ 0 h 6858000"/>
              <a:gd name="connsiteX27" fmla="*/ 0 w 12191877"/>
              <a:gd name="connsiteY27" fmla="*/ 0 h 6858000"/>
              <a:gd name="connsiteX28" fmla="*/ 0 w 12191877"/>
              <a:gd name="connsiteY28" fmla="*/ 6857997 h 6858000"/>
              <a:gd name="connsiteX29" fmla="*/ 8304935 w 12191877"/>
              <a:gd name="connsiteY29" fmla="*/ 6858000 h 6858000"/>
              <a:gd name="connsiteX30" fmla="*/ 8416875 w 12191877"/>
              <a:gd name="connsiteY30" fmla="*/ 6858000 h 6858000"/>
              <a:gd name="connsiteX31" fmla="*/ 12191878 w 12191877"/>
              <a:gd name="connsiteY31" fmla="*/ 3082961 h 6858000"/>
              <a:gd name="connsiteX32" fmla="*/ 12191878 w 12191877"/>
              <a:gd name="connsiteY32" fmla="*/ 2971019 h 6858000"/>
              <a:gd name="connsiteX33" fmla="*/ 8304935 w 12191877"/>
              <a:gd name="connsiteY33" fmla="*/ 6858000 h 6858000"/>
              <a:gd name="connsiteX34" fmla="*/ 9425589 w 12191877"/>
              <a:gd name="connsiteY34" fmla="*/ 6858000 h 6858000"/>
              <a:gd name="connsiteX35" fmla="*/ 9537516 w 12191877"/>
              <a:gd name="connsiteY35" fmla="*/ 6858000 h 6858000"/>
              <a:gd name="connsiteX36" fmla="*/ 12191878 w 12191877"/>
              <a:gd name="connsiteY36" fmla="*/ 4203612 h 6858000"/>
              <a:gd name="connsiteX37" fmla="*/ 12191878 w 12191877"/>
              <a:gd name="connsiteY37" fmla="*/ 4091670 h 6858000"/>
              <a:gd name="connsiteX38" fmla="*/ 9425589 w 12191877"/>
              <a:gd name="connsiteY38" fmla="*/ 6858000 h 6858000"/>
              <a:gd name="connsiteX39" fmla="*/ 10544933 w 12191877"/>
              <a:gd name="connsiteY39" fmla="*/ 6858000 h 6858000"/>
              <a:gd name="connsiteX40" fmla="*/ 10658156 w 12191877"/>
              <a:gd name="connsiteY40" fmla="*/ 6858000 h 6858000"/>
              <a:gd name="connsiteX41" fmla="*/ 12191878 w 12191877"/>
              <a:gd name="connsiteY41" fmla="*/ 5324264 h 6858000"/>
              <a:gd name="connsiteX42" fmla="*/ 12191878 w 12191877"/>
              <a:gd name="connsiteY42" fmla="*/ 5211040 h 6858000"/>
              <a:gd name="connsiteX43" fmla="*/ 10544933 w 12191877"/>
              <a:gd name="connsiteY43" fmla="*/ 6858000 h 6858000"/>
              <a:gd name="connsiteX44" fmla="*/ 11665573 w 12191877"/>
              <a:gd name="connsiteY44" fmla="*/ 6858000 h 6858000"/>
              <a:gd name="connsiteX45" fmla="*/ 11777507 w 12191877"/>
              <a:gd name="connsiteY45" fmla="*/ 6858000 h 6858000"/>
              <a:gd name="connsiteX46" fmla="*/ 12191878 w 12191877"/>
              <a:gd name="connsiteY46" fmla="*/ 6443630 h 6858000"/>
              <a:gd name="connsiteX47" fmla="*/ 12191878 w 12191877"/>
              <a:gd name="connsiteY47" fmla="*/ 6331691 h 6858000"/>
              <a:gd name="connsiteX48" fmla="*/ 11665573 w 12191877"/>
              <a:gd name="connsiteY4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2191877" h="6858000">
                <a:moveTo>
                  <a:pt x="0" y="6858000"/>
                </a:moveTo>
                <a:lnTo>
                  <a:pt x="8102520" y="6858000"/>
                </a:lnTo>
                <a:lnTo>
                  <a:pt x="8102520" y="6051708"/>
                </a:lnTo>
                <a:lnTo>
                  <a:pt x="12191878" y="1962310"/>
                </a:lnTo>
                <a:lnTo>
                  <a:pt x="12191878" y="1850371"/>
                </a:lnTo>
                <a:lnTo>
                  <a:pt x="8102520" y="5939766"/>
                </a:lnTo>
                <a:lnTo>
                  <a:pt x="8102520" y="4931057"/>
                </a:lnTo>
                <a:lnTo>
                  <a:pt x="12191878" y="841658"/>
                </a:lnTo>
                <a:lnTo>
                  <a:pt x="12191878" y="729724"/>
                </a:lnTo>
                <a:lnTo>
                  <a:pt x="8102520" y="4819122"/>
                </a:lnTo>
                <a:lnTo>
                  <a:pt x="8102520" y="3810409"/>
                </a:lnTo>
                <a:lnTo>
                  <a:pt x="11912894" y="0"/>
                </a:lnTo>
                <a:lnTo>
                  <a:pt x="11800954" y="0"/>
                </a:lnTo>
                <a:lnTo>
                  <a:pt x="8102520" y="3698475"/>
                </a:lnTo>
                <a:lnTo>
                  <a:pt x="8102520" y="2689762"/>
                </a:lnTo>
                <a:lnTo>
                  <a:pt x="10792254" y="0"/>
                </a:lnTo>
                <a:lnTo>
                  <a:pt x="10680314" y="0"/>
                </a:lnTo>
                <a:lnTo>
                  <a:pt x="8102520" y="2577820"/>
                </a:lnTo>
                <a:lnTo>
                  <a:pt x="8102520" y="1569100"/>
                </a:lnTo>
                <a:lnTo>
                  <a:pt x="9671614" y="0"/>
                </a:lnTo>
                <a:lnTo>
                  <a:pt x="9559677" y="0"/>
                </a:lnTo>
                <a:lnTo>
                  <a:pt x="8102520" y="1457172"/>
                </a:lnTo>
                <a:lnTo>
                  <a:pt x="8102520" y="560902"/>
                </a:lnTo>
                <a:lnTo>
                  <a:pt x="8644717" y="0"/>
                </a:lnTo>
                <a:lnTo>
                  <a:pt x="8536632" y="0"/>
                </a:lnTo>
                <a:lnTo>
                  <a:pt x="8102520" y="448970"/>
                </a:lnTo>
                <a:lnTo>
                  <a:pt x="8102520" y="0"/>
                </a:lnTo>
                <a:lnTo>
                  <a:pt x="0" y="0"/>
                </a:lnTo>
                <a:lnTo>
                  <a:pt x="0" y="6857997"/>
                </a:lnTo>
                <a:close/>
                <a:moveTo>
                  <a:pt x="8304935" y="6858000"/>
                </a:moveTo>
                <a:lnTo>
                  <a:pt x="8416875" y="6858000"/>
                </a:lnTo>
                <a:lnTo>
                  <a:pt x="12191878" y="3082961"/>
                </a:lnTo>
                <a:lnTo>
                  <a:pt x="12191878" y="2971019"/>
                </a:lnTo>
                <a:lnTo>
                  <a:pt x="8304935" y="6858000"/>
                </a:lnTo>
                <a:close/>
                <a:moveTo>
                  <a:pt x="9425589" y="6858000"/>
                </a:moveTo>
                <a:lnTo>
                  <a:pt x="9537516" y="6858000"/>
                </a:lnTo>
                <a:lnTo>
                  <a:pt x="12191878" y="4203612"/>
                </a:lnTo>
                <a:lnTo>
                  <a:pt x="12191878" y="4091670"/>
                </a:lnTo>
                <a:lnTo>
                  <a:pt x="9425589" y="6858000"/>
                </a:lnTo>
                <a:close/>
                <a:moveTo>
                  <a:pt x="10544933" y="6858000"/>
                </a:moveTo>
                <a:lnTo>
                  <a:pt x="10658156" y="6858000"/>
                </a:lnTo>
                <a:lnTo>
                  <a:pt x="12191878" y="5324264"/>
                </a:lnTo>
                <a:lnTo>
                  <a:pt x="12191878" y="5211040"/>
                </a:lnTo>
                <a:lnTo>
                  <a:pt x="10544933" y="6858000"/>
                </a:lnTo>
                <a:close/>
                <a:moveTo>
                  <a:pt x="11665573" y="6858000"/>
                </a:moveTo>
                <a:lnTo>
                  <a:pt x="11777507" y="6858000"/>
                </a:lnTo>
                <a:lnTo>
                  <a:pt x="12191878" y="6443630"/>
                </a:lnTo>
                <a:lnTo>
                  <a:pt x="12191878" y="6331691"/>
                </a:lnTo>
                <a:lnTo>
                  <a:pt x="11665573" y="6858000"/>
                </a:lnTo>
                <a:close/>
              </a:path>
            </a:pathLst>
          </a:custGeom>
          <a:solidFill>
            <a:srgbClr val="F0EBE1"/>
          </a:solidFill>
          <a:ln w="360" cap="flat">
            <a:noFill/>
            <a:prstDash val="solid"/>
            <a:miter/>
          </a:ln>
        </p:spPr>
        <p:txBody>
          <a:bodyPr rtlCol="0" anchor="ctr"/>
          <a:lstStyle/>
          <a:p>
            <a:endParaRPr lang="en-GB"/>
          </a:p>
        </p:txBody>
      </p:sp>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11" name="Picture 10">
            <a:extLst>
              <a:ext uri="{FF2B5EF4-FFF2-40B4-BE49-F238E27FC236}">
                <a16:creationId xmlns:a16="http://schemas.microsoft.com/office/drawing/2014/main" id="{3D7FCCBE-EE77-5D47-8CE2-1B409B5E097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2760058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itle Slide 1">
    <p:bg>
      <p:bgPr>
        <a:solidFill>
          <a:schemeClr val="accent1"/>
        </a:solidFill>
        <a:effectLst/>
      </p:bgPr>
    </p:bg>
    <p:spTree>
      <p:nvGrpSpPr>
        <p:cNvPr id="1" name=""/>
        <p:cNvGrpSpPr/>
        <p:nvPr/>
      </p:nvGrpSpPr>
      <p:grpSpPr>
        <a:xfrm>
          <a:off x="0" y="0"/>
          <a:ext cx="0" cy="0"/>
          <a:chOff x="0" y="0"/>
          <a:chExt cx="0" cy="0"/>
        </a:xfrm>
      </p:grpSpPr>
      <p:sp>
        <p:nvSpPr>
          <p:cNvPr id="26" name="Graphic 24">
            <a:extLst>
              <a:ext uri="{FF2B5EF4-FFF2-40B4-BE49-F238E27FC236}">
                <a16:creationId xmlns:a16="http://schemas.microsoft.com/office/drawing/2014/main" id="{412E2FC6-3DC7-A5C6-CB76-702A1185B2EA}"/>
              </a:ext>
            </a:extLst>
          </p:cNvPr>
          <p:cNvSpPr/>
          <p:nvPr/>
        </p:nvSpPr>
        <p:spPr>
          <a:xfrm>
            <a:off x="0" y="-3"/>
            <a:ext cx="12191877" cy="6858000"/>
          </a:xfrm>
          <a:custGeom>
            <a:avLst/>
            <a:gdLst>
              <a:gd name="connsiteX0" fmla="*/ 0 w 12191877"/>
              <a:gd name="connsiteY0" fmla="*/ 6858000 h 6858000"/>
              <a:gd name="connsiteX1" fmla="*/ 8102520 w 12191877"/>
              <a:gd name="connsiteY1" fmla="*/ 6858000 h 6858000"/>
              <a:gd name="connsiteX2" fmla="*/ 8102520 w 12191877"/>
              <a:gd name="connsiteY2" fmla="*/ 6051708 h 6858000"/>
              <a:gd name="connsiteX3" fmla="*/ 12191878 w 12191877"/>
              <a:gd name="connsiteY3" fmla="*/ 1962310 h 6858000"/>
              <a:gd name="connsiteX4" fmla="*/ 12191878 w 12191877"/>
              <a:gd name="connsiteY4" fmla="*/ 1850371 h 6858000"/>
              <a:gd name="connsiteX5" fmla="*/ 8102520 w 12191877"/>
              <a:gd name="connsiteY5" fmla="*/ 5939766 h 6858000"/>
              <a:gd name="connsiteX6" fmla="*/ 8102520 w 12191877"/>
              <a:gd name="connsiteY6" fmla="*/ 4931057 h 6858000"/>
              <a:gd name="connsiteX7" fmla="*/ 12191878 w 12191877"/>
              <a:gd name="connsiteY7" fmla="*/ 841658 h 6858000"/>
              <a:gd name="connsiteX8" fmla="*/ 12191878 w 12191877"/>
              <a:gd name="connsiteY8" fmla="*/ 729724 h 6858000"/>
              <a:gd name="connsiteX9" fmla="*/ 8102520 w 12191877"/>
              <a:gd name="connsiteY9" fmla="*/ 4819122 h 6858000"/>
              <a:gd name="connsiteX10" fmla="*/ 8102520 w 12191877"/>
              <a:gd name="connsiteY10" fmla="*/ 3810409 h 6858000"/>
              <a:gd name="connsiteX11" fmla="*/ 11912894 w 12191877"/>
              <a:gd name="connsiteY11" fmla="*/ 0 h 6858000"/>
              <a:gd name="connsiteX12" fmla="*/ 11800954 w 12191877"/>
              <a:gd name="connsiteY12" fmla="*/ 0 h 6858000"/>
              <a:gd name="connsiteX13" fmla="*/ 8102520 w 12191877"/>
              <a:gd name="connsiteY13" fmla="*/ 3698475 h 6858000"/>
              <a:gd name="connsiteX14" fmla="*/ 8102520 w 12191877"/>
              <a:gd name="connsiteY14" fmla="*/ 2689762 h 6858000"/>
              <a:gd name="connsiteX15" fmla="*/ 10792254 w 12191877"/>
              <a:gd name="connsiteY15" fmla="*/ 0 h 6858000"/>
              <a:gd name="connsiteX16" fmla="*/ 10680314 w 12191877"/>
              <a:gd name="connsiteY16" fmla="*/ 0 h 6858000"/>
              <a:gd name="connsiteX17" fmla="*/ 8102520 w 12191877"/>
              <a:gd name="connsiteY17" fmla="*/ 2577820 h 6858000"/>
              <a:gd name="connsiteX18" fmla="*/ 8102520 w 12191877"/>
              <a:gd name="connsiteY18" fmla="*/ 1569100 h 6858000"/>
              <a:gd name="connsiteX19" fmla="*/ 9671614 w 12191877"/>
              <a:gd name="connsiteY19" fmla="*/ 0 h 6858000"/>
              <a:gd name="connsiteX20" fmla="*/ 9559677 w 12191877"/>
              <a:gd name="connsiteY20" fmla="*/ 0 h 6858000"/>
              <a:gd name="connsiteX21" fmla="*/ 8102520 w 12191877"/>
              <a:gd name="connsiteY21" fmla="*/ 1457172 h 6858000"/>
              <a:gd name="connsiteX22" fmla="*/ 8102520 w 12191877"/>
              <a:gd name="connsiteY22" fmla="*/ 560902 h 6858000"/>
              <a:gd name="connsiteX23" fmla="*/ 8644717 w 12191877"/>
              <a:gd name="connsiteY23" fmla="*/ 0 h 6858000"/>
              <a:gd name="connsiteX24" fmla="*/ 8536632 w 12191877"/>
              <a:gd name="connsiteY24" fmla="*/ 0 h 6858000"/>
              <a:gd name="connsiteX25" fmla="*/ 8102520 w 12191877"/>
              <a:gd name="connsiteY25" fmla="*/ 448970 h 6858000"/>
              <a:gd name="connsiteX26" fmla="*/ 8102520 w 12191877"/>
              <a:gd name="connsiteY26" fmla="*/ 0 h 6858000"/>
              <a:gd name="connsiteX27" fmla="*/ 0 w 12191877"/>
              <a:gd name="connsiteY27" fmla="*/ 0 h 6858000"/>
              <a:gd name="connsiteX28" fmla="*/ 0 w 12191877"/>
              <a:gd name="connsiteY28" fmla="*/ 6857997 h 6858000"/>
              <a:gd name="connsiteX29" fmla="*/ 8304935 w 12191877"/>
              <a:gd name="connsiteY29" fmla="*/ 6858000 h 6858000"/>
              <a:gd name="connsiteX30" fmla="*/ 8416875 w 12191877"/>
              <a:gd name="connsiteY30" fmla="*/ 6858000 h 6858000"/>
              <a:gd name="connsiteX31" fmla="*/ 12191878 w 12191877"/>
              <a:gd name="connsiteY31" fmla="*/ 3082961 h 6858000"/>
              <a:gd name="connsiteX32" fmla="*/ 12191878 w 12191877"/>
              <a:gd name="connsiteY32" fmla="*/ 2971019 h 6858000"/>
              <a:gd name="connsiteX33" fmla="*/ 8304935 w 12191877"/>
              <a:gd name="connsiteY33" fmla="*/ 6858000 h 6858000"/>
              <a:gd name="connsiteX34" fmla="*/ 9425589 w 12191877"/>
              <a:gd name="connsiteY34" fmla="*/ 6858000 h 6858000"/>
              <a:gd name="connsiteX35" fmla="*/ 9537516 w 12191877"/>
              <a:gd name="connsiteY35" fmla="*/ 6858000 h 6858000"/>
              <a:gd name="connsiteX36" fmla="*/ 12191878 w 12191877"/>
              <a:gd name="connsiteY36" fmla="*/ 4203612 h 6858000"/>
              <a:gd name="connsiteX37" fmla="*/ 12191878 w 12191877"/>
              <a:gd name="connsiteY37" fmla="*/ 4091670 h 6858000"/>
              <a:gd name="connsiteX38" fmla="*/ 9425589 w 12191877"/>
              <a:gd name="connsiteY38" fmla="*/ 6858000 h 6858000"/>
              <a:gd name="connsiteX39" fmla="*/ 10544933 w 12191877"/>
              <a:gd name="connsiteY39" fmla="*/ 6858000 h 6858000"/>
              <a:gd name="connsiteX40" fmla="*/ 10658156 w 12191877"/>
              <a:gd name="connsiteY40" fmla="*/ 6858000 h 6858000"/>
              <a:gd name="connsiteX41" fmla="*/ 12191878 w 12191877"/>
              <a:gd name="connsiteY41" fmla="*/ 5324264 h 6858000"/>
              <a:gd name="connsiteX42" fmla="*/ 12191878 w 12191877"/>
              <a:gd name="connsiteY42" fmla="*/ 5211040 h 6858000"/>
              <a:gd name="connsiteX43" fmla="*/ 10544933 w 12191877"/>
              <a:gd name="connsiteY43" fmla="*/ 6858000 h 6858000"/>
              <a:gd name="connsiteX44" fmla="*/ 11665573 w 12191877"/>
              <a:gd name="connsiteY44" fmla="*/ 6858000 h 6858000"/>
              <a:gd name="connsiteX45" fmla="*/ 11777507 w 12191877"/>
              <a:gd name="connsiteY45" fmla="*/ 6858000 h 6858000"/>
              <a:gd name="connsiteX46" fmla="*/ 12191878 w 12191877"/>
              <a:gd name="connsiteY46" fmla="*/ 6443630 h 6858000"/>
              <a:gd name="connsiteX47" fmla="*/ 12191878 w 12191877"/>
              <a:gd name="connsiteY47" fmla="*/ 6331691 h 6858000"/>
              <a:gd name="connsiteX48" fmla="*/ 11665573 w 12191877"/>
              <a:gd name="connsiteY4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2191877" h="6858000">
                <a:moveTo>
                  <a:pt x="0" y="6858000"/>
                </a:moveTo>
                <a:lnTo>
                  <a:pt x="8102520" y="6858000"/>
                </a:lnTo>
                <a:lnTo>
                  <a:pt x="8102520" y="6051708"/>
                </a:lnTo>
                <a:lnTo>
                  <a:pt x="12191878" y="1962310"/>
                </a:lnTo>
                <a:lnTo>
                  <a:pt x="12191878" y="1850371"/>
                </a:lnTo>
                <a:lnTo>
                  <a:pt x="8102520" y="5939766"/>
                </a:lnTo>
                <a:lnTo>
                  <a:pt x="8102520" y="4931057"/>
                </a:lnTo>
                <a:lnTo>
                  <a:pt x="12191878" y="841658"/>
                </a:lnTo>
                <a:lnTo>
                  <a:pt x="12191878" y="729724"/>
                </a:lnTo>
                <a:lnTo>
                  <a:pt x="8102520" y="4819122"/>
                </a:lnTo>
                <a:lnTo>
                  <a:pt x="8102520" y="3810409"/>
                </a:lnTo>
                <a:lnTo>
                  <a:pt x="11912894" y="0"/>
                </a:lnTo>
                <a:lnTo>
                  <a:pt x="11800954" y="0"/>
                </a:lnTo>
                <a:lnTo>
                  <a:pt x="8102520" y="3698475"/>
                </a:lnTo>
                <a:lnTo>
                  <a:pt x="8102520" y="2689762"/>
                </a:lnTo>
                <a:lnTo>
                  <a:pt x="10792254" y="0"/>
                </a:lnTo>
                <a:lnTo>
                  <a:pt x="10680314" y="0"/>
                </a:lnTo>
                <a:lnTo>
                  <a:pt x="8102520" y="2577820"/>
                </a:lnTo>
                <a:lnTo>
                  <a:pt x="8102520" y="1569100"/>
                </a:lnTo>
                <a:lnTo>
                  <a:pt x="9671614" y="0"/>
                </a:lnTo>
                <a:lnTo>
                  <a:pt x="9559677" y="0"/>
                </a:lnTo>
                <a:lnTo>
                  <a:pt x="8102520" y="1457172"/>
                </a:lnTo>
                <a:lnTo>
                  <a:pt x="8102520" y="560902"/>
                </a:lnTo>
                <a:lnTo>
                  <a:pt x="8644717" y="0"/>
                </a:lnTo>
                <a:lnTo>
                  <a:pt x="8536632" y="0"/>
                </a:lnTo>
                <a:lnTo>
                  <a:pt x="8102520" y="448970"/>
                </a:lnTo>
                <a:lnTo>
                  <a:pt x="8102520" y="0"/>
                </a:lnTo>
                <a:lnTo>
                  <a:pt x="0" y="0"/>
                </a:lnTo>
                <a:lnTo>
                  <a:pt x="0" y="6857997"/>
                </a:lnTo>
                <a:close/>
                <a:moveTo>
                  <a:pt x="8304935" y="6858000"/>
                </a:moveTo>
                <a:lnTo>
                  <a:pt x="8416875" y="6858000"/>
                </a:lnTo>
                <a:lnTo>
                  <a:pt x="12191878" y="3082961"/>
                </a:lnTo>
                <a:lnTo>
                  <a:pt x="12191878" y="2971019"/>
                </a:lnTo>
                <a:lnTo>
                  <a:pt x="8304935" y="6858000"/>
                </a:lnTo>
                <a:close/>
                <a:moveTo>
                  <a:pt x="9425589" y="6858000"/>
                </a:moveTo>
                <a:lnTo>
                  <a:pt x="9537516" y="6858000"/>
                </a:lnTo>
                <a:lnTo>
                  <a:pt x="12191878" y="4203612"/>
                </a:lnTo>
                <a:lnTo>
                  <a:pt x="12191878" y="4091670"/>
                </a:lnTo>
                <a:lnTo>
                  <a:pt x="9425589" y="6858000"/>
                </a:lnTo>
                <a:close/>
                <a:moveTo>
                  <a:pt x="10544933" y="6858000"/>
                </a:moveTo>
                <a:lnTo>
                  <a:pt x="10658156" y="6858000"/>
                </a:lnTo>
                <a:lnTo>
                  <a:pt x="12191878" y="5324264"/>
                </a:lnTo>
                <a:lnTo>
                  <a:pt x="12191878" y="5211040"/>
                </a:lnTo>
                <a:lnTo>
                  <a:pt x="10544933" y="6858000"/>
                </a:lnTo>
                <a:close/>
                <a:moveTo>
                  <a:pt x="11665573" y="6858000"/>
                </a:moveTo>
                <a:lnTo>
                  <a:pt x="11777507" y="6858000"/>
                </a:lnTo>
                <a:lnTo>
                  <a:pt x="12191878" y="6443630"/>
                </a:lnTo>
                <a:lnTo>
                  <a:pt x="12191878" y="6331691"/>
                </a:lnTo>
                <a:lnTo>
                  <a:pt x="11665573" y="6858000"/>
                </a:lnTo>
                <a:close/>
              </a:path>
            </a:pathLst>
          </a:custGeom>
          <a:solidFill>
            <a:srgbClr val="F0EBE1"/>
          </a:solidFill>
          <a:ln w="360" cap="flat">
            <a:noFill/>
            <a:prstDash val="solid"/>
            <a:miter/>
          </a:ln>
        </p:spPr>
        <p:txBody>
          <a:bodyPr rtlCol="0" anchor="ctr"/>
          <a:lstStyle/>
          <a:p>
            <a:endParaRPr lang="en-GB"/>
          </a:p>
        </p:txBody>
      </p:sp>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11" name="Picture 10">
            <a:extLst>
              <a:ext uri="{FF2B5EF4-FFF2-40B4-BE49-F238E27FC236}">
                <a16:creationId xmlns:a16="http://schemas.microsoft.com/office/drawing/2014/main" id="{3D7FCCBE-EE77-5D47-8CE2-1B409B5E097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1627237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2">
    <p:bg>
      <p:bgPr>
        <a:solidFill>
          <a:schemeClr val="accent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55F463-6573-FC45-BA45-C38E511134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9" name="Picture 8">
            <a:extLst>
              <a:ext uri="{FF2B5EF4-FFF2-40B4-BE49-F238E27FC236}">
                <a16:creationId xmlns:a16="http://schemas.microsoft.com/office/drawing/2014/main" id="{43EE9307-AB79-3247-82BD-37685692FA22}"/>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4278831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2">
    <p:bg>
      <p:bgPr>
        <a:solidFill>
          <a:schemeClr val="accent6"/>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55F463-6573-FC45-BA45-C38E511134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9" name="Picture 8">
            <a:extLst>
              <a:ext uri="{FF2B5EF4-FFF2-40B4-BE49-F238E27FC236}">
                <a16:creationId xmlns:a16="http://schemas.microsoft.com/office/drawing/2014/main" id="{43EE9307-AB79-3247-82BD-37685692FA22}"/>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3615014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a:xfrm>
            <a:off x="649940" y="484094"/>
            <a:ext cx="9894939" cy="1075323"/>
          </a:xfrm>
        </p:spPr>
        <p:txBody>
          <a:bodyPr anchor="b"/>
          <a:lstStyle/>
          <a:p>
            <a:r>
              <a:rPr lang="fi-FI"/>
              <a:t>Muokkaa perustyyl. napsautt.</a:t>
            </a:r>
            <a:endParaRPr lang="en-GB"/>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a:p>
        </p:txBody>
      </p:sp>
      <p:sp>
        <p:nvSpPr>
          <p:cNvPr id="7" name="Date Placeholder 6">
            <a:extLst>
              <a:ext uri="{FF2B5EF4-FFF2-40B4-BE49-F238E27FC236}">
                <a16:creationId xmlns:a16="http://schemas.microsoft.com/office/drawing/2014/main" id="{3E996DCA-8E68-4F4A-A4A6-ACE6BC7F2463}"/>
              </a:ext>
            </a:extLst>
          </p:cNvPr>
          <p:cNvSpPr>
            <a:spLocks noGrp="1"/>
          </p:cNvSpPr>
          <p:nvPr>
            <p:ph type="dt" sz="half" idx="10"/>
          </p:nvPr>
        </p:nvSpPr>
        <p:spPr/>
        <p:txBody>
          <a:bodyPr/>
          <a:lstStyle/>
          <a:p>
            <a:r>
              <a:rPr lang="fi-FI"/>
              <a:t>8.6.2036</a:t>
            </a:r>
          </a:p>
        </p:txBody>
      </p:sp>
      <p:sp>
        <p:nvSpPr>
          <p:cNvPr id="8" name="Footer Placeholder 7">
            <a:extLst>
              <a:ext uri="{FF2B5EF4-FFF2-40B4-BE49-F238E27FC236}">
                <a16:creationId xmlns:a16="http://schemas.microsoft.com/office/drawing/2014/main" id="{C9DC7B94-042D-44C2-B7B2-1128AAFA5739}"/>
              </a:ext>
            </a:extLst>
          </p:cNvPr>
          <p:cNvSpPr>
            <a:spLocks noGrp="1"/>
          </p:cNvSpPr>
          <p:nvPr>
            <p:ph type="ftr" sz="quarter" idx="11"/>
          </p:nvPr>
        </p:nvSpPr>
        <p:spPr/>
        <p:txBody>
          <a:bodyPr/>
          <a:lstStyle/>
          <a:p>
            <a:r>
              <a:rPr lang="fi-FI"/>
              <a:t>Kimmo Tarvainen STM</a:t>
            </a:r>
          </a:p>
        </p:txBody>
      </p:sp>
      <p:sp>
        <p:nvSpPr>
          <p:cNvPr id="9" name="Slide Number Placeholder 8">
            <a:extLst>
              <a:ext uri="{FF2B5EF4-FFF2-40B4-BE49-F238E27FC236}">
                <a16:creationId xmlns:a16="http://schemas.microsoft.com/office/drawing/2014/main" id="{5BFF758F-2E86-4270-85EA-931D55C92679}"/>
              </a:ext>
            </a:extLst>
          </p:cNvPr>
          <p:cNvSpPr>
            <a:spLocks noGrp="1"/>
          </p:cNvSpPr>
          <p:nvPr>
            <p:ph type="sldNum" sz="quarter" idx="12"/>
          </p:nvPr>
        </p:nvSpPr>
        <p:spPr/>
        <p:txBody>
          <a:bodyPr/>
          <a:lstStyle/>
          <a:p>
            <a:fld id="{31160B98-140E-4345-B1A3-2A7247C42973}" type="slidenum">
              <a:rPr lang="fi-FI" smtClean="0"/>
              <a:t>‹#›</a:t>
            </a:fld>
            <a:endParaRPr lang="fi-FI"/>
          </a:p>
        </p:txBody>
      </p:sp>
      <p:pic>
        <p:nvPicPr>
          <p:cNvPr id="11" name="Picture 10">
            <a:extLst>
              <a:ext uri="{FF2B5EF4-FFF2-40B4-BE49-F238E27FC236}">
                <a16:creationId xmlns:a16="http://schemas.microsoft.com/office/drawing/2014/main" id="{CFAA53A2-04A4-784B-8533-1BE5B6ED6EB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Tree>
    <p:extLst>
      <p:ext uri="{BB962C8B-B14F-4D97-AF65-F5344CB8AC3E}">
        <p14:creationId xmlns:p14="http://schemas.microsoft.com/office/powerpoint/2010/main" val="26095657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649940" y="2021541"/>
            <a:ext cx="5311126" cy="415542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a:p>
        </p:txBody>
      </p:sp>
      <p:sp>
        <p:nvSpPr>
          <p:cNvPr id="7" name="Date Placeholder 6">
            <a:extLst>
              <a:ext uri="{FF2B5EF4-FFF2-40B4-BE49-F238E27FC236}">
                <a16:creationId xmlns:a16="http://schemas.microsoft.com/office/drawing/2014/main" id="{3E996DCA-8E68-4F4A-A4A6-ACE6BC7F2463}"/>
              </a:ext>
            </a:extLst>
          </p:cNvPr>
          <p:cNvSpPr>
            <a:spLocks noGrp="1"/>
          </p:cNvSpPr>
          <p:nvPr>
            <p:ph type="dt" sz="half" idx="10"/>
          </p:nvPr>
        </p:nvSpPr>
        <p:spPr/>
        <p:txBody>
          <a:bodyPr/>
          <a:lstStyle/>
          <a:p>
            <a:r>
              <a:rPr lang="fi-FI"/>
              <a:t>8.6.2036</a:t>
            </a:r>
          </a:p>
        </p:txBody>
      </p:sp>
      <p:sp>
        <p:nvSpPr>
          <p:cNvPr id="8" name="Footer Placeholder 7">
            <a:extLst>
              <a:ext uri="{FF2B5EF4-FFF2-40B4-BE49-F238E27FC236}">
                <a16:creationId xmlns:a16="http://schemas.microsoft.com/office/drawing/2014/main" id="{C9DC7B94-042D-44C2-B7B2-1128AAFA5739}"/>
              </a:ext>
            </a:extLst>
          </p:cNvPr>
          <p:cNvSpPr>
            <a:spLocks noGrp="1"/>
          </p:cNvSpPr>
          <p:nvPr>
            <p:ph type="ftr" sz="quarter" idx="11"/>
          </p:nvPr>
        </p:nvSpPr>
        <p:spPr/>
        <p:txBody>
          <a:bodyPr/>
          <a:lstStyle/>
          <a:p>
            <a:r>
              <a:rPr lang="fi-FI"/>
              <a:t>Kimmo Tarvainen STM</a:t>
            </a:r>
          </a:p>
        </p:txBody>
      </p:sp>
      <p:sp>
        <p:nvSpPr>
          <p:cNvPr id="9" name="Slide Number Placeholder 8">
            <a:extLst>
              <a:ext uri="{FF2B5EF4-FFF2-40B4-BE49-F238E27FC236}">
                <a16:creationId xmlns:a16="http://schemas.microsoft.com/office/drawing/2014/main" id="{5BFF758F-2E86-4270-85EA-931D55C92679}"/>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4" name="Content Placeholder 2">
            <a:extLst>
              <a:ext uri="{FF2B5EF4-FFF2-40B4-BE49-F238E27FC236}">
                <a16:creationId xmlns:a16="http://schemas.microsoft.com/office/drawing/2014/main" id="{8F604C65-0022-A10B-E75C-3BC0B3B9636F}"/>
              </a:ext>
            </a:extLst>
          </p:cNvPr>
          <p:cNvSpPr>
            <a:spLocks noGrp="1"/>
          </p:cNvSpPr>
          <p:nvPr>
            <p:ph idx="13"/>
          </p:nvPr>
        </p:nvSpPr>
        <p:spPr>
          <a:xfrm>
            <a:off x="6230933" y="2021541"/>
            <a:ext cx="5311126" cy="415542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a:p>
        </p:txBody>
      </p:sp>
      <p:pic>
        <p:nvPicPr>
          <p:cNvPr id="10" name="Picture 9">
            <a:extLst>
              <a:ext uri="{FF2B5EF4-FFF2-40B4-BE49-F238E27FC236}">
                <a16:creationId xmlns:a16="http://schemas.microsoft.com/office/drawing/2014/main" id="{B6363DDC-C97A-194B-98DF-CA51F0A3D357}"/>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
        <p:nvSpPr>
          <p:cNvPr id="11" name="Title 1">
            <a:extLst>
              <a:ext uri="{FF2B5EF4-FFF2-40B4-BE49-F238E27FC236}">
                <a16:creationId xmlns:a16="http://schemas.microsoft.com/office/drawing/2014/main" id="{85789431-5CDA-8F47-85A4-31FC69C1740D}"/>
              </a:ext>
            </a:extLst>
          </p:cNvPr>
          <p:cNvSpPr>
            <a:spLocks noGrp="1"/>
          </p:cNvSpPr>
          <p:nvPr>
            <p:ph type="title"/>
          </p:nvPr>
        </p:nvSpPr>
        <p:spPr>
          <a:xfrm>
            <a:off x="649940" y="484094"/>
            <a:ext cx="9894939" cy="1075323"/>
          </a:xfrm>
        </p:spPr>
        <p:txBody>
          <a:bodyPr anchor="b"/>
          <a:lstStyle/>
          <a:p>
            <a:r>
              <a:rPr lang="fi-FI"/>
              <a:t>Muokkaa perustyyl. napsautt.</a:t>
            </a:r>
            <a:endParaRPr lang="en-GB"/>
          </a:p>
        </p:txBody>
      </p:sp>
    </p:spTree>
    <p:extLst>
      <p:ext uri="{BB962C8B-B14F-4D97-AF65-F5344CB8AC3E}">
        <p14:creationId xmlns:p14="http://schemas.microsoft.com/office/powerpoint/2010/main" val="31485516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Osan ylätunniste">
    <p:bg>
      <p:bgPr>
        <a:solidFill>
          <a:schemeClr val="accent1"/>
        </a:solidFill>
        <a:effectLst/>
      </p:bgPr>
    </p:bg>
    <p:spTree>
      <p:nvGrpSpPr>
        <p:cNvPr id="1" name=""/>
        <p:cNvGrpSpPr/>
        <p:nvPr/>
      </p:nvGrpSpPr>
      <p:grpSpPr>
        <a:xfrm>
          <a:off x="0" y="0"/>
          <a:ext cx="0" cy="0"/>
          <a:chOff x="0" y="0"/>
          <a:chExt cx="0" cy="0"/>
        </a:xfrm>
      </p:grpSpPr>
      <p:sp>
        <p:nvSpPr>
          <p:cNvPr id="3" name="Suorakulmio 2">
            <a:extLst>
              <a:ext uri="{FF2B5EF4-FFF2-40B4-BE49-F238E27FC236}">
                <a16:creationId xmlns:a16="http://schemas.microsoft.com/office/drawing/2014/main" id="{DCD8BB72-B7B2-E8EB-24B6-FE4ECB31BE5A}"/>
              </a:ext>
            </a:extLst>
          </p:cNvPr>
          <p:cNvSpPr/>
          <p:nvPr userDrawn="1"/>
        </p:nvSpPr>
        <p:spPr>
          <a:xfrm>
            <a:off x="-1" y="4570190"/>
            <a:ext cx="12192001" cy="2287810"/>
          </a:xfrm>
          <a:prstGeom prst="rect">
            <a:avLst/>
          </a:prstGeom>
          <a:solidFill>
            <a:srgbClr val="F0EB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AC1DC208-0BC6-4780-8569-0CCC5C8BCBB3}"/>
              </a:ext>
            </a:extLst>
          </p:cNvPr>
          <p:cNvSpPr>
            <a:spLocks noGrp="1"/>
          </p:cNvSpPr>
          <p:nvPr>
            <p:ph type="title"/>
          </p:nvPr>
        </p:nvSpPr>
        <p:spPr>
          <a:xfrm>
            <a:off x="649941" y="5170932"/>
            <a:ext cx="6756699" cy="1143000"/>
          </a:xfrm>
        </p:spPr>
        <p:txBody>
          <a:bodyPr anchor="t"/>
          <a:lstStyle>
            <a:lvl1pPr>
              <a:defRPr sz="3200"/>
            </a:lvl1pPr>
          </a:lstStyle>
          <a:p>
            <a:r>
              <a:rPr lang="fi-FI"/>
              <a:t>Muokkaa perustyyl. napsautt.</a:t>
            </a:r>
            <a:endParaRPr lang="en-GB"/>
          </a:p>
        </p:txBody>
      </p:sp>
      <p:sp>
        <p:nvSpPr>
          <p:cNvPr id="7" name="Date Placeholder 6">
            <a:extLst>
              <a:ext uri="{FF2B5EF4-FFF2-40B4-BE49-F238E27FC236}">
                <a16:creationId xmlns:a16="http://schemas.microsoft.com/office/drawing/2014/main" id="{CD1212A6-DA8E-4A60-A5F2-8DAE3B39E0C9}"/>
              </a:ext>
            </a:extLst>
          </p:cNvPr>
          <p:cNvSpPr>
            <a:spLocks noGrp="1"/>
          </p:cNvSpPr>
          <p:nvPr>
            <p:ph type="dt" sz="half" idx="10"/>
          </p:nvPr>
        </p:nvSpPr>
        <p:spPr/>
        <p:txBody>
          <a:bodyPr/>
          <a:lstStyle/>
          <a:p>
            <a:r>
              <a:rPr lang="fi-FI"/>
              <a:t>8.6.2036</a:t>
            </a:r>
          </a:p>
        </p:txBody>
      </p:sp>
      <p:sp>
        <p:nvSpPr>
          <p:cNvPr id="8" name="Footer Placeholder 7">
            <a:extLst>
              <a:ext uri="{FF2B5EF4-FFF2-40B4-BE49-F238E27FC236}">
                <a16:creationId xmlns:a16="http://schemas.microsoft.com/office/drawing/2014/main" id="{32766CB0-43A1-4E89-83D2-9E67BAD6325E}"/>
              </a:ext>
            </a:extLst>
          </p:cNvPr>
          <p:cNvSpPr>
            <a:spLocks noGrp="1"/>
          </p:cNvSpPr>
          <p:nvPr>
            <p:ph type="ftr" sz="quarter" idx="11"/>
          </p:nvPr>
        </p:nvSpPr>
        <p:spPr/>
        <p:txBody>
          <a:bodyPr/>
          <a:lstStyle/>
          <a:p>
            <a:r>
              <a:rPr lang="fi-FI"/>
              <a:t>Kimmo Tarvainen STM</a:t>
            </a:r>
          </a:p>
        </p:txBody>
      </p:sp>
      <p:sp>
        <p:nvSpPr>
          <p:cNvPr id="9" name="Slide Number Placeholder 8">
            <a:extLst>
              <a:ext uri="{FF2B5EF4-FFF2-40B4-BE49-F238E27FC236}">
                <a16:creationId xmlns:a16="http://schemas.microsoft.com/office/drawing/2014/main" id="{6E2AEE1E-B285-4162-ABF0-E898A0AD6816}"/>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4" name="Free-form: Shape 28">
            <a:extLst>
              <a:ext uri="{FF2B5EF4-FFF2-40B4-BE49-F238E27FC236}">
                <a16:creationId xmlns:a16="http://schemas.microsoft.com/office/drawing/2014/main" id="{09403F87-9585-6CA0-7F3B-A0CDE2652619}"/>
              </a:ext>
            </a:extLst>
          </p:cNvPr>
          <p:cNvSpPr/>
          <p:nvPr userDrawn="1"/>
        </p:nvSpPr>
        <p:spPr>
          <a:xfrm>
            <a:off x="-122" y="0"/>
            <a:ext cx="12192122" cy="387240"/>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5" name="Free-form: Shape 29">
            <a:extLst>
              <a:ext uri="{FF2B5EF4-FFF2-40B4-BE49-F238E27FC236}">
                <a16:creationId xmlns:a16="http://schemas.microsoft.com/office/drawing/2014/main" id="{B4E4D196-B8D5-48B6-626D-89C042D57B9C}"/>
              </a:ext>
            </a:extLst>
          </p:cNvPr>
          <p:cNvSpPr/>
          <p:nvPr userDrawn="1"/>
        </p:nvSpPr>
        <p:spPr>
          <a:xfrm>
            <a:off x="-122" y="768193"/>
            <a:ext cx="12192122" cy="380702"/>
          </a:xfrm>
          <a:custGeom>
            <a:avLst/>
            <a:gdLst>
              <a:gd name="connsiteX0" fmla="*/ 0 w 12185437"/>
              <a:gd name="connsiteY0" fmla="*/ 0 h 380702"/>
              <a:gd name="connsiteX1" fmla="*/ 12185437 w 12185437"/>
              <a:gd name="connsiteY1" fmla="*/ 0 h 380702"/>
              <a:gd name="connsiteX2" fmla="*/ 12185437 w 12185437"/>
              <a:gd name="connsiteY2" fmla="*/ 380703 h 380702"/>
              <a:gd name="connsiteX3" fmla="*/ 0 w 12185437"/>
              <a:gd name="connsiteY3" fmla="*/ 380703 h 380702"/>
              <a:gd name="connsiteX4" fmla="*/ 0 w 12185437"/>
              <a:gd name="connsiteY4" fmla="*/ 0 h 3807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702">
                <a:moveTo>
                  <a:pt x="0" y="0"/>
                </a:moveTo>
                <a:lnTo>
                  <a:pt x="12185437" y="0"/>
                </a:lnTo>
                <a:lnTo>
                  <a:pt x="12185437" y="380703"/>
                </a:lnTo>
                <a:lnTo>
                  <a:pt x="0" y="380703"/>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6" name="Free-form: Shape 30">
            <a:extLst>
              <a:ext uri="{FF2B5EF4-FFF2-40B4-BE49-F238E27FC236}">
                <a16:creationId xmlns:a16="http://schemas.microsoft.com/office/drawing/2014/main" id="{89FD2A67-C5A0-8597-A631-E79F1FDC2375}"/>
              </a:ext>
            </a:extLst>
          </p:cNvPr>
          <p:cNvSpPr/>
          <p:nvPr userDrawn="1"/>
        </p:nvSpPr>
        <p:spPr>
          <a:xfrm>
            <a:off x="-122" y="1529863"/>
            <a:ext cx="12192122" cy="380838"/>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0" name="Free-form: Shape 31">
            <a:extLst>
              <a:ext uri="{FF2B5EF4-FFF2-40B4-BE49-F238E27FC236}">
                <a16:creationId xmlns:a16="http://schemas.microsoft.com/office/drawing/2014/main" id="{E7831AEF-0633-77AB-EA0E-DB68A5A08C6C}"/>
              </a:ext>
            </a:extLst>
          </p:cNvPr>
          <p:cNvSpPr/>
          <p:nvPr userDrawn="1"/>
        </p:nvSpPr>
        <p:spPr>
          <a:xfrm>
            <a:off x="-122" y="2291655"/>
            <a:ext cx="12192122" cy="380842"/>
          </a:xfrm>
          <a:custGeom>
            <a:avLst/>
            <a:gdLst>
              <a:gd name="connsiteX0" fmla="*/ 0 w 12185437"/>
              <a:gd name="connsiteY0" fmla="*/ 0 h 380842"/>
              <a:gd name="connsiteX1" fmla="*/ 12185437 w 12185437"/>
              <a:gd name="connsiteY1" fmla="*/ 0 h 380842"/>
              <a:gd name="connsiteX2" fmla="*/ 12185437 w 12185437"/>
              <a:gd name="connsiteY2" fmla="*/ 380842 h 380842"/>
              <a:gd name="connsiteX3" fmla="*/ 0 w 12185437"/>
              <a:gd name="connsiteY3" fmla="*/ 380842 h 380842"/>
              <a:gd name="connsiteX4" fmla="*/ 0 w 12185437"/>
              <a:gd name="connsiteY4" fmla="*/ 0 h 380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42">
                <a:moveTo>
                  <a:pt x="0" y="0"/>
                </a:moveTo>
                <a:lnTo>
                  <a:pt x="12185437" y="0"/>
                </a:lnTo>
                <a:lnTo>
                  <a:pt x="12185437" y="380842"/>
                </a:lnTo>
                <a:lnTo>
                  <a:pt x="0" y="380842"/>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1" name="Free-form: Shape 32">
            <a:extLst>
              <a:ext uri="{FF2B5EF4-FFF2-40B4-BE49-F238E27FC236}">
                <a16:creationId xmlns:a16="http://schemas.microsoft.com/office/drawing/2014/main" id="{20B1B5C3-36C4-6C96-F052-EC7C50FC54AC}"/>
              </a:ext>
            </a:extLst>
          </p:cNvPr>
          <p:cNvSpPr/>
          <p:nvPr userDrawn="1"/>
        </p:nvSpPr>
        <p:spPr>
          <a:xfrm>
            <a:off x="-122" y="3053449"/>
            <a:ext cx="12192122" cy="380702"/>
          </a:xfrm>
          <a:custGeom>
            <a:avLst/>
            <a:gdLst>
              <a:gd name="connsiteX0" fmla="*/ 0 w 12185437"/>
              <a:gd name="connsiteY0" fmla="*/ 0 h 380702"/>
              <a:gd name="connsiteX1" fmla="*/ 12185437 w 12185437"/>
              <a:gd name="connsiteY1" fmla="*/ 0 h 380702"/>
              <a:gd name="connsiteX2" fmla="*/ 12185437 w 12185437"/>
              <a:gd name="connsiteY2" fmla="*/ 380703 h 380702"/>
              <a:gd name="connsiteX3" fmla="*/ 0 w 12185437"/>
              <a:gd name="connsiteY3" fmla="*/ 380703 h 380702"/>
              <a:gd name="connsiteX4" fmla="*/ 0 w 12185437"/>
              <a:gd name="connsiteY4" fmla="*/ 0 h 3807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702">
                <a:moveTo>
                  <a:pt x="0" y="0"/>
                </a:moveTo>
                <a:lnTo>
                  <a:pt x="12185437" y="0"/>
                </a:lnTo>
                <a:lnTo>
                  <a:pt x="12185437" y="380703"/>
                </a:lnTo>
                <a:lnTo>
                  <a:pt x="0" y="380703"/>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2" name="Free-form: Shape 33">
            <a:extLst>
              <a:ext uri="{FF2B5EF4-FFF2-40B4-BE49-F238E27FC236}">
                <a16:creationId xmlns:a16="http://schemas.microsoft.com/office/drawing/2014/main" id="{1D2A1DAB-145A-5F7B-9954-6987015EB4B4}"/>
              </a:ext>
            </a:extLst>
          </p:cNvPr>
          <p:cNvSpPr/>
          <p:nvPr userDrawn="1"/>
        </p:nvSpPr>
        <p:spPr>
          <a:xfrm>
            <a:off x="-122" y="3815119"/>
            <a:ext cx="12192122" cy="380838"/>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pic>
        <p:nvPicPr>
          <p:cNvPr id="15" name="Picture 14">
            <a:extLst>
              <a:ext uri="{FF2B5EF4-FFF2-40B4-BE49-F238E27FC236}">
                <a16:creationId xmlns:a16="http://schemas.microsoft.com/office/drawing/2014/main" id="{FFA2F872-5FC5-D94D-9E89-698A2F01408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39507" y="5596332"/>
            <a:ext cx="2090175" cy="703499"/>
          </a:xfrm>
          <a:prstGeom prst="rect">
            <a:avLst/>
          </a:prstGeom>
        </p:spPr>
      </p:pic>
    </p:spTree>
    <p:extLst>
      <p:ext uri="{BB962C8B-B14F-4D97-AF65-F5344CB8AC3E}">
        <p14:creationId xmlns:p14="http://schemas.microsoft.com/office/powerpoint/2010/main" val="19695017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Header Picture">
    <p:bg>
      <p:bgPr>
        <a:solidFill>
          <a:schemeClr val="bg2"/>
        </a:solidFill>
        <a:effectLst/>
      </p:bgPr>
    </p:bg>
    <p:spTree>
      <p:nvGrpSpPr>
        <p:cNvPr id="1" name=""/>
        <p:cNvGrpSpPr/>
        <p:nvPr/>
      </p:nvGrpSpPr>
      <p:grpSpPr>
        <a:xfrm>
          <a:off x="0" y="0"/>
          <a:ext cx="0" cy="0"/>
          <a:chOff x="0" y="0"/>
          <a:chExt cx="0" cy="0"/>
        </a:xfrm>
      </p:grpSpPr>
      <p:sp>
        <p:nvSpPr>
          <p:cNvPr id="3" name="Suorakulmio 2">
            <a:extLst>
              <a:ext uri="{FF2B5EF4-FFF2-40B4-BE49-F238E27FC236}">
                <a16:creationId xmlns:a16="http://schemas.microsoft.com/office/drawing/2014/main" id="{483FB58F-61FC-B125-47DF-7A1E6819B7A4}"/>
              </a:ext>
            </a:extLst>
          </p:cNvPr>
          <p:cNvSpPr/>
          <p:nvPr userDrawn="1"/>
        </p:nvSpPr>
        <p:spPr>
          <a:xfrm>
            <a:off x="-1" y="4570190"/>
            <a:ext cx="12192001" cy="2287810"/>
          </a:xfrm>
          <a:prstGeom prst="rect">
            <a:avLst/>
          </a:prstGeom>
          <a:solidFill>
            <a:srgbClr val="F0EB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4" name="Picture Placeholder 7">
            <a:extLst>
              <a:ext uri="{FF2B5EF4-FFF2-40B4-BE49-F238E27FC236}">
                <a16:creationId xmlns:a16="http://schemas.microsoft.com/office/drawing/2014/main" id="{5E70779E-03A6-C3DE-E92E-DA3EBF19B862}"/>
              </a:ext>
            </a:extLst>
          </p:cNvPr>
          <p:cNvSpPr>
            <a:spLocks noGrp="1"/>
          </p:cNvSpPr>
          <p:nvPr>
            <p:ph type="pic" sz="quarter" idx="13"/>
          </p:nvPr>
        </p:nvSpPr>
        <p:spPr>
          <a:xfrm>
            <a:off x="1" y="-1"/>
            <a:ext cx="8105774" cy="4570191"/>
          </a:xfrm>
          <a:solidFill>
            <a:schemeClr val="bg1">
              <a:lumMod val="95000"/>
            </a:schemeClr>
          </a:solidFill>
        </p:spPr>
        <p:txBody>
          <a:bodyPr anchor="ctr" anchorCtr="0"/>
          <a:lstStyle>
            <a:lvl1pPr marL="0" indent="0" algn="ctr">
              <a:buNone/>
              <a:defRPr sz="1800"/>
            </a:lvl1pPr>
          </a:lstStyle>
          <a:p>
            <a:r>
              <a:rPr lang="fi-FI"/>
              <a:t>Lisää kuva napsauttamalla kuvaketta</a:t>
            </a:r>
            <a:endParaRPr lang="en-GB"/>
          </a:p>
        </p:txBody>
      </p:sp>
      <p:sp>
        <p:nvSpPr>
          <p:cNvPr id="2" name="Title 1">
            <a:extLst>
              <a:ext uri="{FF2B5EF4-FFF2-40B4-BE49-F238E27FC236}">
                <a16:creationId xmlns:a16="http://schemas.microsoft.com/office/drawing/2014/main" id="{AC1DC208-0BC6-4780-8569-0CCC5C8BCBB3}"/>
              </a:ext>
            </a:extLst>
          </p:cNvPr>
          <p:cNvSpPr>
            <a:spLocks noGrp="1"/>
          </p:cNvSpPr>
          <p:nvPr>
            <p:ph type="title"/>
          </p:nvPr>
        </p:nvSpPr>
        <p:spPr>
          <a:xfrm>
            <a:off x="649941" y="5170932"/>
            <a:ext cx="6756699" cy="1143000"/>
          </a:xfrm>
        </p:spPr>
        <p:txBody>
          <a:bodyPr anchor="t"/>
          <a:lstStyle>
            <a:lvl1pPr>
              <a:defRPr sz="3200"/>
            </a:lvl1pPr>
          </a:lstStyle>
          <a:p>
            <a:r>
              <a:rPr lang="fi-FI"/>
              <a:t>Muokkaa perustyyl. napsautt.</a:t>
            </a:r>
            <a:endParaRPr lang="en-GB"/>
          </a:p>
        </p:txBody>
      </p:sp>
      <p:sp>
        <p:nvSpPr>
          <p:cNvPr id="7" name="Date Placeholder 6">
            <a:extLst>
              <a:ext uri="{FF2B5EF4-FFF2-40B4-BE49-F238E27FC236}">
                <a16:creationId xmlns:a16="http://schemas.microsoft.com/office/drawing/2014/main" id="{CD1212A6-DA8E-4A60-A5F2-8DAE3B39E0C9}"/>
              </a:ext>
            </a:extLst>
          </p:cNvPr>
          <p:cNvSpPr>
            <a:spLocks noGrp="1"/>
          </p:cNvSpPr>
          <p:nvPr>
            <p:ph type="dt" sz="half" idx="10"/>
          </p:nvPr>
        </p:nvSpPr>
        <p:spPr/>
        <p:txBody>
          <a:bodyPr/>
          <a:lstStyle/>
          <a:p>
            <a:r>
              <a:rPr lang="fi-FI"/>
              <a:t>8.6.2036</a:t>
            </a:r>
          </a:p>
        </p:txBody>
      </p:sp>
      <p:sp>
        <p:nvSpPr>
          <p:cNvPr id="8" name="Footer Placeholder 7">
            <a:extLst>
              <a:ext uri="{FF2B5EF4-FFF2-40B4-BE49-F238E27FC236}">
                <a16:creationId xmlns:a16="http://schemas.microsoft.com/office/drawing/2014/main" id="{32766CB0-43A1-4E89-83D2-9E67BAD6325E}"/>
              </a:ext>
            </a:extLst>
          </p:cNvPr>
          <p:cNvSpPr>
            <a:spLocks noGrp="1"/>
          </p:cNvSpPr>
          <p:nvPr>
            <p:ph type="ftr" sz="quarter" idx="11"/>
          </p:nvPr>
        </p:nvSpPr>
        <p:spPr/>
        <p:txBody>
          <a:bodyPr/>
          <a:lstStyle/>
          <a:p>
            <a:r>
              <a:rPr lang="fi-FI"/>
              <a:t>Kimmo Tarvainen STM</a:t>
            </a:r>
          </a:p>
        </p:txBody>
      </p:sp>
      <p:sp>
        <p:nvSpPr>
          <p:cNvPr id="9" name="Slide Number Placeholder 8">
            <a:extLst>
              <a:ext uri="{FF2B5EF4-FFF2-40B4-BE49-F238E27FC236}">
                <a16:creationId xmlns:a16="http://schemas.microsoft.com/office/drawing/2014/main" id="{6E2AEE1E-B285-4162-ABF0-E898A0AD6816}"/>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12" name="Free-form: Shape 11">
            <a:extLst>
              <a:ext uri="{FF2B5EF4-FFF2-40B4-BE49-F238E27FC236}">
                <a16:creationId xmlns:a16="http://schemas.microsoft.com/office/drawing/2014/main" id="{16E5BBD8-3D18-CC13-B42D-BA6270086E42}"/>
              </a:ext>
            </a:extLst>
          </p:cNvPr>
          <p:cNvSpPr/>
          <p:nvPr/>
        </p:nvSpPr>
        <p:spPr>
          <a:xfrm>
            <a:off x="8105775" y="0"/>
            <a:ext cx="378679" cy="4568336"/>
          </a:xfrm>
          <a:custGeom>
            <a:avLst/>
            <a:gdLst>
              <a:gd name="connsiteX0" fmla="*/ 378679 w 378679"/>
              <a:gd name="connsiteY0" fmla="*/ 0 h 4570191"/>
              <a:gd name="connsiteX1" fmla="*/ 378679 w 378679"/>
              <a:gd name="connsiteY1" fmla="*/ 4570191 h 4570191"/>
              <a:gd name="connsiteX2" fmla="*/ 0 w 378679"/>
              <a:gd name="connsiteY2" fmla="*/ 4570191 h 4570191"/>
              <a:gd name="connsiteX3" fmla="*/ 0 w 378679"/>
              <a:gd name="connsiteY3" fmla="*/ 0 h 4570191"/>
              <a:gd name="connsiteX4" fmla="*/ 378679 w 378679"/>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679" h="4570191">
                <a:moveTo>
                  <a:pt x="378679" y="0"/>
                </a:moveTo>
                <a:lnTo>
                  <a:pt x="378679" y="4570191"/>
                </a:lnTo>
                <a:lnTo>
                  <a:pt x="0" y="4570191"/>
                </a:lnTo>
                <a:lnTo>
                  <a:pt x="0" y="0"/>
                </a:lnTo>
                <a:lnTo>
                  <a:pt x="378679" y="0"/>
                </a:lnTo>
                <a:close/>
              </a:path>
            </a:pathLst>
          </a:custGeom>
          <a:solidFill>
            <a:schemeClr val="accent3"/>
          </a:solidFill>
          <a:ln w="353" cap="flat">
            <a:noFill/>
            <a:prstDash val="solid"/>
            <a:miter/>
          </a:ln>
        </p:spPr>
        <p:txBody>
          <a:bodyPr rtlCol="0" anchor="ctr"/>
          <a:lstStyle/>
          <a:p>
            <a:endParaRPr lang="en-GB"/>
          </a:p>
        </p:txBody>
      </p:sp>
      <p:sp>
        <p:nvSpPr>
          <p:cNvPr id="13" name="Free-form: Shape 12">
            <a:extLst>
              <a:ext uri="{FF2B5EF4-FFF2-40B4-BE49-F238E27FC236}">
                <a16:creationId xmlns:a16="http://schemas.microsoft.com/office/drawing/2014/main" id="{F88FF5DF-8F63-E6E6-5985-36E7158CDBC7}"/>
              </a:ext>
            </a:extLst>
          </p:cNvPr>
          <p:cNvSpPr/>
          <p:nvPr/>
        </p:nvSpPr>
        <p:spPr>
          <a:xfrm>
            <a:off x="8869551"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4" name="Free-form: Shape 13">
            <a:extLst>
              <a:ext uri="{FF2B5EF4-FFF2-40B4-BE49-F238E27FC236}">
                <a16:creationId xmlns:a16="http://schemas.microsoft.com/office/drawing/2014/main" id="{B2086361-D08C-2A10-C9AC-F7580BD19271}"/>
              </a:ext>
            </a:extLst>
          </p:cNvPr>
          <p:cNvSpPr/>
          <p:nvPr/>
        </p:nvSpPr>
        <p:spPr>
          <a:xfrm>
            <a:off x="9639735"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5" name="Free-form: Shape 14">
            <a:extLst>
              <a:ext uri="{FF2B5EF4-FFF2-40B4-BE49-F238E27FC236}">
                <a16:creationId xmlns:a16="http://schemas.microsoft.com/office/drawing/2014/main" id="{C86574D7-D6D6-EF56-FB66-14F53A064D5B}"/>
              </a:ext>
            </a:extLst>
          </p:cNvPr>
          <p:cNvSpPr/>
          <p:nvPr/>
        </p:nvSpPr>
        <p:spPr>
          <a:xfrm>
            <a:off x="10409932"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6" name="Free-form: Shape 15">
            <a:extLst>
              <a:ext uri="{FF2B5EF4-FFF2-40B4-BE49-F238E27FC236}">
                <a16:creationId xmlns:a16="http://schemas.microsoft.com/office/drawing/2014/main" id="{294352AE-8336-96CB-B1E6-4E7E7F5C772A}"/>
              </a:ext>
            </a:extLst>
          </p:cNvPr>
          <p:cNvSpPr/>
          <p:nvPr/>
        </p:nvSpPr>
        <p:spPr>
          <a:xfrm>
            <a:off x="11180116" y="0"/>
            <a:ext cx="385100" cy="4568336"/>
          </a:xfrm>
          <a:custGeom>
            <a:avLst/>
            <a:gdLst>
              <a:gd name="connsiteX0" fmla="*/ 385100 w 385100"/>
              <a:gd name="connsiteY0" fmla="*/ 0 h 4570191"/>
              <a:gd name="connsiteX1" fmla="*/ 385100 w 385100"/>
              <a:gd name="connsiteY1" fmla="*/ 4570191 h 4570191"/>
              <a:gd name="connsiteX2" fmla="*/ 0 w 385100"/>
              <a:gd name="connsiteY2" fmla="*/ 4570191 h 4570191"/>
              <a:gd name="connsiteX3" fmla="*/ 0 w 385100"/>
              <a:gd name="connsiteY3" fmla="*/ 0 h 4570191"/>
              <a:gd name="connsiteX4" fmla="*/ 385100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0" y="0"/>
                </a:moveTo>
                <a:lnTo>
                  <a:pt x="385100" y="4570191"/>
                </a:lnTo>
                <a:lnTo>
                  <a:pt x="0" y="4570191"/>
                </a:lnTo>
                <a:lnTo>
                  <a:pt x="0" y="0"/>
                </a:lnTo>
                <a:lnTo>
                  <a:pt x="385100" y="0"/>
                </a:lnTo>
                <a:close/>
              </a:path>
            </a:pathLst>
          </a:custGeom>
          <a:solidFill>
            <a:schemeClr val="accent3"/>
          </a:solidFill>
          <a:ln w="353" cap="flat">
            <a:noFill/>
            <a:prstDash val="solid"/>
            <a:miter/>
          </a:ln>
        </p:spPr>
        <p:txBody>
          <a:bodyPr rtlCol="0" anchor="ctr"/>
          <a:lstStyle/>
          <a:p>
            <a:endParaRPr lang="en-GB"/>
          </a:p>
        </p:txBody>
      </p:sp>
      <p:sp>
        <p:nvSpPr>
          <p:cNvPr id="17" name="Free-form: Shape 16">
            <a:extLst>
              <a:ext uri="{FF2B5EF4-FFF2-40B4-BE49-F238E27FC236}">
                <a16:creationId xmlns:a16="http://schemas.microsoft.com/office/drawing/2014/main" id="{005D8EB3-53B4-CC5F-7972-88D5D8352E6C}"/>
              </a:ext>
            </a:extLst>
          </p:cNvPr>
          <p:cNvSpPr/>
          <p:nvPr userDrawn="1"/>
        </p:nvSpPr>
        <p:spPr>
          <a:xfrm>
            <a:off x="11950317" y="0"/>
            <a:ext cx="241724" cy="4568336"/>
          </a:xfrm>
          <a:custGeom>
            <a:avLst/>
            <a:gdLst>
              <a:gd name="connsiteX0" fmla="*/ 0 w 241724"/>
              <a:gd name="connsiteY0" fmla="*/ 4570191 h 4570191"/>
              <a:gd name="connsiteX1" fmla="*/ 0 w 241724"/>
              <a:gd name="connsiteY1" fmla="*/ 0 h 4570191"/>
              <a:gd name="connsiteX2" fmla="*/ 241725 w 241724"/>
              <a:gd name="connsiteY2" fmla="*/ 0 h 4570191"/>
              <a:gd name="connsiteX3" fmla="*/ 241725 w 241724"/>
              <a:gd name="connsiteY3" fmla="*/ 4570191 h 4570191"/>
              <a:gd name="connsiteX4" fmla="*/ 0 w 241724"/>
              <a:gd name="connsiteY4" fmla="*/ 4570191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724" h="4570191">
                <a:moveTo>
                  <a:pt x="0" y="4570191"/>
                </a:moveTo>
                <a:lnTo>
                  <a:pt x="0" y="0"/>
                </a:lnTo>
                <a:lnTo>
                  <a:pt x="241725" y="0"/>
                </a:lnTo>
                <a:lnTo>
                  <a:pt x="241725" y="4570191"/>
                </a:lnTo>
                <a:lnTo>
                  <a:pt x="0" y="4570191"/>
                </a:lnTo>
                <a:close/>
              </a:path>
            </a:pathLst>
          </a:custGeom>
          <a:solidFill>
            <a:schemeClr val="accent3"/>
          </a:solidFill>
          <a:ln w="353" cap="flat">
            <a:noFill/>
            <a:prstDash val="solid"/>
            <a:miter/>
          </a:ln>
        </p:spPr>
        <p:txBody>
          <a:bodyPr rtlCol="0" anchor="ctr"/>
          <a:lstStyle/>
          <a:p>
            <a:endParaRPr lang="en-GB"/>
          </a:p>
        </p:txBody>
      </p:sp>
      <p:pic>
        <p:nvPicPr>
          <p:cNvPr id="18" name="Picture 17">
            <a:extLst>
              <a:ext uri="{FF2B5EF4-FFF2-40B4-BE49-F238E27FC236}">
                <a16:creationId xmlns:a16="http://schemas.microsoft.com/office/drawing/2014/main" id="{A24A5D3F-B208-9740-8F43-58C8D911A4A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39507" y="5596332"/>
            <a:ext cx="2090175" cy="703499"/>
          </a:xfrm>
          <a:prstGeom prst="rect">
            <a:avLst/>
          </a:prstGeom>
        </p:spPr>
      </p:pic>
    </p:spTree>
    <p:extLst>
      <p:ext uri="{BB962C8B-B14F-4D97-AF65-F5344CB8AC3E}">
        <p14:creationId xmlns:p14="http://schemas.microsoft.com/office/powerpoint/2010/main" val="35271444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ain otsikko">
    <p:spTree>
      <p:nvGrpSpPr>
        <p:cNvPr id="1" name=""/>
        <p:cNvGrpSpPr/>
        <p:nvPr/>
      </p:nvGrpSpPr>
      <p:grpSpPr>
        <a:xfrm>
          <a:off x="0" y="0"/>
          <a:ext cx="0" cy="0"/>
          <a:chOff x="0" y="0"/>
          <a:chExt cx="0" cy="0"/>
        </a:xfrm>
      </p:grpSpPr>
      <p:sp>
        <p:nvSpPr>
          <p:cNvPr id="6" name="Date Placeholder 5">
            <a:extLst>
              <a:ext uri="{FF2B5EF4-FFF2-40B4-BE49-F238E27FC236}">
                <a16:creationId xmlns:a16="http://schemas.microsoft.com/office/drawing/2014/main" id="{CDE34914-B5F2-4084-8552-6153E3BFA876}"/>
              </a:ext>
            </a:extLst>
          </p:cNvPr>
          <p:cNvSpPr>
            <a:spLocks noGrp="1"/>
          </p:cNvSpPr>
          <p:nvPr>
            <p:ph type="dt" sz="half" idx="10"/>
          </p:nvPr>
        </p:nvSpPr>
        <p:spPr/>
        <p:txBody>
          <a:bodyPr/>
          <a:lstStyle/>
          <a:p>
            <a:r>
              <a:rPr lang="fi-FI"/>
              <a:t>8.6.2036</a:t>
            </a:r>
          </a:p>
        </p:txBody>
      </p:sp>
      <p:sp>
        <p:nvSpPr>
          <p:cNvPr id="7" name="Footer Placeholder 6">
            <a:extLst>
              <a:ext uri="{FF2B5EF4-FFF2-40B4-BE49-F238E27FC236}">
                <a16:creationId xmlns:a16="http://schemas.microsoft.com/office/drawing/2014/main" id="{33C69628-CCBB-4581-842C-07AC1724D7EE}"/>
              </a:ext>
            </a:extLst>
          </p:cNvPr>
          <p:cNvSpPr>
            <a:spLocks noGrp="1"/>
          </p:cNvSpPr>
          <p:nvPr>
            <p:ph type="ftr" sz="quarter" idx="11"/>
          </p:nvPr>
        </p:nvSpPr>
        <p:spPr/>
        <p:txBody>
          <a:bodyPr/>
          <a:lstStyle/>
          <a:p>
            <a:r>
              <a:rPr lang="fi-FI"/>
              <a:t>Kimmo Tarvainen STM</a:t>
            </a:r>
          </a:p>
        </p:txBody>
      </p:sp>
      <p:sp>
        <p:nvSpPr>
          <p:cNvPr id="8" name="Slide Number Placeholder 7">
            <a:extLst>
              <a:ext uri="{FF2B5EF4-FFF2-40B4-BE49-F238E27FC236}">
                <a16:creationId xmlns:a16="http://schemas.microsoft.com/office/drawing/2014/main" id="{3C581D05-5813-4B50-86D4-96A15B78A231}"/>
              </a:ext>
            </a:extLst>
          </p:cNvPr>
          <p:cNvSpPr>
            <a:spLocks noGrp="1"/>
          </p:cNvSpPr>
          <p:nvPr>
            <p:ph type="sldNum" sz="quarter" idx="12"/>
          </p:nvPr>
        </p:nvSpPr>
        <p:spPr/>
        <p:txBody>
          <a:bodyPr/>
          <a:lstStyle/>
          <a:p>
            <a:fld id="{31160B98-140E-4345-B1A3-2A7247C42973}" type="slidenum">
              <a:rPr lang="fi-FI" smtClean="0"/>
              <a:t>‹#›</a:t>
            </a:fld>
            <a:endParaRPr lang="fi-FI"/>
          </a:p>
        </p:txBody>
      </p:sp>
      <p:pic>
        <p:nvPicPr>
          <p:cNvPr id="9" name="Picture 8">
            <a:extLst>
              <a:ext uri="{FF2B5EF4-FFF2-40B4-BE49-F238E27FC236}">
                <a16:creationId xmlns:a16="http://schemas.microsoft.com/office/drawing/2014/main" id="{B414EFF0-E9E2-364E-9793-DF62BACE2DA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
        <p:nvSpPr>
          <p:cNvPr id="10" name="Title 1">
            <a:extLst>
              <a:ext uri="{FF2B5EF4-FFF2-40B4-BE49-F238E27FC236}">
                <a16:creationId xmlns:a16="http://schemas.microsoft.com/office/drawing/2014/main" id="{0E5EEC2F-8885-4741-92AA-E21ECE47D5AE}"/>
              </a:ext>
            </a:extLst>
          </p:cNvPr>
          <p:cNvSpPr>
            <a:spLocks noGrp="1"/>
          </p:cNvSpPr>
          <p:nvPr>
            <p:ph type="title"/>
          </p:nvPr>
        </p:nvSpPr>
        <p:spPr>
          <a:xfrm>
            <a:off x="649940" y="484094"/>
            <a:ext cx="9894939" cy="1075323"/>
          </a:xfrm>
        </p:spPr>
        <p:txBody>
          <a:bodyPr anchor="b"/>
          <a:lstStyle/>
          <a:p>
            <a:r>
              <a:rPr lang="fi-FI"/>
              <a:t>Muokkaa perustyyl. napsautt.</a:t>
            </a:r>
            <a:endParaRPr lang="en-GB"/>
          </a:p>
        </p:txBody>
      </p:sp>
    </p:spTree>
    <p:extLst>
      <p:ext uri="{BB962C8B-B14F-4D97-AF65-F5344CB8AC3E}">
        <p14:creationId xmlns:p14="http://schemas.microsoft.com/office/powerpoint/2010/main" val="2412926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1">
    <p:bg>
      <p:bgPr>
        <a:solidFill>
          <a:schemeClr val="accent1"/>
        </a:solidFill>
        <a:effectLst/>
      </p:bgPr>
    </p:bg>
    <p:spTree>
      <p:nvGrpSpPr>
        <p:cNvPr id="1" name=""/>
        <p:cNvGrpSpPr/>
        <p:nvPr/>
      </p:nvGrpSpPr>
      <p:grpSpPr>
        <a:xfrm>
          <a:off x="0" y="0"/>
          <a:ext cx="0" cy="0"/>
          <a:chOff x="0" y="0"/>
          <a:chExt cx="0" cy="0"/>
        </a:xfrm>
      </p:grpSpPr>
      <p:sp>
        <p:nvSpPr>
          <p:cNvPr id="26" name="Graphic 24">
            <a:extLst>
              <a:ext uri="{FF2B5EF4-FFF2-40B4-BE49-F238E27FC236}">
                <a16:creationId xmlns:a16="http://schemas.microsoft.com/office/drawing/2014/main" id="{412E2FC6-3DC7-A5C6-CB76-702A1185B2EA}"/>
              </a:ext>
            </a:extLst>
          </p:cNvPr>
          <p:cNvSpPr/>
          <p:nvPr/>
        </p:nvSpPr>
        <p:spPr>
          <a:xfrm>
            <a:off x="0" y="-3"/>
            <a:ext cx="12191877" cy="6858000"/>
          </a:xfrm>
          <a:custGeom>
            <a:avLst/>
            <a:gdLst>
              <a:gd name="connsiteX0" fmla="*/ 0 w 12191877"/>
              <a:gd name="connsiteY0" fmla="*/ 6858000 h 6858000"/>
              <a:gd name="connsiteX1" fmla="*/ 8102520 w 12191877"/>
              <a:gd name="connsiteY1" fmla="*/ 6858000 h 6858000"/>
              <a:gd name="connsiteX2" fmla="*/ 8102520 w 12191877"/>
              <a:gd name="connsiteY2" fmla="*/ 6051708 h 6858000"/>
              <a:gd name="connsiteX3" fmla="*/ 12191878 w 12191877"/>
              <a:gd name="connsiteY3" fmla="*/ 1962310 h 6858000"/>
              <a:gd name="connsiteX4" fmla="*/ 12191878 w 12191877"/>
              <a:gd name="connsiteY4" fmla="*/ 1850371 h 6858000"/>
              <a:gd name="connsiteX5" fmla="*/ 8102520 w 12191877"/>
              <a:gd name="connsiteY5" fmla="*/ 5939766 h 6858000"/>
              <a:gd name="connsiteX6" fmla="*/ 8102520 w 12191877"/>
              <a:gd name="connsiteY6" fmla="*/ 4931057 h 6858000"/>
              <a:gd name="connsiteX7" fmla="*/ 12191878 w 12191877"/>
              <a:gd name="connsiteY7" fmla="*/ 841658 h 6858000"/>
              <a:gd name="connsiteX8" fmla="*/ 12191878 w 12191877"/>
              <a:gd name="connsiteY8" fmla="*/ 729724 h 6858000"/>
              <a:gd name="connsiteX9" fmla="*/ 8102520 w 12191877"/>
              <a:gd name="connsiteY9" fmla="*/ 4819122 h 6858000"/>
              <a:gd name="connsiteX10" fmla="*/ 8102520 w 12191877"/>
              <a:gd name="connsiteY10" fmla="*/ 3810409 h 6858000"/>
              <a:gd name="connsiteX11" fmla="*/ 11912894 w 12191877"/>
              <a:gd name="connsiteY11" fmla="*/ 0 h 6858000"/>
              <a:gd name="connsiteX12" fmla="*/ 11800954 w 12191877"/>
              <a:gd name="connsiteY12" fmla="*/ 0 h 6858000"/>
              <a:gd name="connsiteX13" fmla="*/ 8102520 w 12191877"/>
              <a:gd name="connsiteY13" fmla="*/ 3698475 h 6858000"/>
              <a:gd name="connsiteX14" fmla="*/ 8102520 w 12191877"/>
              <a:gd name="connsiteY14" fmla="*/ 2689762 h 6858000"/>
              <a:gd name="connsiteX15" fmla="*/ 10792254 w 12191877"/>
              <a:gd name="connsiteY15" fmla="*/ 0 h 6858000"/>
              <a:gd name="connsiteX16" fmla="*/ 10680314 w 12191877"/>
              <a:gd name="connsiteY16" fmla="*/ 0 h 6858000"/>
              <a:gd name="connsiteX17" fmla="*/ 8102520 w 12191877"/>
              <a:gd name="connsiteY17" fmla="*/ 2577820 h 6858000"/>
              <a:gd name="connsiteX18" fmla="*/ 8102520 w 12191877"/>
              <a:gd name="connsiteY18" fmla="*/ 1569100 h 6858000"/>
              <a:gd name="connsiteX19" fmla="*/ 9671614 w 12191877"/>
              <a:gd name="connsiteY19" fmla="*/ 0 h 6858000"/>
              <a:gd name="connsiteX20" fmla="*/ 9559677 w 12191877"/>
              <a:gd name="connsiteY20" fmla="*/ 0 h 6858000"/>
              <a:gd name="connsiteX21" fmla="*/ 8102520 w 12191877"/>
              <a:gd name="connsiteY21" fmla="*/ 1457172 h 6858000"/>
              <a:gd name="connsiteX22" fmla="*/ 8102520 w 12191877"/>
              <a:gd name="connsiteY22" fmla="*/ 560902 h 6858000"/>
              <a:gd name="connsiteX23" fmla="*/ 8644717 w 12191877"/>
              <a:gd name="connsiteY23" fmla="*/ 0 h 6858000"/>
              <a:gd name="connsiteX24" fmla="*/ 8536632 w 12191877"/>
              <a:gd name="connsiteY24" fmla="*/ 0 h 6858000"/>
              <a:gd name="connsiteX25" fmla="*/ 8102520 w 12191877"/>
              <a:gd name="connsiteY25" fmla="*/ 448970 h 6858000"/>
              <a:gd name="connsiteX26" fmla="*/ 8102520 w 12191877"/>
              <a:gd name="connsiteY26" fmla="*/ 0 h 6858000"/>
              <a:gd name="connsiteX27" fmla="*/ 0 w 12191877"/>
              <a:gd name="connsiteY27" fmla="*/ 0 h 6858000"/>
              <a:gd name="connsiteX28" fmla="*/ 0 w 12191877"/>
              <a:gd name="connsiteY28" fmla="*/ 6857997 h 6858000"/>
              <a:gd name="connsiteX29" fmla="*/ 8304935 w 12191877"/>
              <a:gd name="connsiteY29" fmla="*/ 6858000 h 6858000"/>
              <a:gd name="connsiteX30" fmla="*/ 8416875 w 12191877"/>
              <a:gd name="connsiteY30" fmla="*/ 6858000 h 6858000"/>
              <a:gd name="connsiteX31" fmla="*/ 12191878 w 12191877"/>
              <a:gd name="connsiteY31" fmla="*/ 3082961 h 6858000"/>
              <a:gd name="connsiteX32" fmla="*/ 12191878 w 12191877"/>
              <a:gd name="connsiteY32" fmla="*/ 2971019 h 6858000"/>
              <a:gd name="connsiteX33" fmla="*/ 8304935 w 12191877"/>
              <a:gd name="connsiteY33" fmla="*/ 6858000 h 6858000"/>
              <a:gd name="connsiteX34" fmla="*/ 9425589 w 12191877"/>
              <a:gd name="connsiteY34" fmla="*/ 6858000 h 6858000"/>
              <a:gd name="connsiteX35" fmla="*/ 9537516 w 12191877"/>
              <a:gd name="connsiteY35" fmla="*/ 6858000 h 6858000"/>
              <a:gd name="connsiteX36" fmla="*/ 12191878 w 12191877"/>
              <a:gd name="connsiteY36" fmla="*/ 4203612 h 6858000"/>
              <a:gd name="connsiteX37" fmla="*/ 12191878 w 12191877"/>
              <a:gd name="connsiteY37" fmla="*/ 4091670 h 6858000"/>
              <a:gd name="connsiteX38" fmla="*/ 9425589 w 12191877"/>
              <a:gd name="connsiteY38" fmla="*/ 6858000 h 6858000"/>
              <a:gd name="connsiteX39" fmla="*/ 10544933 w 12191877"/>
              <a:gd name="connsiteY39" fmla="*/ 6858000 h 6858000"/>
              <a:gd name="connsiteX40" fmla="*/ 10658156 w 12191877"/>
              <a:gd name="connsiteY40" fmla="*/ 6858000 h 6858000"/>
              <a:gd name="connsiteX41" fmla="*/ 12191878 w 12191877"/>
              <a:gd name="connsiteY41" fmla="*/ 5324264 h 6858000"/>
              <a:gd name="connsiteX42" fmla="*/ 12191878 w 12191877"/>
              <a:gd name="connsiteY42" fmla="*/ 5211040 h 6858000"/>
              <a:gd name="connsiteX43" fmla="*/ 10544933 w 12191877"/>
              <a:gd name="connsiteY43" fmla="*/ 6858000 h 6858000"/>
              <a:gd name="connsiteX44" fmla="*/ 11665573 w 12191877"/>
              <a:gd name="connsiteY44" fmla="*/ 6858000 h 6858000"/>
              <a:gd name="connsiteX45" fmla="*/ 11777507 w 12191877"/>
              <a:gd name="connsiteY45" fmla="*/ 6858000 h 6858000"/>
              <a:gd name="connsiteX46" fmla="*/ 12191878 w 12191877"/>
              <a:gd name="connsiteY46" fmla="*/ 6443630 h 6858000"/>
              <a:gd name="connsiteX47" fmla="*/ 12191878 w 12191877"/>
              <a:gd name="connsiteY47" fmla="*/ 6331691 h 6858000"/>
              <a:gd name="connsiteX48" fmla="*/ 11665573 w 12191877"/>
              <a:gd name="connsiteY4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2191877" h="6858000">
                <a:moveTo>
                  <a:pt x="0" y="6858000"/>
                </a:moveTo>
                <a:lnTo>
                  <a:pt x="8102520" y="6858000"/>
                </a:lnTo>
                <a:lnTo>
                  <a:pt x="8102520" y="6051708"/>
                </a:lnTo>
                <a:lnTo>
                  <a:pt x="12191878" y="1962310"/>
                </a:lnTo>
                <a:lnTo>
                  <a:pt x="12191878" y="1850371"/>
                </a:lnTo>
                <a:lnTo>
                  <a:pt x="8102520" y="5939766"/>
                </a:lnTo>
                <a:lnTo>
                  <a:pt x="8102520" y="4931057"/>
                </a:lnTo>
                <a:lnTo>
                  <a:pt x="12191878" y="841658"/>
                </a:lnTo>
                <a:lnTo>
                  <a:pt x="12191878" y="729724"/>
                </a:lnTo>
                <a:lnTo>
                  <a:pt x="8102520" y="4819122"/>
                </a:lnTo>
                <a:lnTo>
                  <a:pt x="8102520" y="3810409"/>
                </a:lnTo>
                <a:lnTo>
                  <a:pt x="11912894" y="0"/>
                </a:lnTo>
                <a:lnTo>
                  <a:pt x="11800954" y="0"/>
                </a:lnTo>
                <a:lnTo>
                  <a:pt x="8102520" y="3698475"/>
                </a:lnTo>
                <a:lnTo>
                  <a:pt x="8102520" y="2689762"/>
                </a:lnTo>
                <a:lnTo>
                  <a:pt x="10792254" y="0"/>
                </a:lnTo>
                <a:lnTo>
                  <a:pt x="10680314" y="0"/>
                </a:lnTo>
                <a:lnTo>
                  <a:pt x="8102520" y="2577820"/>
                </a:lnTo>
                <a:lnTo>
                  <a:pt x="8102520" y="1569100"/>
                </a:lnTo>
                <a:lnTo>
                  <a:pt x="9671614" y="0"/>
                </a:lnTo>
                <a:lnTo>
                  <a:pt x="9559677" y="0"/>
                </a:lnTo>
                <a:lnTo>
                  <a:pt x="8102520" y="1457172"/>
                </a:lnTo>
                <a:lnTo>
                  <a:pt x="8102520" y="560902"/>
                </a:lnTo>
                <a:lnTo>
                  <a:pt x="8644717" y="0"/>
                </a:lnTo>
                <a:lnTo>
                  <a:pt x="8536632" y="0"/>
                </a:lnTo>
                <a:lnTo>
                  <a:pt x="8102520" y="448970"/>
                </a:lnTo>
                <a:lnTo>
                  <a:pt x="8102520" y="0"/>
                </a:lnTo>
                <a:lnTo>
                  <a:pt x="0" y="0"/>
                </a:lnTo>
                <a:lnTo>
                  <a:pt x="0" y="6857997"/>
                </a:lnTo>
                <a:close/>
                <a:moveTo>
                  <a:pt x="8304935" y="6858000"/>
                </a:moveTo>
                <a:lnTo>
                  <a:pt x="8416875" y="6858000"/>
                </a:lnTo>
                <a:lnTo>
                  <a:pt x="12191878" y="3082961"/>
                </a:lnTo>
                <a:lnTo>
                  <a:pt x="12191878" y="2971019"/>
                </a:lnTo>
                <a:lnTo>
                  <a:pt x="8304935" y="6858000"/>
                </a:lnTo>
                <a:close/>
                <a:moveTo>
                  <a:pt x="9425589" y="6858000"/>
                </a:moveTo>
                <a:lnTo>
                  <a:pt x="9537516" y="6858000"/>
                </a:lnTo>
                <a:lnTo>
                  <a:pt x="12191878" y="4203612"/>
                </a:lnTo>
                <a:lnTo>
                  <a:pt x="12191878" y="4091670"/>
                </a:lnTo>
                <a:lnTo>
                  <a:pt x="9425589" y="6858000"/>
                </a:lnTo>
                <a:close/>
                <a:moveTo>
                  <a:pt x="10544933" y="6858000"/>
                </a:moveTo>
                <a:lnTo>
                  <a:pt x="10658156" y="6858000"/>
                </a:lnTo>
                <a:lnTo>
                  <a:pt x="12191878" y="5324264"/>
                </a:lnTo>
                <a:lnTo>
                  <a:pt x="12191878" y="5211040"/>
                </a:lnTo>
                <a:lnTo>
                  <a:pt x="10544933" y="6858000"/>
                </a:lnTo>
                <a:close/>
                <a:moveTo>
                  <a:pt x="11665573" y="6858000"/>
                </a:moveTo>
                <a:lnTo>
                  <a:pt x="11777507" y="6858000"/>
                </a:lnTo>
                <a:lnTo>
                  <a:pt x="12191878" y="6443630"/>
                </a:lnTo>
                <a:lnTo>
                  <a:pt x="12191878" y="6331691"/>
                </a:lnTo>
                <a:lnTo>
                  <a:pt x="11665573" y="6858000"/>
                </a:lnTo>
                <a:close/>
              </a:path>
            </a:pathLst>
          </a:custGeom>
          <a:solidFill>
            <a:srgbClr val="F0EBE1"/>
          </a:solidFill>
          <a:ln w="360" cap="flat">
            <a:noFill/>
            <a:prstDash val="solid"/>
            <a:miter/>
          </a:ln>
        </p:spPr>
        <p:txBody>
          <a:bodyPr rtlCol="0" anchor="ctr"/>
          <a:lstStyle/>
          <a:p>
            <a:endParaRPr lang="en-GB"/>
          </a:p>
        </p:txBody>
      </p:sp>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11" name="Picture 10">
            <a:extLst>
              <a:ext uri="{FF2B5EF4-FFF2-40B4-BE49-F238E27FC236}">
                <a16:creationId xmlns:a16="http://schemas.microsoft.com/office/drawing/2014/main" id="{3D7FCCBE-EE77-5D47-8CE2-1B409B5E097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25415731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67C8C091-C242-4851-9826-ECBA43530F7B}"/>
              </a:ext>
            </a:extLst>
          </p:cNvPr>
          <p:cNvSpPr>
            <a:spLocks noGrp="1"/>
          </p:cNvSpPr>
          <p:nvPr>
            <p:ph type="dt" sz="half" idx="10"/>
          </p:nvPr>
        </p:nvSpPr>
        <p:spPr/>
        <p:txBody>
          <a:bodyPr/>
          <a:lstStyle/>
          <a:p>
            <a:r>
              <a:rPr lang="fi-FI"/>
              <a:t>8.6.2036</a:t>
            </a:r>
          </a:p>
        </p:txBody>
      </p:sp>
      <p:sp>
        <p:nvSpPr>
          <p:cNvPr id="6" name="Footer Placeholder 5">
            <a:extLst>
              <a:ext uri="{FF2B5EF4-FFF2-40B4-BE49-F238E27FC236}">
                <a16:creationId xmlns:a16="http://schemas.microsoft.com/office/drawing/2014/main" id="{A5B64547-60FB-4F82-B034-DC7F10F48FB2}"/>
              </a:ext>
            </a:extLst>
          </p:cNvPr>
          <p:cNvSpPr>
            <a:spLocks noGrp="1"/>
          </p:cNvSpPr>
          <p:nvPr>
            <p:ph type="ftr" sz="quarter" idx="11"/>
          </p:nvPr>
        </p:nvSpPr>
        <p:spPr/>
        <p:txBody>
          <a:bodyPr/>
          <a:lstStyle/>
          <a:p>
            <a:r>
              <a:rPr lang="fi-FI"/>
              <a:t>Kimmo Tarvainen STM</a:t>
            </a:r>
          </a:p>
        </p:txBody>
      </p:sp>
      <p:sp>
        <p:nvSpPr>
          <p:cNvPr id="7" name="Slide Number Placeholder 6">
            <a:extLst>
              <a:ext uri="{FF2B5EF4-FFF2-40B4-BE49-F238E27FC236}">
                <a16:creationId xmlns:a16="http://schemas.microsoft.com/office/drawing/2014/main" id="{37519037-54EE-46F6-8610-A2A8D9E613FA}"/>
              </a:ext>
            </a:extLst>
          </p:cNvPr>
          <p:cNvSpPr>
            <a:spLocks noGrp="1"/>
          </p:cNvSpPr>
          <p:nvPr>
            <p:ph type="sldNum" sz="quarter" idx="12"/>
          </p:nvPr>
        </p:nvSpPr>
        <p:spPr/>
        <p:txBody>
          <a:bodyPr/>
          <a:lstStyle/>
          <a:p>
            <a:fld id="{31160B98-140E-4345-B1A3-2A7247C42973}" type="slidenum">
              <a:rPr lang="fi-FI" smtClean="0"/>
              <a:t>‹#›</a:t>
            </a:fld>
            <a:endParaRPr lang="fi-FI"/>
          </a:p>
        </p:txBody>
      </p:sp>
    </p:spTree>
    <p:extLst>
      <p:ext uri="{BB962C8B-B14F-4D97-AF65-F5344CB8AC3E}">
        <p14:creationId xmlns:p14="http://schemas.microsoft.com/office/powerpoint/2010/main" val="2524000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2">
    <p:bg>
      <p:bgPr>
        <a:solidFill>
          <a:schemeClr val="accent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55F463-6573-FC45-BA45-C38E511134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9" name="Picture 8">
            <a:extLst>
              <a:ext uri="{FF2B5EF4-FFF2-40B4-BE49-F238E27FC236}">
                <a16:creationId xmlns:a16="http://schemas.microsoft.com/office/drawing/2014/main" id="{43EE9307-AB79-3247-82BD-37685692FA22}"/>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3866541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2">
    <p:bg>
      <p:bgPr>
        <a:solidFill>
          <a:schemeClr val="accent6"/>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55F463-6573-FC45-BA45-C38E511134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635508" y="2196783"/>
            <a:ext cx="6839712" cy="1876869"/>
          </a:xfrm>
        </p:spPr>
        <p:txBody>
          <a:bodyPr anchor="t" anchorCtr="0"/>
          <a:lstStyle>
            <a:lvl1pPr algn="l">
              <a:lnSpc>
                <a:spcPct val="95000"/>
              </a:lnSpc>
              <a:defRPr sz="4000"/>
            </a:lvl1pPr>
          </a:lstStyle>
          <a:p>
            <a:r>
              <a:rPr lang="fi-FI"/>
              <a:t>Muokkaa perustyyl. napsautt.</a:t>
            </a:r>
            <a:endParaRPr lang="en-GB"/>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635508" y="5070348"/>
            <a:ext cx="6839712" cy="1220724"/>
          </a:xfrm>
        </p:spPr>
        <p:txBody>
          <a:bodyPr anchor="b" anchorCtr="0"/>
          <a:lstStyle>
            <a:lvl1pPr marL="0" indent="0" algn="l">
              <a:spcBef>
                <a:spcPts val="0"/>
              </a:spcBef>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a:p>
        </p:txBody>
      </p:sp>
      <p:pic>
        <p:nvPicPr>
          <p:cNvPr id="9" name="Picture 8">
            <a:extLst>
              <a:ext uri="{FF2B5EF4-FFF2-40B4-BE49-F238E27FC236}">
                <a16:creationId xmlns:a16="http://schemas.microsoft.com/office/drawing/2014/main" id="{43EE9307-AB79-3247-82BD-37685692FA22}"/>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540915" y="565286"/>
            <a:ext cx="2090175" cy="703499"/>
          </a:xfrm>
          <a:prstGeom prst="rect">
            <a:avLst/>
          </a:prstGeom>
        </p:spPr>
      </p:pic>
    </p:spTree>
    <p:extLst>
      <p:ext uri="{BB962C8B-B14F-4D97-AF65-F5344CB8AC3E}">
        <p14:creationId xmlns:p14="http://schemas.microsoft.com/office/powerpoint/2010/main" val="1071475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a:xfrm>
            <a:off x="649940" y="484094"/>
            <a:ext cx="9894939" cy="1075323"/>
          </a:xfrm>
        </p:spPr>
        <p:txBody>
          <a:bodyPr anchor="b"/>
          <a:lstStyle/>
          <a:p>
            <a:r>
              <a:rPr lang="fi-FI"/>
              <a:t>Muokkaa perustyyl. napsautt.</a:t>
            </a:r>
            <a:endParaRPr lang="en-GB"/>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a:p>
        </p:txBody>
      </p:sp>
      <p:sp>
        <p:nvSpPr>
          <p:cNvPr id="7" name="Date Placeholder 6">
            <a:extLst>
              <a:ext uri="{FF2B5EF4-FFF2-40B4-BE49-F238E27FC236}">
                <a16:creationId xmlns:a16="http://schemas.microsoft.com/office/drawing/2014/main" id="{3E996DCA-8E68-4F4A-A4A6-ACE6BC7F2463}"/>
              </a:ext>
            </a:extLst>
          </p:cNvPr>
          <p:cNvSpPr>
            <a:spLocks noGrp="1"/>
          </p:cNvSpPr>
          <p:nvPr>
            <p:ph type="dt" sz="half" idx="10"/>
          </p:nvPr>
        </p:nvSpPr>
        <p:spPr/>
        <p:txBody>
          <a:bodyPr/>
          <a:lstStyle/>
          <a:p>
            <a:r>
              <a:rPr lang="fi-FI"/>
              <a:t>8.6.2036</a:t>
            </a:r>
          </a:p>
        </p:txBody>
      </p:sp>
      <p:sp>
        <p:nvSpPr>
          <p:cNvPr id="8" name="Footer Placeholder 7">
            <a:extLst>
              <a:ext uri="{FF2B5EF4-FFF2-40B4-BE49-F238E27FC236}">
                <a16:creationId xmlns:a16="http://schemas.microsoft.com/office/drawing/2014/main" id="{C9DC7B94-042D-44C2-B7B2-1128AAFA5739}"/>
              </a:ext>
            </a:extLst>
          </p:cNvPr>
          <p:cNvSpPr>
            <a:spLocks noGrp="1"/>
          </p:cNvSpPr>
          <p:nvPr>
            <p:ph type="ftr" sz="quarter" idx="11"/>
          </p:nvPr>
        </p:nvSpPr>
        <p:spPr/>
        <p:txBody>
          <a:bodyPr/>
          <a:lstStyle/>
          <a:p>
            <a:r>
              <a:rPr lang="fi-FI"/>
              <a:t>Kimmo Tarvainen STM</a:t>
            </a:r>
          </a:p>
        </p:txBody>
      </p:sp>
      <p:sp>
        <p:nvSpPr>
          <p:cNvPr id="9" name="Slide Number Placeholder 8">
            <a:extLst>
              <a:ext uri="{FF2B5EF4-FFF2-40B4-BE49-F238E27FC236}">
                <a16:creationId xmlns:a16="http://schemas.microsoft.com/office/drawing/2014/main" id="{5BFF758F-2E86-4270-85EA-931D55C92679}"/>
              </a:ext>
            </a:extLst>
          </p:cNvPr>
          <p:cNvSpPr>
            <a:spLocks noGrp="1"/>
          </p:cNvSpPr>
          <p:nvPr>
            <p:ph type="sldNum" sz="quarter" idx="12"/>
          </p:nvPr>
        </p:nvSpPr>
        <p:spPr/>
        <p:txBody>
          <a:bodyPr/>
          <a:lstStyle/>
          <a:p>
            <a:fld id="{31160B98-140E-4345-B1A3-2A7247C42973}" type="slidenum">
              <a:rPr lang="fi-FI" smtClean="0"/>
              <a:t>‹#›</a:t>
            </a:fld>
            <a:endParaRPr lang="fi-FI"/>
          </a:p>
        </p:txBody>
      </p:sp>
      <p:pic>
        <p:nvPicPr>
          <p:cNvPr id="11" name="Picture 10">
            <a:extLst>
              <a:ext uri="{FF2B5EF4-FFF2-40B4-BE49-F238E27FC236}">
                <a16:creationId xmlns:a16="http://schemas.microsoft.com/office/drawing/2014/main" id="{CFAA53A2-04A4-784B-8533-1BE5B6ED6EB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Tree>
    <p:extLst>
      <p:ext uri="{BB962C8B-B14F-4D97-AF65-F5344CB8AC3E}">
        <p14:creationId xmlns:p14="http://schemas.microsoft.com/office/powerpoint/2010/main" val="4252033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649940" y="2021541"/>
            <a:ext cx="5311126" cy="415542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a:p>
        </p:txBody>
      </p:sp>
      <p:sp>
        <p:nvSpPr>
          <p:cNvPr id="7" name="Date Placeholder 6">
            <a:extLst>
              <a:ext uri="{FF2B5EF4-FFF2-40B4-BE49-F238E27FC236}">
                <a16:creationId xmlns:a16="http://schemas.microsoft.com/office/drawing/2014/main" id="{3E996DCA-8E68-4F4A-A4A6-ACE6BC7F2463}"/>
              </a:ext>
            </a:extLst>
          </p:cNvPr>
          <p:cNvSpPr>
            <a:spLocks noGrp="1"/>
          </p:cNvSpPr>
          <p:nvPr>
            <p:ph type="dt" sz="half" idx="10"/>
          </p:nvPr>
        </p:nvSpPr>
        <p:spPr/>
        <p:txBody>
          <a:bodyPr/>
          <a:lstStyle/>
          <a:p>
            <a:r>
              <a:rPr lang="fi-FI"/>
              <a:t>8.6.2036</a:t>
            </a:r>
          </a:p>
        </p:txBody>
      </p:sp>
      <p:sp>
        <p:nvSpPr>
          <p:cNvPr id="8" name="Footer Placeholder 7">
            <a:extLst>
              <a:ext uri="{FF2B5EF4-FFF2-40B4-BE49-F238E27FC236}">
                <a16:creationId xmlns:a16="http://schemas.microsoft.com/office/drawing/2014/main" id="{C9DC7B94-042D-44C2-B7B2-1128AAFA5739}"/>
              </a:ext>
            </a:extLst>
          </p:cNvPr>
          <p:cNvSpPr>
            <a:spLocks noGrp="1"/>
          </p:cNvSpPr>
          <p:nvPr>
            <p:ph type="ftr" sz="quarter" idx="11"/>
          </p:nvPr>
        </p:nvSpPr>
        <p:spPr/>
        <p:txBody>
          <a:bodyPr/>
          <a:lstStyle/>
          <a:p>
            <a:r>
              <a:rPr lang="fi-FI"/>
              <a:t>Kimmo Tarvainen STM</a:t>
            </a:r>
          </a:p>
        </p:txBody>
      </p:sp>
      <p:sp>
        <p:nvSpPr>
          <p:cNvPr id="9" name="Slide Number Placeholder 8">
            <a:extLst>
              <a:ext uri="{FF2B5EF4-FFF2-40B4-BE49-F238E27FC236}">
                <a16:creationId xmlns:a16="http://schemas.microsoft.com/office/drawing/2014/main" id="{5BFF758F-2E86-4270-85EA-931D55C92679}"/>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4" name="Content Placeholder 2">
            <a:extLst>
              <a:ext uri="{FF2B5EF4-FFF2-40B4-BE49-F238E27FC236}">
                <a16:creationId xmlns:a16="http://schemas.microsoft.com/office/drawing/2014/main" id="{8F604C65-0022-A10B-E75C-3BC0B3B9636F}"/>
              </a:ext>
            </a:extLst>
          </p:cNvPr>
          <p:cNvSpPr>
            <a:spLocks noGrp="1"/>
          </p:cNvSpPr>
          <p:nvPr>
            <p:ph idx="13"/>
          </p:nvPr>
        </p:nvSpPr>
        <p:spPr>
          <a:xfrm>
            <a:off x="6230933" y="2021541"/>
            <a:ext cx="5311126" cy="415542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GB"/>
          </a:p>
        </p:txBody>
      </p:sp>
      <p:pic>
        <p:nvPicPr>
          <p:cNvPr id="10" name="Picture 9">
            <a:extLst>
              <a:ext uri="{FF2B5EF4-FFF2-40B4-BE49-F238E27FC236}">
                <a16:creationId xmlns:a16="http://schemas.microsoft.com/office/drawing/2014/main" id="{B6363DDC-C97A-194B-98DF-CA51F0A3D357}"/>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
        <p:nvSpPr>
          <p:cNvPr id="11" name="Title 1">
            <a:extLst>
              <a:ext uri="{FF2B5EF4-FFF2-40B4-BE49-F238E27FC236}">
                <a16:creationId xmlns:a16="http://schemas.microsoft.com/office/drawing/2014/main" id="{85789431-5CDA-8F47-85A4-31FC69C1740D}"/>
              </a:ext>
            </a:extLst>
          </p:cNvPr>
          <p:cNvSpPr>
            <a:spLocks noGrp="1"/>
          </p:cNvSpPr>
          <p:nvPr>
            <p:ph type="title"/>
          </p:nvPr>
        </p:nvSpPr>
        <p:spPr>
          <a:xfrm>
            <a:off x="649940" y="484094"/>
            <a:ext cx="9894939" cy="1075323"/>
          </a:xfrm>
        </p:spPr>
        <p:txBody>
          <a:bodyPr anchor="b"/>
          <a:lstStyle/>
          <a:p>
            <a:r>
              <a:rPr lang="fi-FI"/>
              <a:t>Muokkaa perustyyl. napsautt.</a:t>
            </a:r>
            <a:endParaRPr lang="en-GB"/>
          </a:p>
        </p:txBody>
      </p:sp>
    </p:spTree>
    <p:extLst>
      <p:ext uri="{BB962C8B-B14F-4D97-AF65-F5344CB8AC3E}">
        <p14:creationId xmlns:p14="http://schemas.microsoft.com/office/powerpoint/2010/main" val="673635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san ylätunniste">
    <p:bg>
      <p:bgPr>
        <a:solidFill>
          <a:schemeClr val="accent1"/>
        </a:solidFill>
        <a:effectLst/>
      </p:bgPr>
    </p:bg>
    <p:spTree>
      <p:nvGrpSpPr>
        <p:cNvPr id="1" name=""/>
        <p:cNvGrpSpPr/>
        <p:nvPr/>
      </p:nvGrpSpPr>
      <p:grpSpPr>
        <a:xfrm>
          <a:off x="0" y="0"/>
          <a:ext cx="0" cy="0"/>
          <a:chOff x="0" y="0"/>
          <a:chExt cx="0" cy="0"/>
        </a:xfrm>
      </p:grpSpPr>
      <p:sp>
        <p:nvSpPr>
          <p:cNvPr id="3" name="Suorakulmio 2">
            <a:extLst>
              <a:ext uri="{FF2B5EF4-FFF2-40B4-BE49-F238E27FC236}">
                <a16:creationId xmlns:a16="http://schemas.microsoft.com/office/drawing/2014/main" id="{DCD8BB72-B7B2-E8EB-24B6-FE4ECB31BE5A}"/>
              </a:ext>
            </a:extLst>
          </p:cNvPr>
          <p:cNvSpPr/>
          <p:nvPr userDrawn="1"/>
        </p:nvSpPr>
        <p:spPr>
          <a:xfrm>
            <a:off x="-1" y="4570190"/>
            <a:ext cx="12192001" cy="2287810"/>
          </a:xfrm>
          <a:prstGeom prst="rect">
            <a:avLst/>
          </a:prstGeom>
          <a:solidFill>
            <a:srgbClr val="F0EB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AC1DC208-0BC6-4780-8569-0CCC5C8BCBB3}"/>
              </a:ext>
            </a:extLst>
          </p:cNvPr>
          <p:cNvSpPr>
            <a:spLocks noGrp="1"/>
          </p:cNvSpPr>
          <p:nvPr>
            <p:ph type="title"/>
          </p:nvPr>
        </p:nvSpPr>
        <p:spPr>
          <a:xfrm>
            <a:off x="649941" y="5170932"/>
            <a:ext cx="6756699" cy="1143000"/>
          </a:xfrm>
        </p:spPr>
        <p:txBody>
          <a:bodyPr anchor="t"/>
          <a:lstStyle>
            <a:lvl1pPr>
              <a:defRPr sz="3200"/>
            </a:lvl1pPr>
          </a:lstStyle>
          <a:p>
            <a:r>
              <a:rPr lang="fi-FI"/>
              <a:t>Muokkaa perustyyl. napsautt.</a:t>
            </a:r>
            <a:endParaRPr lang="en-GB"/>
          </a:p>
        </p:txBody>
      </p:sp>
      <p:sp>
        <p:nvSpPr>
          <p:cNvPr id="7" name="Date Placeholder 6">
            <a:extLst>
              <a:ext uri="{FF2B5EF4-FFF2-40B4-BE49-F238E27FC236}">
                <a16:creationId xmlns:a16="http://schemas.microsoft.com/office/drawing/2014/main" id="{CD1212A6-DA8E-4A60-A5F2-8DAE3B39E0C9}"/>
              </a:ext>
            </a:extLst>
          </p:cNvPr>
          <p:cNvSpPr>
            <a:spLocks noGrp="1"/>
          </p:cNvSpPr>
          <p:nvPr>
            <p:ph type="dt" sz="half" idx="10"/>
          </p:nvPr>
        </p:nvSpPr>
        <p:spPr/>
        <p:txBody>
          <a:bodyPr/>
          <a:lstStyle/>
          <a:p>
            <a:r>
              <a:rPr lang="fi-FI"/>
              <a:t>8.6.2036</a:t>
            </a:r>
          </a:p>
        </p:txBody>
      </p:sp>
      <p:sp>
        <p:nvSpPr>
          <p:cNvPr id="8" name="Footer Placeholder 7">
            <a:extLst>
              <a:ext uri="{FF2B5EF4-FFF2-40B4-BE49-F238E27FC236}">
                <a16:creationId xmlns:a16="http://schemas.microsoft.com/office/drawing/2014/main" id="{32766CB0-43A1-4E89-83D2-9E67BAD6325E}"/>
              </a:ext>
            </a:extLst>
          </p:cNvPr>
          <p:cNvSpPr>
            <a:spLocks noGrp="1"/>
          </p:cNvSpPr>
          <p:nvPr>
            <p:ph type="ftr" sz="quarter" idx="11"/>
          </p:nvPr>
        </p:nvSpPr>
        <p:spPr/>
        <p:txBody>
          <a:bodyPr/>
          <a:lstStyle/>
          <a:p>
            <a:r>
              <a:rPr lang="fi-FI"/>
              <a:t>Kimmo Tarvainen STM</a:t>
            </a:r>
          </a:p>
        </p:txBody>
      </p:sp>
      <p:sp>
        <p:nvSpPr>
          <p:cNvPr id="9" name="Slide Number Placeholder 8">
            <a:extLst>
              <a:ext uri="{FF2B5EF4-FFF2-40B4-BE49-F238E27FC236}">
                <a16:creationId xmlns:a16="http://schemas.microsoft.com/office/drawing/2014/main" id="{6E2AEE1E-B285-4162-ABF0-E898A0AD6816}"/>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4" name="Free-form: Shape 28">
            <a:extLst>
              <a:ext uri="{FF2B5EF4-FFF2-40B4-BE49-F238E27FC236}">
                <a16:creationId xmlns:a16="http://schemas.microsoft.com/office/drawing/2014/main" id="{09403F87-9585-6CA0-7F3B-A0CDE2652619}"/>
              </a:ext>
            </a:extLst>
          </p:cNvPr>
          <p:cNvSpPr/>
          <p:nvPr userDrawn="1"/>
        </p:nvSpPr>
        <p:spPr>
          <a:xfrm>
            <a:off x="-122" y="0"/>
            <a:ext cx="12192122" cy="387240"/>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5" name="Free-form: Shape 29">
            <a:extLst>
              <a:ext uri="{FF2B5EF4-FFF2-40B4-BE49-F238E27FC236}">
                <a16:creationId xmlns:a16="http://schemas.microsoft.com/office/drawing/2014/main" id="{B4E4D196-B8D5-48B6-626D-89C042D57B9C}"/>
              </a:ext>
            </a:extLst>
          </p:cNvPr>
          <p:cNvSpPr/>
          <p:nvPr userDrawn="1"/>
        </p:nvSpPr>
        <p:spPr>
          <a:xfrm>
            <a:off x="-122" y="768193"/>
            <a:ext cx="12192122" cy="380702"/>
          </a:xfrm>
          <a:custGeom>
            <a:avLst/>
            <a:gdLst>
              <a:gd name="connsiteX0" fmla="*/ 0 w 12185437"/>
              <a:gd name="connsiteY0" fmla="*/ 0 h 380702"/>
              <a:gd name="connsiteX1" fmla="*/ 12185437 w 12185437"/>
              <a:gd name="connsiteY1" fmla="*/ 0 h 380702"/>
              <a:gd name="connsiteX2" fmla="*/ 12185437 w 12185437"/>
              <a:gd name="connsiteY2" fmla="*/ 380703 h 380702"/>
              <a:gd name="connsiteX3" fmla="*/ 0 w 12185437"/>
              <a:gd name="connsiteY3" fmla="*/ 380703 h 380702"/>
              <a:gd name="connsiteX4" fmla="*/ 0 w 12185437"/>
              <a:gd name="connsiteY4" fmla="*/ 0 h 3807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702">
                <a:moveTo>
                  <a:pt x="0" y="0"/>
                </a:moveTo>
                <a:lnTo>
                  <a:pt x="12185437" y="0"/>
                </a:lnTo>
                <a:lnTo>
                  <a:pt x="12185437" y="380703"/>
                </a:lnTo>
                <a:lnTo>
                  <a:pt x="0" y="380703"/>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6" name="Free-form: Shape 30">
            <a:extLst>
              <a:ext uri="{FF2B5EF4-FFF2-40B4-BE49-F238E27FC236}">
                <a16:creationId xmlns:a16="http://schemas.microsoft.com/office/drawing/2014/main" id="{89FD2A67-C5A0-8597-A631-E79F1FDC2375}"/>
              </a:ext>
            </a:extLst>
          </p:cNvPr>
          <p:cNvSpPr/>
          <p:nvPr userDrawn="1"/>
        </p:nvSpPr>
        <p:spPr>
          <a:xfrm>
            <a:off x="-122" y="1529863"/>
            <a:ext cx="12192122" cy="380838"/>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0" name="Free-form: Shape 31">
            <a:extLst>
              <a:ext uri="{FF2B5EF4-FFF2-40B4-BE49-F238E27FC236}">
                <a16:creationId xmlns:a16="http://schemas.microsoft.com/office/drawing/2014/main" id="{E7831AEF-0633-77AB-EA0E-DB68A5A08C6C}"/>
              </a:ext>
            </a:extLst>
          </p:cNvPr>
          <p:cNvSpPr/>
          <p:nvPr userDrawn="1"/>
        </p:nvSpPr>
        <p:spPr>
          <a:xfrm>
            <a:off x="-122" y="2291655"/>
            <a:ext cx="12192122" cy="380842"/>
          </a:xfrm>
          <a:custGeom>
            <a:avLst/>
            <a:gdLst>
              <a:gd name="connsiteX0" fmla="*/ 0 w 12185437"/>
              <a:gd name="connsiteY0" fmla="*/ 0 h 380842"/>
              <a:gd name="connsiteX1" fmla="*/ 12185437 w 12185437"/>
              <a:gd name="connsiteY1" fmla="*/ 0 h 380842"/>
              <a:gd name="connsiteX2" fmla="*/ 12185437 w 12185437"/>
              <a:gd name="connsiteY2" fmla="*/ 380842 h 380842"/>
              <a:gd name="connsiteX3" fmla="*/ 0 w 12185437"/>
              <a:gd name="connsiteY3" fmla="*/ 380842 h 380842"/>
              <a:gd name="connsiteX4" fmla="*/ 0 w 12185437"/>
              <a:gd name="connsiteY4" fmla="*/ 0 h 380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42">
                <a:moveTo>
                  <a:pt x="0" y="0"/>
                </a:moveTo>
                <a:lnTo>
                  <a:pt x="12185437" y="0"/>
                </a:lnTo>
                <a:lnTo>
                  <a:pt x="12185437" y="380842"/>
                </a:lnTo>
                <a:lnTo>
                  <a:pt x="0" y="380842"/>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1" name="Free-form: Shape 32">
            <a:extLst>
              <a:ext uri="{FF2B5EF4-FFF2-40B4-BE49-F238E27FC236}">
                <a16:creationId xmlns:a16="http://schemas.microsoft.com/office/drawing/2014/main" id="{20B1B5C3-36C4-6C96-F052-EC7C50FC54AC}"/>
              </a:ext>
            </a:extLst>
          </p:cNvPr>
          <p:cNvSpPr/>
          <p:nvPr userDrawn="1"/>
        </p:nvSpPr>
        <p:spPr>
          <a:xfrm>
            <a:off x="-122" y="3053449"/>
            <a:ext cx="12192122" cy="380702"/>
          </a:xfrm>
          <a:custGeom>
            <a:avLst/>
            <a:gdLst>
              <a:gd name="connsiteX0" fmla="*/ 0 w 12185437"/>
              <a:gd name="connsiteY0" fmla="*/ 0 h 380702"/>
              <a:gd name="connsiteX1" fmla="*/ 12185437 w 12185437"/>
              <a:gd name="connsiteY1" fmla="*/ 0 h 380702"/>
              <a:gd name="connsiteX2" fmla="*/ 12185437 w 12185437"/>
              <a:gd name="connsiteY2" fmla="*/ 380703 h 380702"/>
              <a:gd name="connsiteX3" fmla="*/ 0 w 12185437"/>
              <a:gd name="connsiteY3" fmla="*/ 380703 h 380702"/>
              <a:gd name="connsiteX4" fmla="*/ 0 w 12185437"/>
              <a:gd name="connsiteY4" fmla="*/ 0 h 3807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702">
                <a:moveTo>
                  <a:pt x="0" y="0"/>
                </a:moveTo>
                <a:lnTo>
                  <a:pt x="12185437" y="0"/>
                </a:lnTo>
                <a:lnTo>
                  <a:pt x="12185437" y="380703"/>
                </a:lnTo>
                <a:lnTo>
                  <a:pt x="0" y="380703"/>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sp>
        <p:nvSpPr>
          <p:cNvPr id="12" name="Free-form: Shape 33">
            <a:extLst>
              <a:ext uri="{FF2B5EF4-FFF2-40B4-BE49-F238E27FC236}">
                <a16:creationId xmlns:a16="http://schemas.microsoft.com/office/drawing/2014/main" id="{1D2A1DAB-145A-5F7B-9954-6987015EB4B4}"/>
              </a:ext>
            </a:extLst>
          </p:cNvPr>
          <p:cNvSpPr/>
          <p:nvPr userDrawn="1"/>
        </p:nvSpPr>
        <p:spPr>
          <a:xfrm>
            <a:off x="-122" y="3815119"/>
            <a:ext cx="12192122" cy="380838"/>
          </a:xfrm>
          <a:custGeom>
            <a:avLst/>
            <a:gdLst>
              <a:gd name="connsiteX0" fmla="*/ 0 w 12185437"/>
              <a:gd name="connsiteY0" fmla="*/ 0 h 380838"/>
              <a:gd name="connsiteX1" fmla="*/ 12185437 w 12185437"/>
              <a:gd name="connsiteY1" fmla="*/ 0 h 380838"/>
              <a:gd name="connsiteX2" fmla="*/ 12185437 w 12185437"/>
              <a:gd name="connsiteY2" fmla="*/ 380839 h 380838"/>
              <a:gd name="connsiteX3" fmla="*/ 0 w 12185437"/>
              <a:gd name="connsiteY3" fmla="*/ 380839 h 380838"/>
              <a:gd name="connsiteX4" fmla="*/ 0 w 12185437"/>
              <a:gd name="connsiteY4" fmla="*/ 0 h 3808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85437" h="380838">
                <a:moveTo>
                  <a:pt x="0" y="0"/>
                </a:moveTo>
                <a:lnTo>
                  <a:pt x="12185437" y="0"/>
                </a:lnTo>
                <a:lnTo>
                  <a:pt x="12185437" y="380839"/>
                </a:lnTo>
                <a:lnTo>
                  <a:pt x="0" y="380839"/>
                </a:lnTo>
                <a:lnTo>
                  <a:pt x="0" y="0"/>
                </a:lnTo>
                <a:close/>
              </a:path>
            </a:pathLst>
          </a:custGeom>
          <a:solidFill>
            <a:schemeClr val="accent1">
              <a:lumMod val="20000"/>
              <a:lumOff val="80000"/>
            </a:schemeClr>
          </a:solidFill>
          <a:ln w="360" cap="flat">
            <a:noFill/>
            <a:prstDash val="solid"/>
            <a:miter/>
          </a:ln>
        </p:spPr>
        <p:txBody>
          <a:bodyPr rtlCol="0" anchor="ctr"/>
          <a:lstStyle/>
          <a:p>
            <a:endParaRPr lang="en-GB"/>
          </a:p>
        </p:txBody>
      </p:sp>
      <p:pic>
        <p:nvPicPr>
          <p:cNvPr id="15" name="Picture 14">
            <a:extLst>
              <a:ext uri="{FF2B5EF4-FFF2-40B4-BE49-F238E27FC236}">
                <a16:creationId xmlns:a16="http://schemas.microsoft.com/office/drawing/2014/main" id="{FFA2F872-5FC5-D94D-9E89-698A2F01408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39507" y="5596332"/>
            <a:ext cx="2090175" cy="703499"/>
          </a:xfrm>
          <a:prstGeom prst="rect">
            <a:avLst/>
          </a:prstGeom>
        </p:spPr>
      </p:pic>
    </p:spTree>
    <p:extLst>
      <p:ext uri="{BB962C8B-B14F-4D97-AF65-F5344CB8AC3E}">
        <p14:creationId xmlns:p14="http://schemas.microsoft.com/office/powerpoint/2010/main" val="4084080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icture">
    <p:bg>
      <p:bgPr>
        <a:solidFill>
          <a:schemeClr val="bg2"/>
        </a:solidFill>
        <a:effectLst/>
      </p:bgPr>
    </p:bg>
    <p:spTree>
      <p:nvGrpSpPr>
        <p:cNvPr id="1" name=""/>
        <p:cNvGrpSpPr/>
        <p:nvPr/>
      </p:nvGrpSpPr>
      <p:grpSpPr>
        <a:xfrm>
          <a:off x="0" y="0"/>
          <a:ext cx="0" cy="0"/>
          <a:chOff x="0" y="0"/>
          <a:chExt cx="0" cy="0"/>
        </a:xfrm>
      </p:grpSpPr>
      <p:sp>
        <p:nvSpPr>
          <p:cNvPr id="3" name="Suorakulmio 2">
            <a:extLst>
              <a:ext uri="{FF2B5EF4-FFF2-40B4-BE49-F238E27FC236}">
                <a16:creationId xmlns:a16="http://schemas.microsoft.com/office/drawing/2014/main" id="{483FB58F-61FC-B125-47DF-7A1E6819B7A4}"/>
              </a:ext>
            </a:extLst>
          </p:cNvPr>
          <p:cNvSpPr/>
          <p:nvPr userDrawn="1"/>
        </p:nvSpPr>
        <p:spPr>
          <a:xfrm>
            <a:off x="-1" y="4570190"/>
            <a:ext cx="12192001" cy="2287810"/>
          </a:xfrm>
          <a:prstGeom prst="rect">
            <a:avLst/>
          </a:prstGeom>
          <a:solidFill>
            <a:srgbClr val="F0EB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4" name="Picture Placeholder 7">
            <a:extLst>
              <a:ext uri="{FF2B5EF4-FFF2-40B4-BE49-F238E27FC236}">
                <a16:creationId xmlns:a16="http://schemas.microsoft.com/office/drawing/2014/main" id="{5E70779E-03A6-C3DE-E92E-DA3EBF19B862}"/>
              </a:ext>
            </a:extLst>
          </p:cNvPr>
          <p:cNvSpPr>
            <a:spLocks noGrp="1"/>
          </p:cNvSpPr>
          <p:nvPr>
            <p:ph type="pic" sz="quarter" idx="13"/>
          </p:nvPr>
        </p:nvSpPr>
        <p:spPr>
          <a:xfrm>
            <a:off x="1" y="-1"/>
            <a:ext cx="8105774" cy="4570191"/>
          </a:xfrm>
          <a:solidFill>
            <a:schemeClr val="bg1">
              <a:lumMod val="95000"/>
            </a:schemeClr>
          </a:solidFill>
        </p:spPr>
        <p:txBody>
          <a:bodyPr anchor="ctr" anchorCtr="0"/>
          <a:lstStyle>
            <a:lvl1pPr marL="0" indent="0" algn="ctr">
              <a:buNone/>
              <a:defRPr sz="1800"/>
            </a:lvl1pPr>
          </a:lstStyle>
          <a:p>
            <a:r>
              <a:rPr lang="fi-FI"/>
              <a:t>Lisää kuva napsauttamalla kuvaketta</a:t>
            </a:r>
            <a:endParaRPr lang="en-GB"/>
          </a:p>
        </p:txBody>
      </p:sp>
      <p:sp>
        <p:nvSpPr>
          <p:cNvPr id="2" name="Title 1">
            <a:extLst>
              <a:ext uri="{FF2B5EF4-FFF2-40B4-BE49-F238E27FC236}">
                <a16:creationId xmlns:a16="http://schemas.microsoft.com/office/drawing/2014/main" id="{AC1DC208-0BC6-4780-8569-0CCC5C8BCBB3}"/>
              </a:ext>
            </a:extLst>
          </p:cNvPr>
          <p:cNvSpPr>
            <a:spLocks noGrp="1"/>
          </p:cNvSpPr>
          <p:nvPr>
            <p:ph type="title"/>
          </p:nvPr>
        </p:nvSpPr>
        <p:spPr>
          <a:xfrm>
            <a:off x="649941" y="5170932"/>
            <a:ext cx="6756699" cy="1143000"/>
          </a:xfrm>
        </p:spPr>
        <p:txBody>
          <a:bodyPr anchor="t"/>
          <a:lstStyle>
            <a:lvl1pPr>
              <a:defRPr sz="3200"/>
            </a:lvl1pPr>
          </a:lstStyle>
          <a:p>
            <a:r>
              <a:rPr lang="fi-FI"/>
              <a:t>Muokkaa perustyyl. napsautt.</a:t>
            </a:r>
            <a:endParaRPr lang="en-GB"/>
          </a:p>
        </p:txBody>
      </p:sp>
      <p:sp>
        <p:nvSpPr>
          <p:cNvPr id="7" name="Date Placeholder 6">
            <a:extLst>
              <a:ext uri="{FF2B5EF4-FFF2-40B4-BE49-F238E27FC236}">
                <a16:creationId xmlns:a16="http://schemas.microsoft.com/office/drawing/2014/main" id="{CD1212A6-DA8E-4A60-A5F2-8DAE3B39E0C9}"/>
              </a:ext>
            </a:extLst>
          </p:cNvPr>
          <p:cNvSpPr>
            <a:spLocks noGrp="1"/>
          </p:cNvSpPr>
          <p:nvPr>
            <p:ph type="dt" sz="half" idx="10"/>
          </p:nvPr>
        </p:nvSpPr>
        <p:spPr/>
        <p:txBody>
          <a:bodyPr/>
          <a:lstStyle/>
          <a:p>
            <a:r>
              <a:rPr lang="fi-FI"/>
              <a:t>8.6.2036</a:t>
            </a:r>
          </a:p>
        </p:txBody>
      </p:sp>
      <p:sp>
        <p:nvSpPr>
          <p:cNvPr id="8" name="Footer Placeholder 7">
            <a:extLst>
              <a:ext uri="{FF2B5EF4-FFF2-40B4-BE49-F238E27FC236}">
                <a16:creationId xmlns:a16="http://schemas.microsoft.com/office/drawing/2014/main" id="{32766CB0-43A1-4E89-83D2-9E67BAD6325E}"/>
              </a:ext>
            </a:extLst>
          </p:cNvPr>
          <p:cNvSpPr>
            <a:spLocks noGrp="1"/>
          </p:cNvSpPr>
          <p:nvPr>
            <p:ph type="ftr" sz="quarter" idx="11"/>
          </p:nvPr>
        </p:nvSpPr>
        <p:spPr/>
        <p:txBody>
          <a:bodyPr/>
          <a:lstStyle/>
          <a:p>
            <a:r>
              <a:rPr lang="fi-FI"/>
              <a:t>Kimmo Tarvainen STM</a:t>
            </a:r>
          </a:p>
        </p:txBody>
      </p:sp>
      <p:sp>
        <p:nvSpPr>
          <p:cNvPr id="9" name="Slide Number Placeholder 8">
            <a:extLst>
              <a:ext uri="{FF2B5EF4-FFF2-40B4-BE49-F238E27FC236}">
                <a16:creationId xmlns:a16="http://schemas.microsoft.com/office/drawing/2014/main" id="{6E2AEE1E-B285-4162-ABF0-E898A0AD6816}"/>
              </a:ext>
            </a:extLst>
          </p:cNvPr>
          <p:cNvSpPr>
            <a:spLocks noGrp="1"/>
          </p:cNvSpPr>
          <p:nvPr>
            <p:ph type="sldNum" sz="quarter" idx="12"/>
          </p:nvPr>
        </p:nvSpPr>
        <p:spPr/>
        <p:txBody>
          <a:bodyPr/>
          <a:lstStyle/>
          <a:p>
            <a:fld id="{31160B98-140E-4345-B1A3-2A7247C42973}" type="slidenum">
              <a:rPr lang="fi-FI" smtClean="0"/>
              <a:t>‹#›</a:t>
            </a:fld>
            <a:endParaRPr lang="fi-FI"/>
          </a:p>
        </p:txBody>
      </p:sp>
      <p:sp>
        <p:nvSpPr>
          <p:cNvPr id="12" name="Free-form: Shape 11">
            <a:extLst>
              <a:ext uri="{FF2B5EF4-FFF2-40B4-BE49-F238E27FC236}">
                <a16:creationId xmlns:a16="http://schemas.microsoft.com/office/drawing/2014/main" id="{16E5BBD8-3D18-CC13-B42D-BA6270086E42}"/>
              </a:ext>
            </a:extLst>
          </p:cNvPr>
          <p:cNvSpPr/>
          <p:nvPr/>
        </p:nvSpPr>
        <p:spPr>
          <a:xfrm>
            <a:off x="8105775" y="0"/>
            <a:ext cx="378679" cy="4568336"/>
          </a:xfrm>
          <a:custGeom>
            <a:avLst/>
            <a:gdLst>
              <a:gd name="connsiteX0" fmla="*/ 378679 w 378679"/>
              <a:gd name="connsiteY0" fmla="*/ 0 h 4570191"/>
              <a:gd name="connsiteX1" fmla="*/ 378679 w 378679"/>
              <a:gd name="connsiteY1" fmla="*/ 4570191 h 4570191"/>
              <a:gd name="connsiteX2" fmla="*/ 0 w 378679"/>
              <a:gd name="connsiteY2" fmla="*/ 4570191 h 4570191"/>
              <a:gd name="connsiteX3" fmla="*/ 0 w 378679"/>
              <a:gd name="connsiteY3" fmla="*/ 0 h 4570191"/>
              <a:gd name="connsiteX4" fmla="*/ 378679 w 378679"/>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8679" h="4570191">
                <a:moveTo>
                  <a:pt x="378679" y="0"/>
                </a:moveTo>
                <a:lnTo>
                  <a:pt x="378679" y="4570191"/>
                </a:lnTo>
                <a:lnTo>
                  <a:pt x="0" y="4570191"/>
                </a:lnTo>
                <a:lnTo>
                  <a:pt x="0" y="0"/>
                </a:lnTo>
                <a:lnTo>
                  <a:pt x="378679" y="0"/>
                </a:lnTo>
                <a:close/>
              </a:path>
            </a:pathLst>
          </a:custGeom>
          <a:solidFill>
            <a:schemeClr val="accent3"/>
          </a:solidFill>
          <a:ln w="353" cap="flat">
            <a:noFill/>
            <a:prstDash val="solid"/>
            <a:miter/>
          </a:ln>
        </p:spPr>
        <p:txBody>
          <a:bodyPr rtlCol="0" anchor="ctr"/>
          <a:lstStyle/>
          <a:p>
            <a:endParaRPr lang="en-GB"/>
          </a:p>
        </p:txBody>
      </p:sp>
      <p:sp>
        <p:nvSpPr>
          <p:cNvPr id="13" name="Free-form: Shape 12">
            <a:extLst>
              <a:ext uri="{FF2B5EF4-FFF2-40B4-BE49-F238E27FC236}">
                <a16:creationId xmlns:a16="http://schemas.microsoft.com/office/drawing/2014/main" id="{F88FF5DF-8F63-E6E6-5985-36E7158CDBC7}"/>
              </a:ext>
            </a:extLst>
          </p:cNvPr>
          <p:cNvSpPr/>
          <p:nvPr/>
        </p:nvSpPr>
        <p:spPr>
          <a:xfrm>
            <a:off x="8869551"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4" name="Free-form: Shape 13">
            <a:extLst>
              <a:ext uri="{FF2B5EF4-FFF2-40B4-BE49-F238E27FC236}">
                <a16:creationId xmlns:a16="http://schemas.microsoft.com/office/drawing/2014/main" id="{B2086361-D08C-2A10-C9AC-F7580BD19271}"/>
              </a:ext>
            </a:extLst>
          </p:cNvPr>
          <p:cNvSpPr/>
          <p:nvPr/>
        </p:nvSpPr>
        <p:spPr>
          <a:xfrm>
            <a:off x="9639735"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5" name="Free-form: Shape 14">
            <a:extLst>
              <a:ext uri="{FF2B5EF4-FFF2-40B4-BE49-F238E27FC236}">
                <a16:creationId xmlns:a16="http://schemas.microsoft.com/office/drawing/2014/main" id="{C86574D7-D6D6-EF56-FB66-14F53A064D5B}"/>
              </a:ext>
            </a:extLst>
          </p:cNvPr>
          <p:cNvSpPr/>
          <p:nvPr/>
        </p:nvSpPr>
        <p:spPr>
          <a:xfrm>
            <a:off x="10409932" y="0"/>
            <a:ext cx="385100" cy="4568336"/>
          </a:xfrm>
          <a:custGeom>
            <a:avLst/>
            <a:gdLst>
              <a:gd name="connsiteX0" fmla="*/ 385101 w 385100"/>
              <a:gd name="connsiteY0" fmla="*/ 0 h 4570191"/>
              <a:gd name="connsiteX1" fmla="*/ 385101 w 385100"/>
              <a:gd name="connsiteY1" fmla="*/ 4570191 h 4570191"/>
              <a:gd name="connsiteX2" fmla="*/ 0 w 385100"/>
              <a:gd name="connsiteY2" fmla="*/ 4570191 h 4570191"/>
              <a:gd name="connsiteX3" fmla="*/ 0 w 385100"/>
              <a:gd name="connsiteY3" fmla="*/ 0 h 4570191"/>
              <a:gd name="connsiteX4" fmla="*/ 385101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1" y="0"/>
                </a:moveTo>
                <a:lnTo>
                  <a:pt x="385101" y="4570191"/>
                </a:lnTo>
                <a:lnTo>
                  <a:pt x="0" y="4570191"/>
                </a:lnTo>
                <a:lnTo>
                  <a:pt x="0" y="0"/>
                </a:lnTo>
                <a:lnTo>
                  <a:pt x="385101" y="0"/>
                </a:lnTo>
                <a:close/>
              </a:path>
            </a:pathLst>
          </a:custGeom>
          <a:solidFill>
            <a:schemeClr val="accent3"/>
          </a:solidFill>
          <a:ln w="353" cap="flat">
            <a:noFill/>
            <a:prstDash val="solid"/>
            <a:miter/>
          </a:ln>
        </p:spPr>
        <p:txBody>
          <a:bodyPr rtlCol="0" anchor="ctr"/>
          <a:lstStyle/>
          <a:p>
            <a:endParaRPr lang="en-GB"/>
          </a:p>
        </p:txBody>
      </p:sp>
      <p:sp>
        <p:nvSpPr>
          <p:cNvPr id="16" name="Free-form: Shape 15">
            <a:extLst>
              <a:ext uri="{FF2B5EF4-FFF2-40B4-BE49-F238E27FC236}">
                <a16:creationId xmlns:a16="http://schemas.microsoft.com/office/drawing/2014/main" id="{294352AE-8336-96CB-B1E6-4E7E7F5C772A}"/>
              </a:ext>
            </a:extLst>
          </p:cNvPr>
          <p:cNvSpPr/>
          <p:nvPr/>
        </p:nvSpPr>
        <p:spPr>
          <a:xfrm>
            <a:off x="11180116" y="0"/>
            <a:ext cx="385100" cy="4568336"/>
          </a:xfrm>
          <a:custGeom>
            <a:avLst/>
            <a:gdLst>
              <a:gd name="connsiteX0" fmla="*/ 385100 w 385100"/>
              <a:gd name="connsiteY0" fmla="*/ 0 h 4570191"/>
              <a:gd name="connsiteX1" fmla="*/ 385100 w 385100"/>
              <a:gd name="connsiteY1" fmla="*/ 4570191 h 4570191"/>
              <a:gd name="connsiteX2" fmla="*/ 0 w 385100"/>
              <a:gd name="connsiteY2" fmla="*/ 4570191 h 4570191"/>
              <a:gd name="connsiteX3" fmla="*/ 0 w 385100"/>
              <a:gd name="connsiteY3" fmla="*/ 0 h 4570191"/>
              <a:gd name="connsiteX4" fmla="*/ 385100 w 385100"/>
              <a:gd name="connsiteY4" fmla="*/ 0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100" h="4570191">
                <a:moveTo>
                  <a:pt x="385100" y="0"/>
                </a:moveTo>
                <a:lnTo>
                  <a:pt x="385100" y="4570191"/>
                </a:lnTo>
                <a:lnTo>
                  <a:pt x="0" y="4570191"/>
                </a:lnTo>
                <a:lnTo>
                  <a:pt x="0" y="0"/>
                </a:lnTo>
                <a:lnTo>
                  <a:pt x="385100" y="0"/>
                </a:lnTo>
                <a:close/>
              </a:path>
            </a:pathLst>
          </a:custGeom>
          <a:solidFill>
            <a:schemeClr val="accent3"/>
          </a:solidFill>
          <a:ln w="353" cap="flat">
            <a:noFill/>
            <a:prstDash val="solid"/>
            <a:miter/>
          </a:ln>
        </p:spPr>
        <p:txBody>
          <a:bodyPr rtlCol="0" anchor="ctr"/>
          <a:lstStyle/>
          <a:p>
            <a:endParaRPr lang="en-GB"/>
          </a:p>
        </p:txBody>
      </p:sp>
      <p:sp>
        <p:nvSpPr>
          <p:cNvPr id="17" name="Free-form: Shape 16">
            <a:extLst>
              <a:ext uri="{FF2B5EF4-FFF2-40B4-BE49-F238E27FC236}">
                <a16:creationId xmlns:a16="http://schemas.microsoft.com/office/drawing/2014/main" id="{005D8EB3-53B4-CC5F-7972-88D5D8352E6C}"/>
              </a:ext>
            </a:extLst>
          </p:cNvPr>
          <p:cNvSpPr/>
          <p:nvPr userDrawn="1"/>
        </p:nvSpPr>
        <p:spPr>
          <a:xfrm>
            <a:off x="11950317" y="0"/>
            <a:ext cx="241724" cy="4568336"/>
          </a:xfrm>
          <a:custGeom>
            <a:avLst/>
            <a:gdLst>
              <a:gd name="connsiteX0" fmla="*/ 0 w 241724"/>
              <a:gd name="connsiteY0" fmla="*/ 4570191 h 4570191"/>
              <a:gd name="connsiteX1" fmla="*/ 0 w 241724"/>
              <a:gd name="connsiteY1" fmla="*/ 0 h 4570191"/>
              <a:gd name="connsiteX2" fmla="*/ 241725 w 241724"/>
              <a:gd name="connsiteY2" fmla="*/ 0 h 4570191"/>
              <a:gd name="connsiteX3" fmla="*/ 241725 w 241724"/>
              <a:gd name="connsiteY3" fmla="*/ 4570191 h 4570191"/>
              <a:gd name="connsiteX4" fmla="*/ 0 w 241724"/>
              <a:gd name="connsiteY4" fmla="*/ 4570191 h 457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724" h="4570191">
                <a:moveTo>
                  <a:pt x="0" y="4570191"/>
                </a:moveTo>
                <a:lnTo>
                  <a:pt x="0" y="0"/>
                </a:lnTo>
                <a:lnTo>
                  <a:pt x="241725" y="0"/>
                </a:lnTo>
                <a:lnTo>
                  <a:pt x="241725" y="4570191"/>
                </a:lnTo>
                <a:lnTo>
                  <a:pt x="0" y="4570191"/>
                </a:lnTo>
                <a:close/>
              </a:path>
            </a:pathLst>
          </a:custGeom>
          <a:solidFill>
            <a:schemeClr val="accent3"/>
          </a:solidFill>
          <a:ln w="353" cap="flat">
            <a:noFill/>
            <a:prstDash val="solid"/>
            <a:miter/>
          </a:ln>
        </p:spPr>
        <p:txBody>
          <a:bodyPr rtlCol="0" anchor="ctr"/>
          <a:lstStyle/>
          <a:p>
            <a:endParaRPr lang="en-GB"/>
          </a:p>
        </p:txBody>
      </p:sp>
      <p:pic>
        <p:nvPicPr>
          <p:cNvPr id="18" name="Picture 17">
            <a:extLst>
              <a:ext uri="{FF2B5EF4-FFF2-40B4-BE49-F238E27FC236}">
                <a16:creationId xmlns:a16="http://schemas.microsoft.com/office/drawing/2014/main" id="{A24A5D3F-B208-9740-8F43-58C8D911A4A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639507" y="5596332"/>
            <a:ext cx="2090175" cy="703499"/>
          </a:xfrm>
          <a:prstGeom prst="rect">
            <a:avLst/>
          </a:prstGeom>
        </p:spPr>
      </p:pic>
    </p:spTree>
    <p:extLst>
      <p:ext uri="{BB962C8B-B14F-4D97-AF65-F5344CB8AC3E}">
        <p14:creationId xmlns:p14="http://schemas.microsoft.com/office/powerpoint/2010/main" val="3948582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ain otsikko">
    <p:spTree>
      <p:nvGrpSpPr>
        <p:cNvPr id="1" name=""/>
        <p:cNvGrpSpPr/>
        <p:nvPr/>
      </p:nvGrpSpPr>
      <p:grpSpPr>
        <a:xfrm>
          <a:off x="0" y="0"/>
          <a:ext cx="0" cy="0"/>
          <a:chOff x="0" y="0"/>
          <a:chExt cx="0" cy="0"/>
        </a:xfrm>
      </p:grpSpPr>
      <p:sp>
        <p:nvSpPr>
          <p:cNvPr id="6" name="Date Placeholder 5">
            <a:extLst>
              <a:ext uri="{FF2B5EF4-FFF2-40B4-BE49-F238E27FC236}">
                <a16:creationId xmlns:a16="http://schemas.microsoft.com/office/drawing/2014/main" id="{CDE34914-B5F2-4084-8552-6153E3BFA876}"/>
              </a:ext>
            </a:extLst>
          </p:cNvPr>
          <p:cNvSpPr>
            <a:spLocks noGrp="1"/>
          </p:cNvSpPr>
          <p:nvPr>
            <p:ph type="dt" sz="half" idx="10"/>
          </p:nvPr>
        </p:nvSpPr>
        <p:spPr/>
        <p:txBody>
          <a:bodyPr/>
          <a:lstStyle/>
          <a:p>
            <a:r>
              <a:rPr lang="fi-FI"/>
              <a:t>8.6.2036</a:t>
            </a:r>
          </a:p>
        </p:txBody>
      </p:sp>
      <p:sp>
        <p:nvSpPr>
          <p:cNvPr id="7" name="Footer Placeholder 6">
            <a:extLst>
              <a:ext uri="{FF2B5EF4-FFF2-40B4-BE49-F238E27FC236}">
                <a16:creationId xmlns:a16="http://schemas.microsoft.com/office/drawing/2014/main" id="{33C69628-CCBB-4581-842C-07AC1724D7EE}"/>
              </a:ext>
            </a:extLst>
          </p:cNvPr>
          <p:cNvSpPr>
            <a:spLocks noGrp="1"/>
          </p:cNvSpPr>
          <p:nvPr>
            <p:ph type="ftr" sz="quarter" idx="11"/>
          </p:nvPr>
        </p:nvSpPr>
        <p:spPr/>
        <p:txBody>
          <a:bodyPr/>
          <a:lstStyle/>
          <a:p>
            <a:r>
              <a:rPr lang="fi-FI"/>
              <a:t>Kimmo Tarvainen STM</a:t>
            </a:r>
          </a:p>
        </p:txBody>
      </p:sp>
      <p:sp>
        <p:nvSpPr>
          <p:cNvPr id="8" name="Slide Number Placeholder 7">
            <a:extLst>
              <a:ext uri="{FF2B5EF4-FFF2-40B4-BE49-F238E27FC236}">
                <a16:creationId xmlns:a16="http://schemas.microsoft.com/office/drawing/2014/main" id="{3C581D05-5813-4B50-86D4-96A15B78A231}"/>
              </a:ext>
            </a:extLst>
          </p:cNvPr>
          <p:cNvSpPr>
            <a:spLocks noGrp="1"/>
          </p:cNvSpPr>
          <p:nvPr>
            <p:ph type="sldNum" sz="quarter" idx="12"/>
          </p:nvPr>
        </p:nvSpPr>
        <p:spPr/>
        <p:txBody>
          <a:bodyPr/>
          <a:lstStyle/>
          <a:p>
            <a:fld id="{31160B98-140E-4345-B1A3-2A7247C42973}" type="slidenum">
              <a:rPr lang="fi-FI" smtClean="0"/>
              <a:t>‹#›</a:t>
            </a:fld>
            <a:endParaRPr lang="fi-FI"/>
          </a:p>
        </p:txBody>
      </p:sp>
      <p:pic>
        <p:nvPicPr>
          <p:cNvPr id="9" name="Picture 8">
            <a:extLst>
              <a:ext uri="{FF2B5EF4-FFF2-40B4-BE49-F238E27FC236}">
                <a16:creationId xmlns:a16="http://schemas.microsoft.com/office/drawing/2014/main" id="{B414EFF0-E9E2-364E-9793-DF62BACE2DA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11076380" y="596151"/>
            <a:ext cx="516294" cy="631026"/>
          </a:xfrm>
          <a:prstGeom prst="rect">
            <a:avLst/>
          </a:prstGeom>
        </p:spPr>
      </p:pic>
      <p:sp>
        <p:nvSpPr>
          <p:cNvPr id="10" name="Title 1">
            <a:extLst>
              <a:ext uri="{FF2B5EF4-FFF2-40B4-BE49-F238E27FC236}">
                <a16:creationId xmlns:a16="http://schemas.microsoft.com/office/drawing/2014/main" id="{0E5EEC2F-8885-4741-92AA-E21ECE47D5AE}"/>
              </a:ext>
            </a:extLst>
          </p:cNvPr>
          <p:cNvSpPr>
            <a:spLocks noGrp="1"/>
          </p:cNvSpPr>
          <p:nvPr>
            <p:ph type="title"/>
          </p:nvPr>
        </p:nvSpPr>
        <p:spPr>
          <a:xfrm>
            <a:off x="649940" y="484094"/>
            <a:ext cx="9894939" cy="1075323"/>
          </a:xfrm>
        </p:spPr>
        <p:txBody>
          <a:bodyPr anchor="b"/>
          <a:lstStyle/>
          <a:p>
            <a:r>
              <a:rPr lang="fi-FI"/>
              <a:t>Muokkaa perustyyl. napsautt.</a:t>
            </a:r>
            <a:endParaRPr lang="en-GB"/>
          </a:p>
        </p:txBody>
      </p:sp>
    </p:spTree>
    <p:extLst>
      <p:ext uri="{BB962C8B-B14F-4D97-AF65-F5344CB8AC3E}">
        <p14:creationId xmlns:p14="http://schemas.microsoft.com/office/powerpoint/2010/main" val="2382465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2BCEDC-5BF0-4641-B029-97A0073B2CA6}"/>
              </a:ext>
            </a:extLst>
          </p:cNvPr>
          <p:cNvSpPr>
            <a:spLocks noGrp="1"/>
          </p:cNvSpPr>
          <p:nvPr>
            <p:ph type="title"/>
          </p:nvPr>
        </p:nvSpPr>
        <p:spPr>
          <a:xfrm>
            <a:off x="649940" y="442250"/>
            <a:ext cx="9894939" cy="1116947"/>
          </a:xfrm>
          <a:prstGeom prst="rect">
            <a:avLst/>
          </a:prstGeom>
        </p:spPr>
        <p:txBody>
          <a:bodyPr vert="horz" lIns="0" tIns="0" rIns="0" bIns="0" rtlCol="0" anchor="b" anchorCtr="0">
            <a:noAutofit/>
          </a:bodyPr>
          <a:lstStyle/>
          <a:p>
            <a:r>
              <a:rPr lang="fi-FI"/>
              <a:t>Muokkaa perustyyl. napsautt.</a:t>
            </a:r>
            <a:endParaRPr lang="en-GB"/>
          </a:p>
        </p:txBody>
      </p:sp>
      <p:sp>
        <p:nvSpPr>
          <p:cNvPr id="3" name="Text Placeholder 2">
            <a:extLst>
              <a:ext uri="{FF2B5EF4-FFF2-40B4-BE49-F238E27FC236}">
                <a16:creationId xmlns:a16="http://schemas.microsoft.com/office/drawing/2014/main" id="{F8F58EF0-5CC6-4362-996D-AE27B9C25A25}"/>
              </a:ext>
            </a:extLst>
          </p:cNvPr>
          <p:cNvSpPr>
            <a:spLocks noGrp="1"/>
          </p:cNvSpPr>
          <p:nvPr>
            <p:ph type="body" idx="1"/>
          </p:nvPr>
        </p:nvSpPr>
        <p:spPr>
          <a:xfrm>
            <a:off x="649940" y="2021541"/>
            <a:ext cx="10896601" cy="4155422"/>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CFC8207-E1E1-4120-A9AA-730F0E3F9D1A}"/>
              </a:ext>
            </a:extLst>
          </p:cNvPr>
          <p:cNvSpPr>
            <a:spLocks noGrp="1"/>
          </p:cNvSpPr>
          <p:nvPr>
            <p:ph type="dt" sz="half" idx="2"/>
          </p:nvPr>
        </p:nvSpPr>
        <p:spPr>
          <a:xfrm>
            <a:off x="649941" y="6436659"/>
            <a:ext cx="1352595" cy="284816"/>
          </a:xfrm>
          <a:prstGeom prst="rect">
            <a:avLst/>
          </a:prstGeom>
        </p:spPr>
        <p:txBody>
          <a:bodyPr vert="horz" lIns="0" tIns="0" rIns="0" bIns="0" rtlCol="0" anchor="ctr"/>
          <a:lstStyle>
            <a:lvl1pPr algn="l">
              <a:defRPr sz="1000">
                <a:solidFill>
                  <a:schemeClr val="tx1"/>
                </a:solidFill>
              </a:defRPr>
            </a:lvl1pPr>
          </a:lstStyle>
          <a:p>
            <a:r>
              <a:rPr lang="fi-FI"/>
              <a:t>8.6.2036</a:t>
            </a:r>
          </a:p>
        </p:txBody>
      </p:sp>
      <p:sp>
        <p:nvSpPr>
          <p:cNvPr id="8" name="Footer Placeholder 7">
            <a:extLst>
              <a:ext uri="{FF2B5EF4-FFF2-40B4-BE49-F238E27FC236}">
                <a16:creationId xmlns:a16="http://schemas.microsoft.com/office/drawing/2014/main" id="{431C7E16-846E-4C51-8A54-1FE93AAD5BD6}"/>
              </a:ext>
            </a:extLst>
          </p:cNvPr>
          <p:cNvSpPr>
            <a:spLocks noGrp="1"/>
          </p:cNvSpPr>
          <p:nvPr>
            <p:ph type="ftr" sz="quarter" idx="3"/>
          </p:nvPr>
        </p:nvSpPr>
        <p:spPr>
          <a:xfrm>
            <a:off x="2052828" y="6436659"/>
            <a:ext cx="4002024" cy="284816"/>
          </a:xfrm>
          <a:prstGeom prst="rect">
            <a:avLst/>
          </a:prstGeom>
        </p:spPr>
        <p:txBody>
          <a:bodyPr vert="horz" lIns="0" tIns="0" rIns="0" bIns="0" rtlCol="0" anchor="ctr"/>
          <a:lstStyle>
            <a:lvl1pPr algn="ctr">
              <a:defRPr sz="1000">
                <a:solidFill>
                  <a:schemeClr val="tx1"/>
                </a:solidFill>
              </a:defRPr>
            </a:lvl1pPr>
          </a:lstStyle>
          <a:p>
            <a:r>
              <a:rPr lang="fi-FI"/>
              <a:t>Kimmo Tarvainen STM</a:t>
            </a:r>
          </a:p>
        </p:txBody>
      </p:sp>
      <p:sp>
        <p:nvSpPr>
          <p:cNvPr id="9" name="Slide Number Placeholder 8">
            <a:extLst>
              <a:ext uri="{FF2B5EF4-FFF2-40B4-BE49-F238E27FC236}">
                <a16:creationId xmlns:a16="http://schemas.microsoft.com/office/drawing/2014/main" id="{9D91B797-1514-4178-B4AD-AFE930D23265}"/>
              </a:ext>
            </a:extLst>
          </p:cNvPr>
          <p:cNvSpPr>
            <a:spLocks noGrp="1"/>
          </p:cNvSpPr>
          <p:nvPr>
            <p:ph type="sldNum" sz="quarter" idx="4"/>
          </p:nvPr>
        </p:nvSpPr>
        <p:spPr>
          <a:xfrm>
            <a:off x="10448364" y="6436659"/>
            <a:ext cx="1093695" cy="284816"/>
          </a:xfrm>
          <a:prstGeom prst="rect">
            <a:avLst/>
          </a:prstGeom>
        </p:spPr>
        <p:txBody>
          <a:bodyPr vert="horz" lIns="0" tIns="0" rIns="0" bIns="0" rtlCol="0" anchor="ctr"/>
          <a:lstStyle>
            <a:lvl1pPr algn="r">
              <a:defRPr sz="1000">
                <a:solidFill>
                  <a:schemeClr val="tx1"/>
                </a:solidFill>
              </a:defRPr>
            </a:lvl1pPr>
          </a:lstStyle>
          <a:p>
            <a:fld id="{31160B98-140E-4345-B1A3-2A7247C42973}" type="slidenum">
              <a:rPr lang="fi-FI" smtClean="0"/>
              <a:pPr/>
              <a:t>‹#›</a:t>
            </a:fld>
            <a:endParaRPr lang="fi-FI"/>
          </a:p>
        </p:txBody>
      </p:sp>
    </p:spTree>
    <p:extLst>
      <p:ext uri="{BB962C8B-B14F-4D97-AF65-F5344CB8AC3E}">
        <p14:creationId xmlns:p14="http://schemas.microsoft.com/office/powerpoint/2010/main" val="28306992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hf sldNum="0" hdr="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68288" indent="-268288" algn="l" defTabSz="914400" rtl="0" eaLnBrk="1" latinLnBrk="0" hangingPunct="1">
        <a:lnSpc>
          <a:spcPct val="95000"/>
        </a:lnSpc>
        <a:spcBef>
          <a:spcPts val="600"/>
        </a:spcBef>
        <a:buSzPct val="120000"/>
        <a:buFont typeface="Symbol" panose="05050102010706020507" pitchFamily="18" charset="2"/>
        <a:buChar char=""/>
        <a:defRPr sz="2400" kern="1200">
          <a:solidFill>
            <a:schemeClr val="tx1"/>
          </a:solidFill>
          <a:latin typeface="+mn-lt"/>
          <a:ea typeface="+mn-ea"/>
          <a:cs typeface="+mn-cs"/>
        </a:defRPr>
      </a:lvl1pPr>
      <a:lvl2pPr marL="538163" indent="-269875" algn="l" defTabSz="914400" rtl="0" eaLnBrk="1" latinLnBrk="0" hangingPunct="1">
        <a:lnSpc>
          <a:spcPct val="95000"/>
        </a:lnSpc>
        <a:spcBef>
          <a:spcPts val="600"/>
        </a:spcBef>
        <a:buSzPct val="120000"/>
        <a:buFont typeface="Symbol" panose="05050102010706020507" pitchFamily="18" charset="2"/>
        <a:buChar char=""/>
        <a:defRPr sz="2000" kern="1200">
          <a:solidFill>
            <a:schemeClr val="tx1"/>
          </a:solidFill>
          <a:latin typeface="+mn-lt"/>
          <a:ea typeface="+mn-ea"/>
          <a:cs typeface="+mn-cs"/>
        </a:defRPr>
      </a:lvl2pPr>
      <a:lvl3pPr marL="806450" indent="-268288" algn="l" defTabSz="914400" rtl="0" eaLnBrk="1" latinLnBrk="0" hangingPunct="1">
        <a:lnSpc>
          <a:spcPct val="95000"/>
        </a:lnSpc>
        <a:spcBef>
          <a:spcPts val="600"/>
        </a:spcBef>
        <a:buSzPct val="120000"/>
        <a:buFont typeface="Symbol" panose="05050102010706020507" pitchFamily="18" charset="2"/>
        <a:buChar char=""/>
        <a:defRPr sz="1800" kern="1200">
          <a:solidFill>
            <a:schemeClr val="tx1"/>
          </a:solidFill>
          <a:latin typeface="+mn-lt"/>
          <a:ea typeface="+mn-ea"/>
          <a:cs typeface="+mn-cs"/>
        </a:defRPr>
      </a:lvl3pPr>
      <a:lvl4pPr marL="1165225" indent="-268288" algn="l" defTabSz="914400" rtl="0" eaLnBrk="1" latinLnBrk="0" hangingPunct="1">
        <a:lnSpc>
          <a:spcPct val="95000"/>
        </a:lnSpc>
        <a:spcBef>
          <a:spcPts val="600"/>
        </a:spcBef>
        <a:buSzPct val="120000"/>
        <a:buFont typeface="Symbol" panose="05050102010706020507" pitchFamily="18" charset="2"/>
        <a:buChar char=""/>
        <a:defRPr sz="1600" kern="1200">
          <a:solidFill>
            <a:schemeClr val="tx1"/>
          </a:solidFill>
          <a:latin typeface="+mn-lt"/>
          <a:ea typeface="+mn-ea"/>
          <a:cs typeface="+mn-cs"/>
        </a:defRPr>
      </a:lvl4pPr>
      <a:lvl5pPr marL="1435100" indent="-269875" algn="l" defTabSz="914400" rtl="0" eaLnBrk="1" latinLnBrk="0" hangingPunct="1">
        <a:lnSpc>
          <a:spcPct val="95000"/>
        </a:lnSpc>
        <a:spcBef>
          <a:spcPts val="600"/>
        </a:spcBef>
        <a:buSzPct val="120000"/>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2BCEDC-5BF0-4641-B029-97A0073B2CA6}"/>
              </a:ext>
            </a:extLst>
          </p:cNvPr>
          <p:cNvSpPr>
            <a:spLocks noGrp="1"/>
          </p:cNvSpPr>
          <p:nvPr>
            <p:ph type="title"/>
          </p:nvPr>
        </p:nvSpPr>
        <p:spPr>
          <a:xfrm>
            <a:off x="649940" y="442250"/>
            <a:ext cx="9894939" cy="1116947"/>
          </a:xfrm>
          <a:prstGeom prst="rect">
            <a:avLst/>
          </a:prstGeom>
        </p:spPr>
        <p:txBody>
          <a:bodyPr vert="horz" lIns="0" tIns="0" rIns="0" bIns="0" rtlCol="0" anchor="b" anchorCtr="0">
            <a:noAutofit/>
          </a:bodyPr>
          <a:lstStyle/>
          <a:p>
            <a:r>
              <a:rPr lang="fi-FI"/>
              <a:t>Muokkaa perustyyl. napsautt.</a:t>
            </a:r>
            <a:endParaRPr lang="en-GB"/>
          </a:p>
        </p:txBody>
      </p:sp>
      <p:sp>
        <p:nvSpPr>
          <p:cNvPr id="3" name="Text Placeholder 2">
            <a:extLst>
              <a:ext uri="{FF2B5EF4-FFF2-40B4-BE49-F238E27FC236}">
                <a16:creationId xmlns:a16="http://schemas.microsoft.com/office/drawing/2014/main" id="{F8F58EF0-5CC6-4362-996D-AE27B9C25A25}"/>
              </a:ext>
            </a:extLst>
          </p:cNvPr>
          <p:cNvSpPr>
            <a:spLocks noGrp="1"/>
          </p:cNvSpPr>
          <p:nvPr>
            <p:ph type="body" idx="1"/>
          </p:nvPr>
        </p:nvSpPr>
        <p:spPr>
          <a:xfrm>
            <a:off x="649940" y="2021541"/>
            <a:ext cx="10896601" cy="4155422"/>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CFC8207-E1E1-4120-A9AA-730F0E3F9D1A}"/>
              </a:ext>
            </a:extLst>
          </p:cNvPr>
          <p:cNvSpPr>
            <a:spLocks noGrp="1"/>
          </p:cNvSpPr>
          <p:nvPr>
            <p:ph type="dt" sz="half" idx="2"/>
          </p:nvPr>
        </p:nvSpPr>
        <p:spPr>
          <a:xfrm>
            <a:off x="649941" y="6436659"/>
            <a:ext cx="1352595" cy="284816"/>
          </a:xfrm>
          <a:prstGeom prst="rect">
            <a:avLst/>
          </a:prstGeom>
        </p:spPr>
        <p:txBody>
          <a:bodyPr vert="horz" lIns="0" tIns="0" rIns="0" bIns="0" rtlCol="0" anchor="ctr"/>
          <a:lstStyle>
            <a:lvl1pPr algn="l">
              <a:defRPr sz="1000">
                <a:solidFill>
                  <a:schemeClr val="tx1"/>
                </a:solidFill>
              </a:defRPr>
            </a:lvl1pPr>
          </a:lstStyle>
          <a:p>
            <a:r>
              <a:rPr lang="fi-FI"/>
              <a:t>8.6.2036</a:t>
            </a:r>
          </a:p>
        </p:txBody>
      </p:sp>
      <p:sp>
        <p:nvSpPr>
          <p:cNvPr id="8" name="Footer Placeholder 7">
            <a:extLst>
              <a:ext uri="{FF2B5EF4-FFF2-40B4-BE49-F238E27FC236}">
                <a16:creationId xmlns:a16="http://schemas.microsoft.com/office/drawing/2014/main" id="{431C7E16-846E-4C51-8A54-1FE93AAD5BD6}"/>
              </a:ext>
            </a:extLst>
          </p:cNvPr>
          <p:cNvSpPr>
            <a:spLocks noGrp="1"/>
          </p:cNvSpPr>
          <p:nvPr>
            <p:ph type="ftr" sz="quarter" idx="3"/>
          </p:nvPr>
        </p:nvSpPr>
        <p:spPr>
          <a:xfrm>
            <a:off x="2052828" y="6436659"/>
            <a:ext cx="4002024" cy="284816"/>
          </a:xfrm>
          <a:prstGeom prst="rect">
            <a:avLst/>
          </a:prstGeom>
        </p:spPr>
        <p:txBody>
          <a:bodyPr vert="horz" lIns="0" tIns="0" rIns="0" bIns="0" rtlCol="0" anchor="ctr"/>
          <a:lstStyle>
            <a:lvl1pPr algn="ctr">
              <a:defRPr sz="1000">
                <a:solidFill>
                  <a:schemeClr val="tx1"/>
                </a:solidFill>
              </a:defRPr>
            </a:lvl1pPr>
          </a:lstStyle>
          <a:p>
            <a:r>
              <a:rPr lang="fi-FI"/>
              <a:t>Kimmo Tarvainen STM</a:t>
            </a:r>
          </a:p>
        </p:txBody>
      </p:sp>
      <p:sp>
        <p:nvSpPr>
          <p:cNvPr id="9" name="Slide Number Placeholder 8">
            <a:extLst>
              <a:ext uri="{FF2B5EF4-FFF2-40B4-BE49-F238E27FC236}">
                <a16:creationId xmlns:a16="http://schemas.microsoft.com/office/drawing/2014/main" id="{9D91B797-1514-4178-B4AD-AFE930D23265}"/>
              </a:ext>
            </a:extLst>
          </p:cNvPr>
          <p:cNvSpPr>
            <a:spLocks noGrp="1"/>
          </p:cNvSpPr>
          <p:nvPr>
            <p:ph type="sldNum" sz="quarter" idx="4"/>
          </p:nvPr>
        </p:nvSpPr>
        <p:spPr>
          <a:xfrm>
            <a:off x="10448364" y="6436659"/>
            <a:ext cx="1093695" cy="284816"/>
          </a:xfrm>
          <a:prstGeom prst="rect">
            <a:avLst/>
          </a:prstGeom>
        </p:spPr>
        <p:txBody>
          <a:bodyPr vert="horz" lIns="0" tIns="0" rIns="0" bIns="0" rtlCol="0" anchor="ctr"/>
          <a:lstStyle>
            <a:lvl1pPr algn="r">
              <a:defRPr sz="1000">
                <a:solidFill>
                  <a:schemeClr val="tx1"/>
                </a:solidFill>
              </a:defRPr>
            </a:lvl1pPr>
          </a:lstStyle>
          <a:p>
            <a:fld id="{31160B98-140E-4345-B1A3-2A7247C42973}" type="slidenum">
              <a:rPr lang="fi-FI" smtClean="0"/>
              <a:pPr/>
              <a:t>‹#›</a:t>
            </a:fld>
            <a:endParaRPr lang="fi-FI"/>
          </a:p>
        </p:txBody>
      </p:sp>
    </p:spTree>
    <p:extLst>
      <p:ext uri="{BB962C8B-B14F-4D97-AF65-F5344CB8AC3E}">
        <p14:creationId xmlns:p14="http://schemas.microsoft.com/office/powerpoint/2010/main" val="83532441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Lst>
  <p:hf sldNum="0" hdr="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68288" indent="-268288" algn="l" defTabSz="914400" rtl="0" eaLnBrk="1" latinLnBrk="0" hangingPunct="1">
        <a:lnSpc>
          <a:spcPct val="95000"/>
        </a:lnSpc>
        <a:spcBef>
          <a:spcPts val="600"/>
        </a:spcBef>
        <a:buSzPct val="120000"/>
        <a:buFont typeface="Symbol" panose="05050102010706020507" pitchFamily="18" charset="2"/>
        <a:buChar char=""/>
        <a:defRPr sz="2400" kern="1200">
          <a:solidFill>
            <a:schemeClr val="tx1"/>
          </a:solidFill>
          <a:latin typeface="+mn-lt"/>
          <a:ea typeface="+mn-ea"/>
          <a:cs typeface="+mn-cs"/>
        </a:defRPr>
      </a:lvl1pPr>
      <a:lvl2pPr marL="538163" indent="-269875" algn="l" defTabSz="914400" rtl="0" eaLnBrk="1" latinLnBrk="0" hangingPunct="1">
        <a:lnSpc>
          <a:spcPct val="95000"/>
        </a:lnSpc>
        <a:spcBef>
          <a:spcPts val="600"/>
        </a:spcBef>
        <a:buSzPct val="120000"/>
        <a:buFont typeface="Symbol" panose="05050102010706020507" pitchFamily="18" charset="2"/>
        <a:buChar char=""/>
        <a:defRPr sz="2000" kern="1200">
          <a:solidFill>
            <a:schemeClr val="tx1"/>
          </a:solidFill>
          <a:latin typeface="+mn-lt"/>
          <a:ea typeface="+mn-ea"/>
          <a:cs typeface="+mn-cs"/>
        </a:defRPr>
      </a:lvl2pPr>
      <a:lvl3pPr marL="806450" indent="-268288" algn="l" defTabSz="914400" rtl="0" eaLnBrk="1" latinLnBrk="0" hangingPunct="1">
        <a:lnSpc>
          <a:spcPct val="95000"/>
        </a:lnSpc>
        <a:spcBef>
          <a:spcPts val="600"/>
        </a:spcBef>
        <a:buSzPct val="120000"/>
        <a:buFont typeface="Symbol" panose="05050102010706020507" pitchFamily="18" charset="2"/>
        <a:buChar char=""/>
        <a:defRPr sz="1800" kern="1200">
          <a:solidFill>
            <a:schemeClr val="tx1"/>
          </a:solidFill>
          <a:latin typeface="+mn-lt"/>
          <a:ea typeface="+mn-ea"/>
          <a:cs typeface="+mn-cs"/>
        </a:defRPr>
      </a:lvl3pPr>
      <a:lvl4pPr marL="1165225" indent="-268288" algn="l" defTabSz="914400" rtl="0" eaLnBrk="1" latinLnBrk="0" hangingPunct="1">
        <a:lnSpc>
          <a:spcPct val="95000"/>
        </a:lnSpc>
        <a:spcBef>
          <a:spcPts val="600"/>
        </a:spcBef>
        <a:buSzPct val="120000"/>
        <a:buFont typeface="Symbol" panose="05050102010706020507" pitchFamily="18" charset="2"/>
        <a:buChar char=""/>
        <a:defRPr sz="1600" kern="1200">
          <a:solidFill>
            <a:schemeClr val="tx1"/>
          </a:solidFill>
          <a:latin typeface="+mn-lt"/>
          <a:ea typeface="+mn-ea"/>
          <a:cs typeface="+mn-cs"/>
        </a:defRPr>
      </a:lvl4pPr>
      <a:lvl5pPr marL="1435100" indent="-269875" algn="l" defTabSz="914400" rtl="0" eaLnBrk="1" latinLnBrk="0" hangingPunct="1">
        <a:lnSpc>
          <a:spcPct val="95000"/>
        </a:lnSpc>
        <a:spcBef>
          <a:spcPts val="600"/>
        </a:spcBef>
        <a:buSzPct val="120000"/>
        <a:buFont typeface="Symbol" panose="05050102010706020507" pitchFamily="18"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19D522CB-5F87-CB22-A28E-8EE926F4AE19}"/>
              </a:ext>
            </a:extLst>
          </p:cNvPr>
          <p:cNvSpPr>
            <a:spLocks noGrp="1"/>
          </p:cNvSpPr>
          <p:nvPr>
            <p:ph type="ctrTitle"/>
          </p:nvPr>
        </p:nvSpPr>
        <p:spPr>
          <a:xfrm>
            <a:off x="635508" y="2196783"/>
            <a:ext cx="7060692" cy="2255474"/>
          </a:xfrm>
        </p:spPr>
        <p:txBody>
          <a:bodyPr/>
          <a:lstStyle/>
          <a:p>
            <a:r>
              <a:rPr lang="fi-FI" sz="3600" dirty="0"/>
              <a:t>Työkykyinen Suomi 2023–2027:</a:t>
            </a:r>
            <a:br>
              <a:rPr lang="fi-FI" sz="3600" b="1" dirty="0"/>
            </a:br>
            <a:r>
              <a:rPr lang="fi-FI" sz="3600" dirty="0"/>
              <a:t>Työikäisen väestön työ- ja toimintakyvyn edistäminen</a:t>
            </a:r>
          </a:p>
        </p:txBody>
      </p:sp>
      <p:sp>
        <p:nvSpPr>
          <p:cNvPr id="4" name="Alaotsikko 3">
            <a:extLst>
              <a:ext uri="{FF2B5EF4-FFF2-40B4-BE49-F238E27FC236}">
                <a16:creationId xmlns:a16="http://schemas.microsoft.com/office/drawing/2014/main" id="{7C8E3812-67DC-28C1-4326-D302B081FBC9}"/>
              </a:ext>
            </a:extLst>
          </p:cNvPr>
          <p:cNvSpPr>
            <a:spLocks noGrp="1"/>
          </p:cNvSpPr>
          <p:nvPr>
            <p:ph type="subTitle" idx="1"/>
          </p:nvPr>
        </p:nvSpPr>
        <p:spPr/>
        <p:txBody>
          <a:bodyPr/>
          <a:lstStyle/>
          <a:p>
            <a:r>
              <a:rPr lang="fi-FI" dirty="0"/>
              <a:t>Kimmo Tarvainen</a:t>
            </a:r>
          </a:p>
          <a:p>
            <a:r>
              <a:rPr lang="fi-FI" dirty="0"/>
              <a:t>Lääkintöneuvos</a:t>
            </a:r>
          </a:p>
        </p:txBody>
      </p:sp>
    </p:spTree>
    <p:extLst>
      <p:ext uri="{BB962C8B-B14F-4D97-AF65-F5344CB8AC3E}">
        <p14:creationId xmlns:p14="http://schemas.microsoft.com/office/powerpoint/2010/main" val="212048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67C54AFA-3206-8BAA-6906-68AF79151760}"/>
              </a:ext>
            </a:extLst>
          </p:cNvPr>
          <p:cNvPicPr>
            <a:picLocks noChangeAspect="1"/>
          </p:cNvPicPr>
          <p:nvPr/>
        </p:nvPicPr>
        <p:blipFill>
          <a:blip r:embed="rId3"/>
          <a:stretch>
            <a:fillRect/>
          </a:stretch>
        </p:blipFill>
        <p:spPr>
          <a:xfrm>
            <a:off x="1230208" y="0"/>
            <a:ext cx="9858706" cy="7077513"/>
          </a:xfrm>
          <a:prstGeom prst="rect">
            <a:avLst/>
          </a:prstGeom>
        </p:spPr>
      </p:pic>
    </p:spTree>
    <p:extLst>
      <p:ext uri="{BB962C8B-B14F-4D97-AF65-F5344CB8AC3E}">
        <p14:creationId xmlns:p14="http://schemas.microsoft.com/office/powerpoint/2010/main" val="4029461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82606" y="560294"/>
            <a:ext cx="9894939" cy="1075323"/>
          </a:xfrm>
        </p:spPr>
        <p:txBody>
          <a:bodyPr/>
          <a:lstStyle/>
          <a:p>
            <a:pPr algn="ctr"/>
            <a:r>
              <a:rPr lang="fi-FI" b="1" dirty="0"/>
              <a:t>Miten yhteistoimin saadaan aikaan yhteistoimijuutta?  </a:t>
            </a:r>
            <a:endParaRPr lang="fi-FI" dirty="0"/>
          </a:p>
        </p:txBody>
      </p:sp>
      <p:pic>
        <p:nvPicPr>
          <p:cNvPr id="6" name="Kuva 5">
            <a:extLst>
              <a:ext uri="{FF2B5EF4-FFF2-40B4-BE49-F238E27FC236}">
                <a16:creationId xmlns:a16="http://schemas.microsoft.com/office/drawing/2014/main" id="{4556F689-26B9-A6F7-761A-89D608CDBD88}"/>
              </a:ext>
            </a:extLst>
          </p:cNvPr>
          <p:cNvPicPr>
            <a:picLocks noChangeAspect="1"/>
          </p:cNvPicPr>
          <p:nvPr/>
        </p:nvPicPr>
        <p:blipFill>
          <a:blip r:embed="rId3"/>
          <a:stretch>
            <a:fillRect/>
          </a:stretch>
        </p:blipFill>
        <p:spPr>
          <a:xfrm>
            <a:off x="1082606" y="1941401"/>
            <a:ext cx="9894939" cy="4189473"/>
          </a:xfrm>
          <a:prstGeom prst="rect">
            <a:avLst/>
          </a:prstGeom>
          <a:ln>
            <a:noFill/>
          </a:ln>
        </p:spPr>
      </p:pic>
      <p:sp>
        <p:nvSpPr>
          <p:cNvPr id="3" name="Tekstiruutu 2">
            <a:extLst>
              <a:ext uri="{FF2B5EF4-FFF2-40B4-BE49-F238E27FC236}">
                <a16:creationId xmlns:a16="http://schemas.microsoft.com/office/drawing/2014/main" id="{44A2715F-ADBB-73A1-6918-25E4E78B9FCC}"/>
              </a:ext>
            </a:extLst>
          </p:cNvPr>
          <p:cNvSpPr txBox="1"/>
          <p:nvPr/>
        </p:nvSpPr>
        <p:spPr>
          <a:xfrm>
            <a:off x="5882640" y="5951267"/>
            <a:ext cx="4966424"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100" b="0" i="0" u="none" strike="noStrike" kern="1200" cap="none" spc="0" normalizeH="0" baseline="0" noProof="0" dirty="0">
                <a:ln>
                  <a:noFill/>
                </a:ln>
                <a:solidFill>
                  <a:srgbClr val="464646"/>
                </a:solidFill>
                <a:effectLst/>
                <a:uLnTx/>
                <a:uFillTx/>
                <a:latin typeface="Arial" panose="020B0604020202020204"/>
                <a:ea typeface="+mn-ea"/>
                <a:cs typeface="+mn-cs"/>
              </a:rPr>
              <a:t>Lähde: Mukaillen Tarvainen ym. 2015,, alkuperäinen Väyrynen &amp; Lindh 2013</a:t>
            </a:r>
          </a:p>
        </p:txBody>
      </p:sp>
      <p:sp>
        <p:nvSpPr>
          <p:cNvPr id="4" name="Päivämäärän paikkamerkki 3">
            <a:extLst>
              <a:ext uri="{FF2B5EF4-FFF2-40B4-BE49-F238E27FC236}">
                <a16:creationId xmlns:a16="http://schemas.microsoft.com/office/drawing/2014/main" id="{B1945058-F897-A652-EB3C-B2FE1216043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000" b="0" i="0" u="none" strike="noStrike" kern="1200" cap="none" spc="0" normalizeH="0" baseline="0" noProof="0">
                <a:ln>
                  <a:noFill/>
                </a:ln>
                <a:solidFill>
                  <a:srgbClr val="464646"/>
                </a:solidFill>
                <a:effectLst/>
                <a:uLnTx/>
                <a:uFillTx/>
                <a:latin typeface="Arial" panose="020B0604020202020204"/>
                <a:ea typeface="+mn-ea"/>
                <a:cs typeface="+mn-cs"/>
              </a:rPr>
              <a:t>8.6.2036</a:t>
            </a:r>
          </a:p>
        </p:txBody>
      </p:sp>
      <p:sp>
        <p:nvSpPr>
          <p:cNvPr id="5" name="Alatunnisteen paikkamerkki 4">
            <a:extLst>
              <a:ext uri="{FF2B5EF4-FFF2-40B4-BE49-F238E27FC236}">
                <a16:creationId xmlns:a16="http://schemas.microsoft.com/office/drawing/2014/main" id="{CB5548E9-0CAA-F1EF-8412-E9A49B75C3D4}"/>
              </a:ext>
            </a:extLst>
          </p:cNvPr>
          <p:cNvSpPr>
            <a:spLocks noGrp="1"/>
          </p:cNvSpPr>
          <p:nvPr>
            <p:ph type="ftr" sz="quarter" idx="11"/>
          </p:nvPr>
        </p:nvSpPr>
        <p:spPr>
          <a:xfrm>
            <a:off x="3881628" y="6436659"/>
            <a:ext cx="4002024" cy="284816"/>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1000" b="0" i="0" u="none" strike="noStrike" kern="1200" cap="none" spc="0" normalizeH="0" baseline="0" noProof="0" dirty="0">
                <a:ln>
                  <a:noFill/>
                </a:ln>
                <a:solidFill>
                  <a:srgbClr val="464646"/>
                </a:solidFill>
                <a:effectLst/>
                <a:uLnTx/>
                <a:uFillTx/>
                <a:latin typeface="Arial" panose="020B0604020202020204"/>
                <a:ea typeface="+mn-ea"/>
                <a:cs typeface="+mn-cs"/>
              </a:rPr>
              <a:t>Kimmo Tarvainen STM</a:t>
            </a:r>
          </a:p>
        </p:txBody>
      </p:sp>
    </p:spTree>
    <p:extLst>
      <p:ext uri="{BB962C8B-B14F-4D97-AF65-F5344CB8AC3E}">
        <p14:creationId xmlns:p14="http://schemas.microsoft.com/office/powerpoint/2010/main" val="3465560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BB77C2-A80D-CCB1-7AEB-8E0DF5956188}"/>
              </a:ext>
            </a:extLst>
          </p:cNvPr>
          <p:cNvSpPr>
            <a:spLocks noGrp="1"/>
          </p:cNvSpPr>
          <p:nvPr>
            <p:ph type="title"/>
          </p:nvPr>
        </p:nvSpPr>
        <p:spPr>
          <a:xfrm>
            <a:off x="1148529" y="406272"/>
            <a:ext cx="9894939" cy="1075323"/>
          </a:xfrm>
        </p:spPr>
        <p:txBody>
          <a:bodyPr/>
          <a:lstStyle/>
          <a:p>
            <a:pPr algn="ctr"/>
            <a:r>
              <a:rPr lang="fi-FI" dirty="0">
                <a:cs typeface="Arial"/>
              </a:rPr>
              <a:t>Käsitteellinen kartta työkyvyn osa-alueista</a:t>
            </a:r>
            <a:endParaRPr lang="fi-FI" dirty="0"/>
          </a:p>
        </p:txBody>
      </p:sp>
      <p:pic>
        <p:nvPicPr>
          <p:cNvPr id="3" name="Kuva 2" descr="Kuva, joka sisältää kohteen teksti, kuvakaappaus, ympyrä, Fontti&#10;&#10;Kuvaus luotu automaattisesti">
            <a:extLst>
              <a:ext uri="{FF2B5EF4-FFF2-40B4-BE49-F238E27FC236}">
                <a16:creationId xmlns:a16="http://schemas.microsoft.com/office/drawing/2014/main" id="{2C283C8B-3C03-5F36-782C-53325F548B9F}"/>
              </a:ext>
            </a:extLst>
          </p:cNvPr>
          <p:cNvPicPr>
            <a:picLocks noChangeAspect="1"/>
          </p:cNvPicPr>
          <p:nvPr/>
        </p:nvPicPr>
        <p:blipFill>
          <a:blip r:embed="rId3"/>
          <a:stretch>
            <a:fillRect/>
          </a:stretch>
        </p:blipFill>
        <p:spPr>
          <a:xfrm>
            <a:off x="2468449" y="1578149"/>
            <a:ext cx="7255097" cy="4873579"/>
          </a:xfrm>
          <a:prstGeom prst="rect">
            <a:avLst/>
          </a:prstGeom>
        </p:spPr>
      </p:pic>
      <p:sp>
        <p:nvSpPr>
          <p:cNvPr id="5" name="Tekstiruutu 4">
            <a:extLst>
              <a:ext uri="{FF2B5EF4-FFF2-40B4-BE49-F238E27FC236}">
                <a16:creationId xmlns:a16="http://schemas.microsoft.com/office/drawing/2014/main" id="{D08E7190-A4F1-FDAC-60E5-C92810464412}"/>
              </a:ext>
            </a:extLst>
          </p:cNvPr>
          <p:cNvSpPr txBox="1"/>
          <p:nvPr/>
        </p:nvSpPr>
        <p:spPr>
          <a:xfrm>
            <a:off x="8433411" y="6509565"/>
            <a:ext cx="366030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400" b="0" i="0" u="none" strike="noStrike" kern="1200" cap="none" spc="0" normalizeH="0" baseline="0" noProof="0" dirty="0">
                <a:ln>
                  <a:noFill/>
                </a:ln>
                <a:solidFill>
                  <a:srgbClr val="464646"/>
                </a:solidFill>
                <a:effectLst/>
                <a:uLnTx/>
                <a:uFillTx/>
                <a:latin typeface="Arial" panose="020B0604020202020204"/>
                <a:ea typeface="+mn-ea"/>
                <a:cs typeface="Arial"/>
              </a:rPr>
              <a:t>Lähde: Juvonen-Posti ym. Duodecim 2021</a:t>
            </a:r>
            <a:endParaRPr kumimoji="0" lang="fi-FI" sz="1400" b="0" i="0" u="none" strike="noStrike" kern="1200" cap="none" spc="0" normalizeH="0" baseline="0" noProof="0" dirty="0">
              <a:ln>
                <a:noFill/>
              </a:ln>
              <a:solidFill>
                <a:srgbClr val="464646"/>
              </a:solidFill>
              <a:effectLst/>
              <a:uLnTx/>
              <a:uFillTx/>
              <a:latin typeface="Arial" panose="020B0604020202020204"/>
              <a:ea typeface="+mn-ea"/>
              <a:cs typeface="+mn-cs"/>
            </a:endParaRPr>
          </a:p>
        </p:txBody>
      </p:sp>
      <p:sp>
        <p:nvSpPr>
          <p:cNvPr id="4" name="Päivämäärän paikkamerkki 3">
            <a:extLst>
              <a:ext uri="{FF2B5EF4-FFF2-40B4-BE49-F238E27FC236}">
                <a16:creationId xmlns:a16="http://schemas.microsoft.com/office/drawing/2014/main" id="{AC906FA9-33AC-96CD-1C93-EE1F99437CDF}"/>
              </a:ext>
            </a:extLst>
          </p:cNvPr>
          <p:cNvSpPr>
            <a:spLocks noGrp="1"/>
          </p:cNvSpPr>
          <p:nvPr>
            <p:ph type="dt" sz="half" idx="10"/>
          </p:nvPr>
        </p:nvSpPr>
        <p:spPr/>
        <p:txBody>
          <a:bodyPr/>
          <a:lstStyle/>
          <a:p>
            <a:r>
              <a:rPr lang="fi-FI"/>
              <a:t>8.6.2036</a:t>
            </a:r>
          </a:p>
        </p:txBody>
      </p:sp>
      <p:sp>
        <p:nvSpPr>
          <p:cNvPr id="6" name="Alatunnisteen paikkamerkki 5">
            <a:extLst>
              <a:ext uri="{FF2B5EF4-FFF2-40B4-BE49-F238E27FC236}">
                <a16:creationId xmlns:a16="http://schemas.microsoft.com/office/drawing/2014/main" id="{F72D20DC-2799-F089-33DA-0649BC1847BA}"/>
              </a:ext>
            </a:extLst>
          </p:cNvPr>
          <p:cNvSpPr>
            <a:spLocks noGrp="1"/>
          </p:cNvSpPr>
          <p:nvPr>
            <p:ph type="ftr" sz="quarter" idx="11"/>
          </p:nvPr>
        </p:nvSpPr>
        <p:spPr>
          <a:xfrm>
            <a:off x="4094985" y="6436659"/>
            <a:ext cx="4002024" cy="284816"/>
          </a:xfrm>
        </p:spPr>
        <p:txBody>
          <a:bodyPr/>
          <a:lstStyle/>
          <a:p>
            <a:r>
              <a:rPr lang="fi-FI"/>
              <a:t>Kimmo Tarvainen STM</a:t>
            </a:r>
          </a:p>
        </p:txBody>
      </p:sp>
    </p:spTree>
    <p:extLst>
      <p:ext uri="{BB962C8B-B14F-4D97-AF65-F5344CB8AC3E}">
        <p14:creationId xmlns:p14="http://schemas.microsoft.com/office/powerpoint/2010/main" val="475656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AEEEA8DE-3F7A-3F24-DD43-8768D906DEC0}"/>
              </a:ext>
            </a:extLst>
          </p:cNvPr>
          <p:cNvPicPr>
            <a:picLocks noChangeAspect="1"/>
          </p:cNvPicPr>
          <p:nvPr/>
        </p:nvPicPr>
        <p:blipFill>
          <a:blip r:embed="rId3"/>
          <a:stretch>
            <a:fillRect/>
          </a:stretch>
        </p:blipFill>
        <p:spPr>
          <a:xfrm>
            <a:off x="111068" y="1216310"/>
            <a:ext cx="11430991" cy="5505165"/>
          </a:xfrm>
          <a:prstGeom prst="rect">
            <a:avLst/>
          </a:prstGeom>
        </p:spPr>
      </p:pic>
      <p:sp>
        <p:nvSpPr>
          <p:cNvPr id="2" name="Otsikko 1"/>
          <p:cNvSpPr>
            <a:spLocks noGrp="1"/>
          </p:cNvSpPr>
          <p:nvPr>
            <p:ph type="title"/>
          </p:nvPr>
        </p:nvSpPr>
        <p:spPr>
          <a:xfrm>
            <a:off x="640211" y="204281"/>
            <a:ext cx="9894939" cy="1075323"/>
          </a:xfrm>
        </p:spPr>
        <p:txBody>
          <a:bodyPr/>
          <a:lstStyle/>
          <a:p>
            <a:pPr algn="ctr"/>
            <a:r>
              <a:rPr lang="fi-FI" dirty="0"/>
              <a:t>Työkykyä voi edistää ja tukea moni toimija ja taho</a:t>
            </a:r>
          </a:p>
        </p:txBody>
      </p:sp>
      <p:sp>
        <p:nvSpPr>
          <p:cNvPr id="3" name="Päivämäärän paikkamerkki 2">
            <a:extLst>
              <a:ext uri="{FF2B5EF4-FFF2-40B4-BE49-F238E27FC236}">
                <a16:creationId xmlns:a16="http://schemas.microsoft.com/office/drawing/2014/main" id="{70731A7B-0B05-98DC-2305-E54C2B106B39}"/>
              </a:ext>
            </a:extLst>
          </p:cNvPr>
          <p:cNvSpPr>
            <a:spLocks noGrp="1"/>
          </p:cNvSpPr>
          <p:nvPr>
            <p:ph type="dt" sz="half" idx="10"/>
          </p:nvPr>
        </p:nvSpPr>
        <p:spPr/>
        <p:txBody>
          <a:bodyPr/>
          <a:lstStyle/>
          <a:p>
            <a:r>
              <a:rPr lang="fi-FI"/>
              <a:t>8.6.2036</a:t>
            </a:r>
          </a:p>
        </p:txBody>
      </p:sp>
    </p:spTree>
    <p:extLst>
      <p:ext uri="{BB962C8B-B14F-4D97-AF65-F5344CB8AC3E}">
        <p14:creationId xmlns:p14="http://schemas.microsoft.com/office/powerpoint/2010/main" val="15162362"/>
      </p:ext>
    </p:extLst>
  </p:cSld>
  <p:clrMapOvr>
    <a:masterClrMapping/>
  </p:clrMapOvr>
</p:sld>
</file>

<file path=ppt/theme/theme1.xml><?xml version="1.0" encoding="utf-8"?>
<a:theme xmlns:a="http://schemas.openxmlformats.org/drawingml/2006/main" name="1_STM 2023">
  <a:themeElements>
    <a:clrScheme name="STM 1">
      <a:dk1>
        <a:srgbClr val="464646"/>
      </a:dk1>
      <a:lt1>
        <a:srgbClr val="FFFFFF"/>
      </a:lt1>
      <a:dk2>
        <a:srgbClr val="464646"/>
      </a:dk2>
      <a:lt2>
        <a:srgbClr val="F0EBE1"/>
      </a:lt2>
      <a:accent1>
        <a:srgbClr val="96B8F3"/>
      </a:accent1>
      <a:accent2>
        <a:srgbClr val="FA8C46"/>
      </a:accent2>
      <a:accent3>
        <a:srgbClr val="EDC353"/>
      </a:accent3>
      <a:accent4>
        <a:srgbClr val="5BA078"/>
      </a:accent4>
      <a:accent5>
        <a:srgbClr val="CD69DE"/>
      </a:accent5>
      <a:accent6>
        <a:srgbClr val="BC9E59"/>
      </a:accent6>
      <a:hlink>
        <a:srgbClr val="6E6E6E"/>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C9A6ED8E-659F-AF45-8A40-6EEE4F3772DB}" vid="{8B30B74C-0472-E84E-9C39-531E644FF36E}"/>
    </a:ext>
  </a:extLst>
</a:theme>
</file>

<file path=ppt/theme/theme2.xml><?xml version="1.0" encoding="utf-8"?>
<a:theme xmlns:a="http://schemas.openxmlformats.org/drawingml/2006/main" name="2_STM 2023">
  <a:themeElements>
    <a:clrScheme name="STM 1">
      <a:dk1>
        <a:srgbClr val="464646"/>
      </a:dk1>
      <a:lt1>
        <a:srgbClr val="FFFFFF"/>
      </a:lt1>
      <a:dk2>
        <a:srgbClr val="464646"/>
      </a:dk2>
      <a:lt2>
        <a:srgbClr val="F0EBE1"/>
      </a:lt2>
      <a:accent1>
        <a:srgbClr val="96B8F3"/>
      </a:accent1>
      <a:accent2>
        <a:srgbClr val="FA8C46"/>
      </a:accent2>
      <a:accent3>
        <a:srgbClr val="EDC353"/>
      </a:accent3>
      <a:accent4>
        <a:srgbClr val="5BA078"/>
      </a:accent4>
      <a:accent5>
        <a:srgbClr val="CD69DE"/>
      </a:accent5>
      <a:accent6>
        <a:srgbClr val="BC9E59"/>
      </a:accent6>
      <a:hlink>
        <a:srgbClr val="6E6E6E"/>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C9A6ED8E-659F-AF45-8A40-6EEE4F3772DB}" vid="{8B30B74C-0472-E84E-9C39-531E644FF36E}"/>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893</TotalTime>
  <Words>588</Words>
  <Application>Microsoft Office PowerPoint</Application>
  <PresentationFormat>Laajakuva</PresentationFormat>
  <Paragraphs>30</Paragraphs>
  <Slides>5</Slides>
  <Notes>5</Notes>
  <HiddenSlides>0</HiddenSlides>
  <MMClips>0</MMClips>
  <ScaleCrop>false</ScaleCrop>
  <HeadingPairs>
    <vt:vector size="6" baseType="variant">
      <vt:variant>
        <vt:lpstr>Käytetyt fontit</vt:lpstr>
      </vt:variant>
      <vt:variant>
        <vt:i4>5</vt:i4>
      </vt:variant>
      <vt:variant>
        <vt:lpstr>Teema</vt:lpstr>
      </vt:variant>
      <vt:variant>
        <vt:i4>2</vt:i4>
      </vt:variant>
      <vt:variant>
        <vt:lpstr>Dian otsikot</vt:lpstr>
      </vt:variant>
      <vt:variant>
        <vt:i4>5</vt:i4>
      </vt:variant>
    </vt:vector>
  </HeadingPairs>
  <TitlesOfParts>
    <vt:vector size="12" baseType="lpstr">
      <vt:lpstr>Aptos</vt:lpstr>
      <vt:lpstr>Arial</vt:lpstr>
      <vt:lpstr>Calibri</vt:lpstr>
      <vt:lpstr>Symbol</vt:lpstr>
      <vt:lpstr>Times New Roman</vt:lpstr>
      <vt:lpstr>1_STM 2023</vt:lpstr>
      <vt:lpstr>2_STM 2023</vt:lpstr>
      <vt:lpstr>Työkykyinen Suomi 2023–2027: Työikäisen väestön työ- ja toimintakyvyn edistäminen</vt:lpstr>
      <vt:lpstr>PowerPoint-esitys</vt:lpstr>
      <vt:lpstr>Miten yhteistoimin saadaan aikaan yhteistoimijuutta?  </vt:lpstr>
      <vt:lpstr>Käsitteellinen kartta työkyvyn osa-alueista</vt:lpstr>
      <vt:lpstr>Työkykyä voi edistää ja tukea moni toimija ja taho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Tarvainen Kimmo (STM)</dc:creator>
  <cp:lastModifiedBy>Kantolahti Tarja (STM)</cp:lastModifiedBy>
  <cp:revision>13</cp:revision>
  <dcterms:created xsi:type="dcterms:W3CDTF">2026-06-04T10:31:57Z</dcterms:created>
  <dcterms:modified xsi:type="dcterms:W3CDTF">2026-06-10T05:26:35Z</dcterms:modified>
</cp:coreProperties>
</file>