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Override1.xml" ContentType="application/vnd.openxmlformats-officedocument.themeOverr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5"/>
    <p:sldMasterId id="2147483671" r:id="rId6"/>
  </p:sldMasterIdLst>
  <p:notesMasterIdLst>
    <p:notesMasterId r:id="rId20"/>
  </p:notesMasterIdLst>
  <p:handoutMasterIdLst>
    <p:handoutMasterId r:id="rId21"/>
  </p:handoutMasterIdLst>
  <p:sldIdLst>
    <p:sldId id="262" r:id="rId7"/>
    <p:sldId id="303" r:id="rId8"/>
    <p:sldId id="270" r:id="rId9"/>
    <p:sldId id="271" r:id="rId10"/>
    <p:sldId id="272" r:id="rId11"/>
    <p:sldId id="291" r:id="rId12"/>
    <p:sldId id="317" r:id="rId13"/>
    <p:sldId id="323" r:id="rId14"/>
    <p:sldId id="325" r:id="rId15"/>
    <p:sldId id="322" r:id="rId16"/>
    <p:sldId id="319" r:id="rId17"/>
    <p:sldId id="324" r:id="rId18"/>
    <p:sldId id="318" r:id="rId19"/>
  </p:sldIdLst>
  <p:sldSz cx="12192000" cy="6858000"/>
  <p:notesSz cx="6819900" cy="99187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Hiltunen Pauliina (STM)" initials="HP(" lastIdx="3" clrIdx="0">
    <p:extLst>
      <p:ext uri="{19B8F6BF-5375-455C-9EA6-DF929625EA0E}">
        <p15:presenceInfo xmlns:p15="http://schemas.microsoft.com/office/powerpoint/2012/main" userId="S-1-5-21-3521595049-301303566-333748410-119947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3565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969E150-54BE-5FF4-564C-B5F43D0B0A66}" v="12" dt="2025-10-07T13:10:33.799"/>
    <p1510:client id="{ED5D0D68-D31E-0E66-B9FC-DD0E88BC2FBE}" v="4" dt="2025-10-07T13:11:16.56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Normaali tyyli 2 - Korostu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6" d="100"/>
          <a:sy n="56" d="100"/>
        </p:scale>
        <p:origin x="976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26" Type="http://schemas.openxmlformats.org/officeDocument/2006/relationships/tableStyles" Target="tableStyles.xml"/><Relationship Id="rId3" Type="http://schemas.openxmlformats.org/officeDocument/2006/relationships/customXml" Target="../customXml/item3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5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10.xml"/><Relationship Id="rId20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2.xml"/><Relationship Id="rId11" Type="http://schemas.openxmlformats.org/officeDocument/2006/relationships/slide" Target="slides/slide5.xml"/><Relationship Id="rId24" Type="http://schemas.openxmlformats.org/officeDocument/2006/relationships/viewProps" Target="viewProps.xml"/><Relationship Id="rId5" Type="http://schemas.openxmlformats.org/officeDocument/2006/relationships/slideMaster" Target="slideMasters/slideMaster1.xml"/><Relationship Id="rId15" Type="http://schemas.openxmlformats.org/officeDocument/2006/relationships/slide" Target="slides/slide9.xml"/><Relationship Id="rId23" Type="http://schemas.openxmlformats.org/officeDocument/2006/relationships/presProps" Target="presProps.xml"/><Relationship Id="rId28" Type="http://schemas.microsoft.com/office/2015/10/relationships/revisionInfo" Target="revisionInfo.xml"/><Relationship Id="rId10" Type="http://schemas.openxmlformats.org/officeDocument/2006/relationships/slide" Target="slides/slide4.xml"/><Relationship Id="rId19" Type="http://schemas.openxmlformats.org/officeDocument/2006/relationships/slide" Target="slides/slide13.xml"/><Relationship Id="rId4" Type="http://schemas.openxmlformats.org/officeDocument/2006/relationships/customXml" Target="../customXml/item4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commentAuthors" Target="commentAuthors.xml"/><Relationship Id="rId27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okkanen Kati (STM)" userId="S::kati.hokkanen@gov.fi::42a85a19-8435-452c-a70b-fd7627229ea6" providerId="AD" clId="Web-{ED5D0D68-D31E-0E66-B9FC-DD0E88BC2FBE}"/>
    <pc:docChg chg="modSld">
      <pc:chgData name="Hokkanen Kati (STM)" userId="S::kati.hokkanen@gov.fi::42a85a19-8435-452c-a70b-fd7627229ea6" providerId="AD" clId="Web-{ED5D0D68-D31E-0E66-B9FC-DD0E88BC2FBE}" dt="2025-10-07T13:11:16.561" v="3" actId="20577"/>
      <pc:docMkLst>
        <pc:docMk/>
      </pc:docMkLst>
      <pc:sldChg chg="modSp">
        <pc:chgData name="Hokkanen Kati (STM)" userId="S::kati.hokkanen@gov.fi::42a85a19-8435-452c-a70b-fd7627229ea6" providerId="AD" clId="Web-{ED5D0D68-D31E-0E66-B9FC-DD0E88BC2FBE}" dt="2025-10-07T13:11:16.561" v="3" actId="20577"/>
        <pc:sldMkLst>
          <pc:docMk/>
          <pc:sldMk cId="3099471060" sldId="291"/>
        </pc:sldMkLst>
        <pc:spChg chg="mod">
          <ac:chgData name="Hokkanen Kati (STM)" userId="S::kati.hokkanen@gov.fi::42a85a19-8435-452c-a70b-fd7627229ea6" providerId="AD" clId="Web-{ED5D0D68-D31E-0E66-B9FC-DD0E88BC2FBE}" dt="2025-10-07T13:11:16.561" v="3" actId="20577"/>
          <ac:spMkLst>
            <pc:docMk/>
            <pc:sldMk cId="3099471060" sldId="291"/>
            <ac:spMk id="3" creationId="{00000000-0000-0000-0000-000000000000}"/>
          </ac:spMkLst>
        </pc:spChg>
      </pc:sldChg>
    </pc:docChg>
  </pc:docChgLst>
  <pc:docChgLst>
    <pc:chgData name="Hokkanen Kati (STM)" userId="S::kati.hokkanen@gov.fi::42a85a19-8435-452c-a70b-fd7627229ea6" providerId="AD" clId="Web-{6969E150-54BE-5FF4-564C-B5F43D0B0A66}"/>
    <pc:docChg chg="modSld">
      <pc:chgData name="Hokkanen Kati (STM)" userId="S::kati.hokkanen@gov.fi::42a85a19-8435-452c-a70b-fd7627229ea6" providerId="AD" clId="Web-{6969E150-54BE-5FF4-564C-B5F43D0B0A66}" dt="2025-10-07T13:10:33.799" v="11" actId="20577"/>
      <pc:docMkLst>
        <pc:docMk/>
      </pc:docMkLst>
      <pc:sldChg chg="modSp">
        <pc:chgData name="Hokkanen Kati (STM)" userId="S::kati.hokkanen@gov.fi::42a85a19-8435-452c-a70b-fd7627229ea6" providerId="AD" clId="Web-{6969E150-54BE-5FF4-564C-B5F43D0B0A66}" dt="2025-10-07T13:09:53.299" v="5" actId="20577"/>
        <pc:sldMkLst>
          <pc:docMk/>
          <pc:sldMk cId="847403578" sldId="319"/>
        </pc:sldMkLst>
        <pc:spChg chg="mod">
          <ac:chgData name="Hokkanen Kati (STM)" userId="S::kati.hokkanen@gov.fi::42a85a19-8435-452c-a70b-fd7627229ea6" providerId="AD" clId="Web-{6969E150-54BE-5FF4-564C-B5F43D0B0A66}" dt="2025-10-07T13:09:53.299" v="5" actId="20577"/>
          <ac:spMkLst>
            <pc:docMk/>
            <pc:sldMk cId="847403578" sldId="319"/>
            <ac:spMk id="3" creationId="{00000000-0000-0000-0000-000000000000}"/>
          </ac:spMkLst>
        </pc:spChg>
      </pc:sldChg>
      <pc:sldChg chg="modSp">
        <pc:chgData name="Hokkanen Kati (STM)" userId="S::kati.hokkanen@gov.fi::42a85a19-8435-452c-a70b-fd7627229ea6" providerId="AD" clId="Web-{6969E150-54BE-5FF4-564C-B5F43D0B0A66}" dt="2025-10-07T13:09:46.549" v="4" actId="20577"/>
        <pc:sldMkLst>
          <pc:docMk/>
          <pc:sldMk cId="708570203" sldId="322"/>
        </pc:sldMkLst>
        <pc:spChg chg="mod">
          <ac:chgData name="Hokkanen Kati (STM)" userId="S::kati.hokkanen@gov.fi::42a85a19-8435-452c-a70b-fd7627229ea6" providerId="AD" clId="Web-{6969E150-54BE-5FF4-564C-B5F43D0B0A66}" dt="2025-10-07T13:09:46.549" v="4" actId="20577"/>
          <ac:spMkLst>
            <pc:docMk/>
            <pc:sldMk cId="708570203" sldId="322"/>
            <ac:spMk id="3" creationId="{00000000-0000-0000-0000-000000000000}"/>
          </ac:spMkLst>
        </pc:spChg>
      </pc:sldChg>
      <pc:sldChg chg="modSp">
        <pc:chgData name="Hokkanen Kati (STM)" userId="S::kati.hokkanen@gov.fi::42a85a19-8435-452c-a70b-fd7627229ea6" providerId="AD" clId="Web-{6969E150-54BE-5FF4-564C-B5F43D0B0A66}" dt="2025-10-07T13:09:30.080" v="2" actId="20577"/>
        <pc:sldMkLst>
          <pc:docMk/>
          <pc:sldMk cId="718412317" sldId="323"/>
        </pc:sldMkLst>
        <pc:spChg chg="mod">
          <ac:chgData name="Hokkanen Kati (STM)" userId="S::kati.hokkanen@gov.fi::42a85a19-8435-452c-a70b-fd7627229ea6" providerId="AD" clId="Web-{6969E150-54BE-5FF4-564C-B5F43D0B0A66}" dt="2025-10-07T13:09:30.080" v="2" actId="20577"/>
          <ac:spMkLst>
            <pc:docMk/>
            <pc:sldMk cId="718412317" sldId="323"/>
            <ac:spMk id="3" creationId="{A26DBEA7-B1C1-CCF6-3707-B7A6A611B928}"/>
          </ac:spMkLst>
        </pc:spChg>
      </pc:sldChg>
      <pc:sldChg chg="modSp">
        <pc:chgData name="Hokkanen Kati (STM)" userId="S::kati.hokkanen@gov.fi::42a85a19-8435-452c-a70b-fd7627229ea6" providerId="AD" clId="Web-{6969E150-54BE-5FF4-564C-B5F43D0B0A66}" dt="2025-10-07T13:10:33.799" v="11" actId="20577"/>
        <pc:sldMkLst>
          <pc:docMk/>
          <pc:sldMk cId="803891607" sldId="324"/>
        </pc:sldMkLst>
        <pc:spChg chg="mod">
          <ac:chgData name="Hokkanen Kati (STM)" userId="S::kati.hokkanen@gov.fi::42a85a19-8435-452c-a70b-fd7627229ea6" providerId="AD" clId="Web-{6969E150-54BE-5FF4-564C-B5F43D0B0A66}" dt="2025-10-07T13:10:33.799" v="11" actId="20577"/>
          <ac:spMkLst>
            <pc:docMk/>
            <pc:sldMk cId="803891607" sldId="324"/>
            <ac:spMk id="3" creationId="{0D6FEF38-CD65-33AB-770E-3A97823F6682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A6E6C163-EB8B-7E45-969D-1414387CBAA4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5290" cy="497658"/>
          </a:xfrm>
          <a:prstGeom prst="rect">
            <a:avLst/>
          </a:prstGeom>
        </p:spPr>
        <p:txBody>
          <a:bodyPr vert="horz" lIns="91184" tIns="45592" rIns="91184" bIns="45592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D434C23-4E9D-7E4F-8984-7A57116D9CE1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63032" y="0"/>
            <a:ext cx="2955290" cy="497658"/>
          </a:xfrm>
          <a:prstGeom prst="rect">
            <a:avLst/>
          </a:prstGeom>
        </p:spPr>
        <p:txBody>
          <a:bodyPr vert="horz" lIns="91184" tIns="45592" rIns="91184" bIns="45592" rtlCol="0"/>
          <a:lstStyle>
            <a:lvl1pPr algn="r">
              <a:defRPr sz="1200"/>
            </a:lvl1pPr>
          </a:lstStyle>
          <a:p>
            <a:fld id="{3EAD1522-EBFB-E740-8220-72015B54434F}" type="datetimeFigureOut">
              <a:rPr lang="fi-FI" smtClean="0"/>
              <a:t>7.10.2025</a:t>
            </a:fld>
            <a:endParaRPr lang="fi-FI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4D07E79-0743-9A4E-82CB-BE698FE8D6AE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421045"/>
            <a:ext cx="2955290" cy="497657"/>
          </a:xfrm>
          <a:prstGeom prst="rect">
            <a:avLst/>
          </a:prstGeom>
        </p:spPr>
        <p:txBody>
          <a:bodyPr vert="horz" lIns="91184" tIns="45592" rIns="91184" bIns="45592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0627EBC-531A-EC4A-9540-5D6EDA774E1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63032" y="9421045"/>
            <a:ext cx="2955290" cy="497657"/>
          </a:xfrm>
          <a:prstGeom prst="rect">
            <a:avLst/>
          </a:prstGeom>
        </p:spPr>
        <p:txBody>
          <a:bodyPr vert="horz" lIns="91184" tIns="45592" rIns="91184" bIns="45592" rtlCol="0" anchor="b"/>
          <a:lstStyle>
            <a:lvl1pPr algn="r">
              <a:defRPr sz="1200"/>
            </a:lvl1pPr>
          </a:lstStyle>
          <a:p>
            <a:fld id="{A0BDFF0C-23FB-3D47-8D32-D7658DF198A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7829936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5290" cy="497658"/>
          </a:xfrm>
          <a:prstGeom prst="rect">
            <a:avLst/>
          </a:prstGeom>
        </p:spPr>
        <p:txBody>
          <a:bodyPr vert="horz" lIns="91184" tIns="45592" rIns="91184" bIns="45592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63032" y="0"/>
            <a:ext cx="2955290" cy="497658"/>
          </a:xfrm>
          <a:prstGeom prst="rect">
            <a:avLst/>
          </a:prstGeom>
        </p:spPr>
        <p:txBody>
          <a:bodyPr vert="horz" lIns="91184" tIns="45592" rIns="91184" bIns="45592" rtlCol="0"/>
          <a:lstStyle>
            <a:lvl1pPr algn="r">
              <a:defRPr sz="1200"/>
            </a:lvl1pPr>
          </a:lstStyle>
          <a:p>
            <a:fld id="{3235E722-2088-594E-B6DE-5F6385BC0A10}" type="datetimeFigureOut">
              <a:rPr lang="fi-FI" smtClean="0"/>
              <a:t>7.10.2025</a:t>
            </a:fld>
            <a:endParaRPr lang="fi-FI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34975" y="1239838"/>
            <a:ext cx="5949950" cy="33480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184" tIns="45592" rIns="91184" bIns="45592" rtlCol="0" anchor="ctr"/>
          <a:lstStyle/>
          <a:p>
            <a:endParaRPr lang="fi-FI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1990" y="4773374"/>
            <a:ext cx="5455920" cy="3905488"/>
          </a:xfrm>
          <a:prstGeom prst="rect">
            <a:avLst/>
          </a:prstGeom>
        </p:spPr>
        <p:txBody>
          <a:bodyPr vert="horz" lIns="91184" tIns="45592" rIns="91184" bIns="45592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1045"/>
            <a:ext cx="2955290" cy="497657"/>
          </a:xfrm>
          <a:prstGeom prst="rect">
            <a:avLst/>
          </a:prstGeom>
        </p:spPr>
        <p:txBody>
          <a:bodyPr vert="horz" lIns="91184" tIns="45592" rIns="91184" bIns="45592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63032" y="9421045"/>
            <a:ext cx="2955290" cy="497657"/>
          </a:xfrm>
          <a:prstGeom prst="rect">
            <a:avLst/>
          </a:prstGeom>
        </p:spPr>
        <p:txBody>
          <a:bodyPr vert="horz" lIns="91184" tIns="45592" rIns="91184" bIns="45592" rtlCol="0" anchor="b"/>
          <a:lstStyle>
            <a:lvl1pPr algn="r">
              <a:defRPr sz="1200"/>
            </a:lvl1pPr>
          </a:lstStyle>
          <a:p>
            <a:fld id="{F4AE15BA-1A23-D947-9DBA-49FB488C97D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916512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2.svg"/><Relationship Id="rId4" Type="http://schemas.openxmlformats.org/officeDocument/2006/relationships/image" Target="../media/image1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jpeg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3FAF19-21EC-BE42-8CD4-9E35C5CD879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562598" y="3342065"/>
            <a:ext cx="5791202" cy="1616318"/>
          </a:xfrm>
        </p:spPr>
        <p:txBody>
          <a:bodyPr anchor="b">
            <a:normAutofit/>
          </a:bodyPr>
          <a:lstStyle>
            <a:lvl1pPr algn="l">
              <a:defRPr sz="30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2DFBB34-7AEF-0D42-8FE0-766CC04D7CB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499650" y="5404023"/>
            <a:ext cx="3490845" cy="827881"/>
          </a:xfrm>
          <a:prstGeom prst="rect">
            <a:avLst/>
          </a:prstGeom>
        </p:spPr>
        <p:txBody>
          <a:bodyPr anchor="b" anchorCtr="0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400" b="1" i="0">
                <a:latin typeface="Myriad Pro Semibold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D0B4A3-34BF-3B42-84C8-671327FFDD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5DF49-1446-7B45-AC41-8120F8712E53}" type="datetimeFigureOut">
              <a:rPr lang="fi-FI" smtClean="0"/>
              <a:t>7.10.2025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EC0583-5CFE-9C4B-BC6A-360BC21F59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D7421EC-ADD2-6543-90BA-45154B80F6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75956-C45A-444E-9050-E8F36A744109}" type="slidenum">
              <a:rPr lang="fi-FI" smtClean="0"/>
              <a:t>‹#›</a:t>
            </a:fld>
            <a:endParaRPr lang="fi-FI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3F60C44A-8B8A-C64B-B282-B2E6A0BE656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9193695" y="5404024"/>
            <a:ext cx="2160105" cy="827880"/>
          </a:xfrm>
          <a:prstGeom prst="rect">
            <a:avLst/>
          </a:prstGeom>
        </p:spPr>
        <p:txBody>
          <a:bodyPr anchor="b" anchorCtr="0"/>
          <a:lstStyle>
            <a:lvl1pPr algn="l">
              <a:lnSpc>
                <a:spcPct val="100000"/>
              </a:lnSpc>
              <a:spcBef>
                <a:spcPts val="0"/>
              </a:spcBef>
              <a:spcAft>
                <a:spcPts val="700"/>
              </a:spcAft>
              <a:defRPr b="1" i="0">
                <a:latin typeface="Myriad Pro Semibold" panose="020B0503030403020204" pitchFamily="34" charset="0"/>
              </a:defRPr>
            </a:lvl1pPr>
          </a:lstStyle>
          <a:p>
            <a:pPr lvl="0"/>
            <a:r>
              <a:rPr lang="fi-FI"/>
              <a:t>Muokkaa tekstin perustyylejä</a:t>
            </a: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8B0C3C31-B7EC-7844-8A10-E0462BAB2501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>
            <a:fillRect/>
          </a:stretch>
        </p:blipFill>
        <p:spPr>
          <a:xfrm>
            <a:off x="1589" y="638177"/>
            <a:ext cx="4886322" cy="5581646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AC8FFFA5-D71B-9748-B0BA-D31C628AA399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>
            <a:fillRect/>
          </a:stretch>
        </p:blipFill>
        <p:spPr>
          <a:xfrm>
            <a:off x="11557000" y="635000"/>
            <a:ext cx="635000" cy="5588000"/>
          </a:xfrm>
          <a:prstGeom prst="rect">
            <a:avLst/>
          </a:prstGeom>
        </p:spPr>
      </p:pic>
      <p:pic>
        <p:nvPicPr>
          <p:cNvPr id="13" name="Picture 10">
            <a:extLst>
              <a:ext uri="{FF2B5EF4-FFF2-40B4-BE49-F238E27FC236}">
                <a16:creationId xmlns:a16="http://schemas.microsoft.com/office/drawing/2014/main" id="{798E66B9-AF33-7F46-BF15-E6C6C09C8ACD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rcRect/>
          <a:stretch/>
        </p:blipFill>
        <p:spPr>
          <a:xfrm>
            <a:off x="5513704" y="780019"/>
            <a:ext cx="2300963" cy="23009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845535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A2C256-48C1-C245-998A-D7A2CF1BED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5DF49-1446-7B45-AC41-8120F8712E53}" type="datetimeFigureOut">
              <a:rPr lang="fi-FI" smtClean="0"/>
              <a:t>7.10.2025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EB178E-AE4B-9E4E-829F-B50E365C89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20DB95B-9D99-B948-B3F0-A1E3541EDC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75956-C45A-444E-9050-E8F36A744109}" type="slidenum">
              <a:rPr lang="fi-FI" smtClean="0"/>
              <a:t>‹#›</a:t>
            </a:fld>
            <a:endParaRPr lang="fi-FI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07DB8ED5-B92F-0249-8E3C-61B08A9EA0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8071" y="363537"/>
            <a:ext cx="9331425" cy="1325563"/>
          </a:xfrm>
        </p:spPr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DBD86E45-3990-8C41-BC33-6BDA229D400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0" y="1997075"/>
            <a:ext cx="12192000" cy="4860925"/>
          </a:xfrm>
          <a:prstGeom prst="rect">
            <a:avLst/>
          </a:prstGeom>
          <a:noFill/>
        </p:spPr>
        <p:txBody>
          <a:bodyPr/>
          <a:lstStyle>
            <a:lvl1pPr>
              <a:defRPr>
                <a:noFill/>
              </a:defRPr>
            </a:lvl1pPr>
          </a:lstStyle>
          <a:p>
            <a:r>
              <a:rPr lang="fi-FI"/>
              <a:t>Lisää kuva napsauttamalla kuvaketta</a:t>
            </a:r>
          </a:p>
        </p:txBody>
      </p:sp>
    </p:spTree>
    <p:extLst>
      <p:ext uri="{BB962C8B-B14F-4D97-AF65-F5344CB8AC3E}">
        <p14:creationId xmlns:p14="http://schemas.microsoft.com/office/powerpoint/2010/main" val="9210000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>
            <a:extLst>
              <a:ext uri="{FF2B5EF4-FFF2-40B4-BE49-F238E27FC236}">
                <a16:creationId xmlns:a16="http://schemas.microsoft.com/office/drawing/2014/main" id="{863E5C31-2334-524E-8E33-9C7D15606053}"/>
              </a:ext>
            </a:extLst>
          </p:cNvPr>
          <p:cNvSpPr/>
          <p:nvPr userDrawn="1"/>
        </p:nvSpPr>
        <p:spPr>
          <a:xfrm>
            <a:off x="546652" y="711821"/>
            <a:ext cx="10521841" cy="508000"/>
          </a:xfrm>
          <a:prstGeom prst="round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A2C256-48C1-C245-998A-D7A2CF1BED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5DF49-1446-7B45-AC41-8120F8712E53}" type="datetimeFigureOut">
              <a:rPr lang="fi-FI" smtClean="0"/>
              <a:t>7.10.2025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EB178E-AE4B-9E4E-829F-B50E365C89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20DB95B-9D99-B948-B3F0-A1E3541EDC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75956-C45A-444E-9050-E8F36A744109}" type="slidenum">
              <a:rPr lang="fi-FI" smtClean="0"/>
              <a:t>‹#›</a:t>
            </a:fld>
            <a:endParaRPr lang="fi-FI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07DB8ED5-B92F-0249-8E3C-61B08A9EA07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54669" y="823981"/>
            <a:ext cx="9331425" cy="359879"/>
          </a:xfrm>
        </p:spPr>
        <p:txBody>
          <a:bodyPr>
            <a:normAutofit/>
          </a:bodyPr>
          <a:lstStyle>
            <a:lvl1pPr>
              <a:defRPr sz="18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7E176F6A-01A6-934C-8D67-45342515AD1B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546652" y="1700213"/>
            <a:ext cx="10807148" cy="43200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11" name="Text Placeholder 18">
            <a:extLst>
              <a:ext uri="{FF2B5EF4-FFF2-40B4-BE49-F238E27FC236}">
                <a16:creationId xmlns:a16="http://schemas.microsoft.com/office/drawing/2014/main" id="{D2AF91DE-F1F2-C648-8839-8281FD2DDE4F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10667998" y="437322"/>
            <a:ext cx="1082399" cy="1082399"/>
          </a:xfrm>
          <a:prstGeom prst="rect">
            <a:avLst/>
          </a:prstGeom>
          <a:blipFill dpi="0" rotWithShape="1"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rcRect/>
            <a:stretch>
              <a:fillRect/>
            </a:stretch>
          </a:blipFill>
        </p:spPr>
        <p:txBody>
          <a:bodyPr/>
          <a:lstStyle>
            <a:lvl1pPr>
              <a:defRPr>
                <a:noFill/>
              </a:defRPr>
            </a:lvl1pPr>
          </a:lstStyle>
          <a:p>
            <a:pPr lvl="0"/>
            <a:r>
              <a:rPr lang="fi-FI"/>
              <a:t>Muokkaa tekstin perustyylejä</a:t>
            </a:r>
          </a:p>
        </p:txBody>
      </p:sp>
    </p:spTree>
    <p:extLst>
      <p:ext uri="{BB962C8B-B14F-4D97-AF65-F5344CB8AC3E}">
        <p14:creationId xmlns:p14="http://schemas.microsoft.com/office/powerpoint/2010/main" val="105013768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6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A2C256-48C1-C245-998A-D7A2CF1BEDE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46652" y="6356350"/>
            <a:ext cx="2743200" cy="365125"/>
          </a:xfrm>
        </p:spPr>
        <p:txBody>
          <a:bodyPr/>
          <a:lstStyle/>
          <a:p>
            <a:fld id="{A415DF49-1446-7B45-AC41-8120F8712E53}" type="datetimeFigureOut">
              <a:rPr lang="fi-FI" smtClean="0"/>
              <a:t>7.10.2025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EB178E-AE4B-9E4E-829F-B50E365C89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20DB95B-9D99-B948-B3F0-A1E3541EDC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75956-C45A-444E-9050-E8F36A744109}" type="slidenum">
              <a:rPr lang="fi-FI" smtClean="0"/>
              <a:t>‹#›</a:t>
            </a:fld>
            <a:endParaRPr lang="fi-FI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07DB8ED5-B92F-0249-8E3C-61B08A9EA0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6652" y="2367278"/>
            <a:ext cx="4227129" cy="804322"/>
          </a:xfr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r>
              <a:rPr lang="fi-FI"/>
              <a:t>Muokkaa perustyyl. napsautt.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EF9FA8AB-BB8B-FC4A-AF5D-635FF05DC16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0223500" y="491783"/>
            <a:ext cx="1415429" cy="1415429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4A52BF82-C81F-0C4A-A82D-82CB307EC768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rcRect/>
          <a:stretch>
            <a:fillRect/>
          </a:stretch>
        </p:blipFill>
        <p:spPr>
          <a:xfrm>
            <a:off x="5790339" y="2809622"/>
            <a:ext cx="5791679" cy="2889756"/>
          </a:xfrm>
          <a:prstGeom prst="rect">
            <a:avLst/>
          </a:prstGeom>
        </p:spPr>
      </p:pic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ED9336C4-E310-BA4B-A124-ED4F9F01C84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6652" y="4137706"/>
            <a:ext cx="4246562" cy="1252537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012D131F-40A5-7E4C-BE29-21F2CD793E29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46652" y="3393375"/>
            <a:ext cx="4246562" cy="46672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3FFDB904-AAFE-B246-99E3-E5C227AF87B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7397749" y="743884"/>
            <a:ext cx="2576514" cy="911225"/>
          </a:xfrm>
          <a:prstGeom prst="rect">
            <a:avLst/>
          </a:prstGeom>
        </p:spPr>
        <p:txBody>
          <a:bodyPr/>
          <a:lstStyle>
            <a:lvl1pPr algn="r">
              <a:lnSpc>
                <a:spcPct val="100000"/>
              </a:lnSpc>
              <a:spcBef>
                <a:spcPts val="0"/>
              </a:spcBef>
              <a:defRPr>
                <a:solidFill>
                  <a:schemeClr val="tx2"/>
                </a:solidFill>
              </a:defRPr>
            </a:lvl1pPr>
          </a:lstStyle>
          <a:p>
            <a:pPr lvl="0"/>
            <a:r>
              <a:rPr lang="fi-FI"/>
              <a:t>Muokkaa tekstin perustyylejä</a:t>
            </a:r>
          </a:p>
        </p:txBody>
      </p:sp>
    </p:spTree>
    <p:extLst>
      <p:ext uri="{BB962C8B-B14F-4D97-AF65-F5344CB8AC3E}">
        <p14:creationId xmlns:p14="http://schemas.microsoft.com/office/powerpoint/2010/main" val="18658372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C47DA5-A0C9-1546-A846-5A051283CB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6652" y="365125"/>
            <a:ext cx="9877508" cy="1325563"/>
          </a:xfrm>
        </p:spPr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F128CF5-6F1F-A342-BE32-9924394EC4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5DF49-1446-7B45-AC41-8120F8712E53}" type="datetimeFigureOut">
              <a:rPr lang="fi-FI" smtClean="0"/>
              <a:t>7.10.2025</a:t>
            </a:fld>
            <a:endParaRPr lang="fi-FI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15B1B62-A26C-204B-8676-FD624DF0F4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29ACD7A-47DF-2543-9E2E-F30E90C7F4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75956-C45A-444E-9050-E8F36A74410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9173247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E9AF49E-4591-9A48-8C26-07811A8516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5DF49-1446-7B45-AC41-8120F8712E53}" type="datetimeFigureOut">
              <a:rPr lang="fi-FI" smtClean="0"/>
              <a:t>7.10.2025</a:t>
            </a:fld>
            <a:endParaRPr lang="fi-FI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49727E1-70F4-F441-A512-427448FDAA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E53B88B-353C-AA4B-BB7C-844EF0646E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75956-C45A-444E-9050-E8F36A74410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0434557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 1"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raphic 24">
            <a:extLst>
              <a:ext uri="{FF2B5EF4-FFF2-40B4-BE49-F238E27FC236}">
                <a16:creationId xmlns:a16="http://schemas.microsoft.com/office/drawing/2014/main" id="{412E2FC6-3DC7-A5C6-CB76-702A1185B2EA}"/>
              </a:ext>
            </a:extLst>
          </p:cNvPr>
          <p:cNvSpPr/>
          <p:nvPr/>
        </p:nvSpPr>
        <p:spPr>
          <a:xfrm>
            <a:off x="0" y="-3"/>
            <a:ext cx="12191877" cy="6858000"/>
          </a:xfrm>
          <a:custGeom>
            <a:avLst/>
            <a:gdLst>
              <a:gd name="connsiteX0" fmla="*/ 0 w 12191877"/>
              <a:gd name="connsiteY0" fmla="*/ 6858000 h 6858000"/>
              <a:gd name="connsiteX1" fmla="*/ 8102520 w 12191877"/>
              <a:gd name="connsiteY1" fmla="*/ 6858000 h 6858000"/>
              <a:gd name="connsiteX2" fmla="*/ 8102520 w 12191877"/>
              <a:gd name="connsiteY2" fmla="*/ 6051708 h 6858000"/>
              <a:gd name="connsiteX3" fmla="*/ 12191878 w 12191877"/>
              <a:gd name="connsiteY3" fmla="*/ 1962310 h 6858000"/>
              <a:gd name="connsiteX4" fmla="*/ 12191878 w 12191877"/>
              <a:gd name="connsiteY4" fmla="*/ 1850371 h 6858000"/>
              <a:gd name="connsiteX5" fmla="*/ 8102520 w 12191877"/>
              <a:gd name="connsiteY5" fmla="*/ 5939766 h 6858000"/>
              <a:gd name="connsiteX6" fmla="*/ 8102520 w 12191877"/>
              <a:gd name="connsiteY6" fmla="*/ 4931057 h 6858000"/>
              <a:gd name="connsiteX7" fmla="*/ 12191878 w 12191877"/>
              <a:gd name="connsiteY7" fmla="*/ 841658 h 6858000"/>
              <a:gd name="connsiteX8" fmla="*/ 12191878 w 12191877"/>
              <a:gd name="connsiteY8" fmla="*/ 729724 h 6858000"/>
              <a:gd name="connsiteX9" fmla="*/ 8102520 w 12191877"/>
              <a:gd name="connsiteY9" fmla="*/ 4819122 h 6858000"/>
              <a:gd name="connsiteX10" fmla="*/ 8102520 w 12191877"/>
              <a:gd name="connsiteY10" fmla="*/ 3810409 h 6858000"/>
              <a:gd name="connsiteX11" fmla="*/ 11912894 w 12191877"/>
              <a:gd name="connsiteY11" fmla="*/ 0 h 6858000"/>
              <a:gd name="connsiteX12" fmla="*/ 11800954 w 12191877"/>
              <a:gd name="connsiteY12" fmla="*/ 0 h 6858000"/>
              <a:gd name="connsiteX13" fmla="*/ 8102520 w 12191877"/>
              <a:gd name="connsiteY13" fmla="*/ 3698475 h 6858000"/>
              <a:gd name="connsiteX14" fmla="*/ 8102520 w 12191877"/>
              <a:gd name="connsiteY14" fmla="*/ 2689762 h 6858000"/>
              <a:gd name="connsiteX15" fmla="*/ 10792254 w 12191877"/>
              <a:gd name="connsiteY15" fmla="*/ 0 h 6858000"/>
              <a:gd name="connsiteX16" fmla="*/ 10680314 w 12191877"/>
              <a:gd name="connsiteY16" fmla="*/ 0 h 6858000"/>
              <a:gd name="connsiteX17" fmla="*/ 8102520 w 12191877"/>
              <a:gd name="connsiteY17" fmla="*/ 2577820 h 6858000"/>
              <a:gd name="connsiteX18" fmla="*/ 8102520 w 12191877"/>
              <a:gd name="connsiteY18" fmla="*/ 1569100 h 6858000"/>
              <a:gd name="connsiteX19" fmla="*/ 9671614 w 12191877"/>
              <a:gd name="connsiteY19" fmla="*/ 0 h 6858000"/>
              <a:gd name="connsiteX20" fmla="*/ 9559677 w 12191877"/>
              <a:gd name="connsiteY20" fmla="*/ 0 h 6858000"/>
              <a:gd name="connsiteX21" fmla="*/ 8102520 w 12191877"/>
              <a:gd name="connsiteY21" fmla="*/ 1457172 h 6858000"/>
              <a:gd name="connsiteX22" fmla="*/ 8102520 w 12191877"/>
              <a:gd name="connsiteY22" fmla="*/ 560902 h 6858000"/>
              <a:gd name="connsiteX23" fmla="*/ 8644717 w 12191877"/>
              <a:gd name="connsiteY23" fmla="*/ 0 h 6858000"/>
              <a:gd name="connsiteX24" fmla="*/ 8536632 w 12191877"/>
              <a:gd name="connsiteY24" fmla="*/ 0 h 6858000"/>
              <a:gd name="connsiteX25" fmla="*/ 8102520 w 12191877"/>
              <a:gd name="connsiteY25" fmla="*/ 448970 h 6858000"/>
              <a:gd name="connsiteX26" fmla="*/ 8102520 w 12191877"/>
              <a:gd name="connsiteY26" fmla="*/ 0 h 6858000"/>
              <a:gd name="connsiteX27" fmla="*/ 0 w 12191877"/>
              <a:gd name="connsiteY27" fmla="*/ 0 h 6858000"/>
              <a:gd name="connsiteX28" fmla="*/ 0 w 12191877"/>
              <a:gd name="connsiteY28" fmla="*/ 6857997 h 6858000"/>
              <a:gd name="connsiteX29" fmla="*/ 8304935 w 12191877"/>
              <a:gd name="connsiteY29" fmla="*/ 6858000 h 6858000"/>
              <a:gd name="connsiteX30" fmla="*/ 8416875 w 12191877"/>
              <a:gd name="connsiteY30" fmla="*/ 6858000 h 6858000"/>
              <a:gd name="connsiteX31" fmla="*/ 12191878 w 12191877"/>
              <a:gd name="connsiteY31" fmla="*/ 3082961 h 6858000"/>
              <a:gd name="connsiteX32" fmla="*/ 12191878 w 12191877"/>
              <a:gd name="connsiteY32" fmla="*/ 2971019 h 6858000"/>
              <a:gd name="connsiteX33" fmla="*/ 8304935 w 12191877"/>
              <a:gd name="connsiteY33" fmla="*/ 6858000 h 6858000"/>
              <a:gd name="connsiteX34" fmla="*/ 9425589 w 12191877"/>
              <a:gd name="connsiteY34" fmla="*/ 6858000 h 6858000"/>
              <a:gd name="connsiteX35" fmla="*/ 9537516 w 12191877"/>
              <a:gd name="connsiteY35" fmla="*/ 6858000 h 6858000"/>
              <a:gd name="connsiteX36" fmla="*/ 12191878 w 12191877"/>
              <a:gd name="connsiteY36" fmla="*/ 4203612 h 6858000"/>
              <a:gd name="connsiteX37" fmla="*/ 12191878 w 12191877"/>
              <a:gd name="connsiteY37" fmla="*/ 4091670 h 6858000"/>
              <a:gd name="connsiteX38" fmla="*/ 9425589 w 12191877"/>
              <a:gd name="connsiteY38" fmla="*/ 6858000 h 6858000"/>
              <a:gd name="connsiteX39" fmla="*/ 10544933 w 12191877"/>
              <a:gd name="connsiteY39" fmla="*/ 6858000 h 6858000"/>
              <a:gd name="connsiteX40" fmla="*/ 10658156 w 12191877"/>
              <a:gd name="connsiteY40" fmla="*/ 6858000 h 6858000"/>
              <a:gd name="connsiteX41" fmla="*/ 12191878 w 12191877"/>
              <a:gd name="connsiteY41" fmla="*/ 5324264 h 6858000"/>
              <a:gd name="connsiteX42" fmla="*/ 12191878 w 12191877"/>
              <a:gd name="connsiteY42" fmla="*/ 5211040 h 6858000"/>
              <a:gd name="connsiteX43" fmla="*/ 10544933 w 12191877"/>
              <a:gd name="connsiteY43" fmla="*/ 6858000 h 6858000"/>
              <a:gd name="connsiteX44" fmla="*/ 11665573 w 12191877"/>
              <a:gd name="connsiteY44" fmla="*/ 6858000 h 6858000"/>
              <a:gd name="connsiteX45" fmla="*/ 11777507 w 12191877"/>
              <a:gd name="connsiteY45" fmla="*/ 6858000 h 6858000"/>
              <a:gd name="connsiteX46" fmla="*/ 12191878 w 12191877"/>
              <a:gd name="connsiteY46" fmla="*/ 6443630 h 6858000"/>
              <a:gd name="connsiteX47" fmla="*/ 12191878 w 12191877"/>
              <a:gd name="connsiteY47" fmla="*/ 6331691 h 6858000"/>
              <a:gd name="connsiteX48" fmla="*/ 11665573 w 12191877"/>
              <a:gd name="connsiteY48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</a:cxnLst>
            <a:rect l="l" t="t" r="r" b="b"/>
            <a:pathLst>
              <a:path w="12191877" h="6858000">
                <a:moveTo>
                  <a:pt x="0" y="6858000"/>
                </a:moveTo>
                <a:lnTo>
                  <a:pt x="8102520" y="6858000"/>
                </a:lnTo>
                <a:lnTo>
                  <a:pt x="8102520" y="6051708"/>
                </a:lnTo>
                <a:lnTo>
                  <a:pt x="12191878" y="1962310"/>
                </a:lnTo>
                <a:lnTo>
                  <a:pt x="12191878" y="1850371"/>
                </a:lnTo>
                <a:lnTo>
                  <a:pt x="8102520" y="5939766"/>
                </a:lnTo>
                <a:lnTo>
                  <a:pt x="8102520" y="4931057"/>
                </a:lnTo>
                <a:lnTo>
                  <a:pt x="12191878" y="841658"/>
                </a:lnTo>
                <a:lnTo>
                  <a:pt x="12191878" y="729724"/>
                </a:lnTo>
                <a:lnTo>
                  <a:pt x="8102520" y="4819122"/>
                </a:lnTo>
                <a:lnTo>
                  <a:pt x="8102520" y="3810409"/>
                </a:lnTo>
                <a:lnTo>
                  <a:pt x="11912894" y="0"/>
                </a:lnTo>
                <a:lnTo>
                  <a:pt x="11800954" y="0"/>
                </a:lnTo>
                <a:lnTo>
                  <a:pt x="8102520" y="3698475"/>
                </a:lnTo>
                <a:lnTo>
                  <a:pt x="8102520" y="2689762"/>
                </a:lnTo>
                <a:lnTo>
                  <a:pt x="10792254" y="0"/>
                </a:lnTo>
                <a:lnTo>
                  <a:pt x="10680314" y="0"/>
                </a:lnTo>
                <a:lnTo>
                  <a:pt x="8102520" y="2577820"/>
                </a:lnTo>
                <a:lnTo>
                  <a:pt x="8102520" y="1569100"/>
                </a:lnTo>
                <a:lnTo>
                  <a:pt x="9671614" y="0"/>
                </a:lnTo>
                <a:lnTo>
                  <a:pt x="9559677" y="0"/>
                </a:lnTo>
                <a:lnTo>
                  <a:pt x="8102520" y="1457172"/>
                </a:lnTo>
                <a:lnTo>
                  <a:pt x="8102520" y="560902"/>
                </a:lnTo>
                <a:lnTo>
                  <a:pt x="8644717" y="0"/>
                </a:lnTo>
                <a:lnTo>
                  <a:pt x="8536632" y="0"/>
                </a:lnTo>
                <a:lnTo>
                  <a:pt x="8102520" y="448970"/>
                </a:lnTo>
                <a:lnTo>
                  <a:pt x="8102520" y="0"/>
                </a:lnTo>
                <a:lnTo>
                  <a:pt x="0" y="0"/>
                </a:lnTo>
                <a:lnTo>
                  <a:pt x="0" y="6857997"/>
                </a:lnTo>
                <a:close/>
                <a:moveTo>
                  <a:pt x="8304935" y="6858000"/>
                </a:moveTo>
                <a:lnTo>
                  <a:pt x="8416875" y="6858000"/>
                </a:lnTo>
                <a:lnTo>
                  <a:pt x="12191878" y="3082961"/>
                </a:lnTo>
                <a:lnTo>
                  <a:pt x="12191878" y="2971019"/>
                </a:lnTo>
                <a:lnTo>
                  <a:pt x="8304935" y="6858000"/>
                </a:lnTo>
                <a:close/>
                <a:moveTo>
                  <a:pt x="9425589" y="6858000"/>
                </a:moveTo>
                <a:lnTo>
                  <a:pt x="9537516" y="6858000"/>
                </a:lnTo>
                <a:lnTo>
                  <a:pt x="12191878" y="4203612"/>
                </a:lnTo>
                <a:lnTo>
                  <a:pt x="12191878" y="4091670"/>
                </a:lnTo>
                <a:lnTo>
                  <a:pt x="9425589" y="6858000"/>
                </a:lnTo>
                <a:close/>
                <a:moveTo>
                  <a:pt x="10544933" y="6858000"/>
                </a:moveTo>
                <a:lnTo>
                  <a:pt x="10658156" y="6858000"/>
                </a:lnTo>
                <a:lnTo>
                  <a:pt x="12191878" y="5324264"/>
                </a:lnTo>
                <a:lnTo>
                  <a:pt x="12191878" y="5211040"/>
                </a:lnTo>
                <a:lnTo>
                  <a:pt x="10544933" y="6858000"/>
                </a:lnTo>
                <a:close/>
                <a:moveTo>
                  <a:pt x="11665573" y="6858000"/>
                </a:moveTo>
                <a:lnTo>
                  <a:pt x="11777507" y="6858000"/>
                </a:lnTo>
                <a:lnTo>
                  <a:pt x="12191878" y="6443630"/>
                </a:lnTo>
                <a:lnTo>
                  <a:pt x="12191878" y="6331691"/>
                </a:lnTo>
                <a:lnTo>
                  <a:pt x="11665573" y="6858000"/>
                </a:lnTo>
                <a:close/>
              </a:path>
            </a:pathLst>
          </a:custGeom>
          <a:solidFill>
            <a:srgbClr val="F0EBE1"/>
          </a:solidFill>
          <a:ln w="360" cap="flat">
            <a:noFill/>
            <a:prstDash val="solid"/>
            <a:miter/>
          </a:ln>
        </p:spPr>
        <p:txBody>
          <a:bodyPr rtlCol="0" anchor="ctr"/>
          <a:lstStyle/>
          <a:p>
            <a:endParaRPr lang="en-GB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F6E6260-E36C-484A-9F25-1346EC50A8D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35508" y="2196783"/>
            <a:ext cx="6839712" cy="1876869"/>
          </a:xfrm>
        </p:spPr>
        <p:txBody>
          <a:bodyPr anchor="t" anchorCtr="0"/>
          <a:lstStyle>
            <a:lvl1pPr algn="l">
              <a:lnSpc>
                <a:spcPct val="95000"/>
              </a:lnSpc>
              <a:defRPr sz="4000"/>
            </a:lvl1pPr>
          </a:lstStyle>
          <a:p>
            <a:r>
              <a:rPr lang="fi-FI"/>
              <a:t>Muokkaa ots. perustyyl. napsautt.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1FDDA9F-DC3B-4803-9730-F564F287AC8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35508" y="5070348"/>
            <a:ext cx="6839712" cy="1220724"/>
          </a:xfrm>
        </p:spPr>
        <p:txBody>
          <a:bodyPr anchor="b" anchorCtr="0"/>
          <a:lstStyle>
            <a:lvl1pPr marL="0" indent="0" algn="l">
              <a:spcBef>
                <a:spcPts val="0"/>
              </a:spcBef>
              <a:buNone/>
              <a:defRPr sz="24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  <a:endParaRPr lang="en-GB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3D7FCCBE-EE77-5D47-8CE2-1B409B5E097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0915" y="565286"/>
            <a:ext cx="2090175" cy="7034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688245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 1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raphic 24">
            <a:extLst>
              <a:ext uri="{FF2B5EF4-FFF2-40B4-BE49-F238E27FC236}">
                <a16:creationId xmlns:a16="http://schemas.microsoft.com/office/drawing/2014/main" id="{412E2FC6-3DC7-A5C6-CB76-702A1185B2EA}"/>
              </a:ext>
            </a:extLst>
          </p:cNvPr>
          <p:cNvSpPr/>
          <p:nvPr/>
        </p:nvSpPr>
        <p:spPr>
          <a:xfrm>
            <a:off x="0" y="-3"/>
            <a:ext cx="12191877" cy="6858000"/>
          </a:xfrm>
          <a:custGeom>
            <a:avLst/>
            <a:gdLst>
              <a:gd name="connsiteX0" fmla="*/ 0 w 12191877"/>
              <a:gd name="connsiteY0" fmla="*/ 6858000 h 6858000"/>
              <a:gd name="connsiteX1" fmla="*/ 8102520 w 12191877"/>
              <a:gd name="connsiteY1" fmla="*/ 6858000 h 6858000"/>
              <a:gd name="connsiteX2" fmla="*/ 8102520 w 12191877"/>
              <a:gd name="connsiteY2" fmla="*/ 6051708 h 6858000"/>
              <a:gd name="connsiteX3" fmla="*/ 12191878 w 12191877"/>
              <a:gd name="connsiteY3" fmla="*/ 1962310 h 6858000"/>
              <a:gd name="connsiteX4" fmla="*/ 12191878 w 12191877"/>
              <a:gd name="connsiteY4" fmla="*/ 1850371 h 6858000"/>
              <a:gd name="connsiteX5" fmla="*/ 8102520 w 12191877"/>
              <a:gd name="connsiteY5" fmla="*/ 5939766 h 6858000"/>
              <a:gd name="connsiteX6" fmla="*/ 8102520 w 12191877"/>
              <a:gd name="connsiteY6" fmla="*/ 4931057 h 6858000"/>
              <a:gd name="connsiteX7" fmla="*/ 12191878 w 12191877"/>
              <a:gd name="connsiteY7" fmla="*/ 841658 h 6858000"/>
              <a:gd name="connsiteX8" fmla="*/ 12191878 w 12191877"/>
              <a:gd name="connsiteY8" fmla="*/ 729724 h 6858000"/>
              <a:gd name="connsiteX9" fmla="*/ 8102520 w 12191877"/>
              <a:gd name="connsiteY9" fmla="*/ 4819122 h 6858000"/>
              <a:gd name="connsiteX10" fmla="*/ 8102520 w 12191877"/>
              <a:gd name="connsiteY10" fmla="*/ 3810409 h 6858000"/>
              <a:gd name="connsiteX11" fmla="*/ 11912894 w 12191877"/>
              <a:gd name="connsiteY11" fmla="*/ 0 h 6858000"/>
              <a:gd name="connsiteX12" fmla="*/ 11800954 w 12191877"/>
              <a:gd name="connsiteY12" fmla="*/ 0 h 6858000"/>
              <a:gd name="connsiteX13" fmla="*/ 8102520 w 12191877"/>
              <a:gd name="connsiteY13" fmla="*/ 3698475 h 6858000"/>
              <a:gd name="connsiteX14" fmla="*/ 8102520 w 12191877"/>
              <a:gd name="connsiteY14" fmla="*/ 2689762 h 6858000"/>
              <a:gd name="connsiteX15" fmla="*/ 10792254 w 12191877"/>
              <a:gd name="connsiteY15" fmla="*/ 0 h 6858000"/>
              <a:gd name="connsiteX16" fmla="*/ 10680314 w 12191877"/>
              <a:gd name="connsiteY16" fmla="*/ 0 h 6858000"/>
              <a:gd name="connsiteX17" fmla="*/ 8102520 w 12191877"/>
              <a:gd name="connsiteY17" fmla="*/ 2577820 h 6858000"/>
              <a:gd name="connsiteX18" fmla="*/ 8102520 w 12191877"/>
              <a:gd name="connsiteY18" fmla="*/ 1569100 h 6858000"/>
              <a:gd name="connsiteX19" fmla="*/ 9671614 w 12191877"/>
              <a:gd name="connsiteY19" fmla="*/ 0 h 6858000"/>
              <a:gd name="connsiteX20" fmla="*/ 9559677 w 12191877"/>
              <a:gd name="connsiteY20" fmla="*/ 0 h 6858000"/>
              <a:gd name="connsiteX21" fmla="*/ 8102520 w 12191877"/>
              <a:gd name="connsiteY21" fmla="*/ 1457172 h 6858000"/>
              <a:gd name="connsiteX22" fmla="*/ 8102520 w 12191877"/>
              <a:gd name="connsiteY22" fmla="*/ 560902 h 6858000"/>
              <a:gd name="connsiteX23" fmla="*/ 8644717 w 12191877"/>
              <a:gd name="connsiteY23" fmla="*/ 0 h 6858000"/>
              <a:gd name="connsiteX24" fmla="*/ 8536632 w 12191877"/>
              <a:gd name="connsiteY24" fmla="*/ 0 h 6858000"/>
              <a:gd name="connsiteX25" fmla="*/ 8102520 w 12191877"/>
              <a:gd name="connsiteY25" fmla="*/ 448970 h 6858000"/>
              <a:gd name="connsiteX26" fmla="*/ 8102520 w 12191877"/>
              <a:gd name="connsiteY26" fmla="*/ 0 h 6858000"/>
              <a:gd name="connsiteX27" fmla="*/ 0 w 12191877"/>
              <a:gd name="connsiteY27" fmla="*/ 0 h 6858000"/>
              <a:gd name="connsiteX28" fmla="*/ 0 w 12191877"/>
              <a:gd name="connsiteY28" fmla="*/ 6857997 h 6858000"/>
              <a:gd name="connsiteX29" fmla="*/ 8304935 w 12191877"/>
              <a:gd name="connsiteY29" fmla="*/ 6858000 h 6858000"/>
              <a:gd name="connsiteX30" fmla="*/ 8416875 w 12191877"/>
              <a:gd name="connsiteY30" fmla="*/ 6858000 h 6858000"/>
              <a:gd name="connsiteX31" fmla="*/ 12191878 w 12191877"/>
              <a:gd name="connsiteY31" fmla="*/ 3082961 h 6858000"/>
              <a:gd name="connsiteX32" fmla="*/ 12191878 w 12191877"/>
              <a:gd name="connsiteY32" fmla="*/ 2971019 h 6858000"/>
              <a:gd name="connsiteX33" fmla="*/ 8304935 w 12191877"/>
              <a:gd name="connsiteY33" fmla="*/ 6858000 h 6858000"/>
              <a:gd name="connsiteX34" fmla="*/ 9425589 w 12191877"/>
              <a:gd name="connsiteY34" fmla="*/ 6858000 h 6858000"/>
              <a:gd name="connsiteX35" fmla="*/ 9537516 w 12191877"/>
              <a:gd name="connsiteY35" fmla="*/ 6858000 h 6858000"/>
              <a:gd name="connsiteX36" fmla="*/ 12191878 w 12191877"/>
              <a:gd name="connsiteY36" fmla="*/ 4203612 h 6858000"/>
              <a:gd name="connsiteX37" fmla="*/ 12191878 w 12191877"/>
              <a:gd name="connsiteY37" fmla="*/ 4091670 h 6858000"/>
              <a:gd name="connsiteX38" fmla="*/ 9425589 w 12191877"/>
              <a:gd name="connsiteY38" fmla="*/ 6858000 h 6858000"/>
              <a:gd name="connsiteX39" fmla="*/ 10544933 w 12191877"/>
              <a:gd name="connsiteY39" fmla="*/ 6858000 h 6858000"/>
              <a:gd name="connsiteX40" fmla="*/ 10658156 w 12191877"/>
              <a:gd name="connsiteY40" fmla="*/ 6858000 h 6858000"/>
              <a:gd name="connsiteX41" fmla="*/ 12191878 w 12191877"/>
              <a:gd name="connsiteY41" fmla="*/ 5324264 h 6858000"/>
              <a:gd name="connsiteX42" fmla="*/ 12191878 w 12191877"/>
              <a:gd name="connsiteY42" fmla="*/ 5211040 h 6858000"/>
              <a:gd name="connsiteX43" fmla="*/ 10544933 w 12191877"/>
              <a:gd name="connsiteY43" fmla="*/ 6858000 h 6858000"/>
              <a:gd name="connsiteX44" fmla="*/ 11665573 w 12191877"/>
              <a:gd name="connsiteY44" fmla="*/ 6858000 h 6858000"/>
              <a:gd name="connsiteX45" fmla="*/ 11777507 w 12191877"/>
              <a:gd name="connsiteY45" fmla="*/ 6858000 h 6858000"/>
              <a:gd name="connsiteX46" fmla="*/ 12191878 w 12191877"/>
              <a:gd name="connsiteY46" fmla="*/ 6443630 h 6858000"/>
              <a:gd name="connsiteX47" fmla="*/ 12191878 w 12191877"/>
              <a:gd name="connsiteY47" fmla="*/ 6331691 h 6858000"/>
              <a:gd name="connsiteX48" fmla="*/ 11665573 w 12191877"/>
              <a:gd name="connsiteY48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</a:cxnLst>
            <a:rect l="l" t="t" r="r" b="b"/>
            <a:pathLst>
              <a:path w="12191877" h="6858000">
                <a:moveTo>
                  <a:pt x="0" y="6858000"/>
                </a:moveTo>
                <a:lnTo>
                  <a:pt x="8102520" y="6858000"/>
                </a:lnTo>
                <a:lnTo>
                  <a:pt x="8102520" y="6051708"/>
                </a:lnTo>
                <a:lnTo>
                  <a:pt x="12191878" y="1962310"/>
                </a:lnTo>
                <a:lnTo>
                  <a:pt x="12191878" y="1850371"/>
                </a:lnTo>
                <a:lnTo>
                  <a:pt x="8102520" y="5939766"/>
                </a:lnTo>
                <a:lnTo>
                  <a:pt x="8102520" y="4931057"/>
                </a:lnTo>
                <a:lnTo>
                  <a:pt x="12191878" y="841658"/>
                </a:lnTo>
                <a:lnTo>
                  <a:pt x="12191878" y="729724"/>
                </a:lnTo>
                <a:lnTo>
                  <a:pt x="8102520" y="4819122"/>
                </a:lnTo>
                <a:lnTo>
                  <a:pt x="8102520" y="3810409"/>
                </a:lnTo>
                <a:lnTo>
                  <a:pt x="11912894" y="0"/>
                </a:lnTo>
                <a:lnTo>
                  <a:pt x="11800954" y="0"/>
                </a:lnTo>
                <a:lnTo>
                  <a:pt x="8102520" y="3698475"/>
                </a:lnTo>
                <a:lnTo>
                  <a:pt x="8102520" y="2689762"/>
                </a:lnTo>
                <a:lnTo>
                  <a:pt x="10792254" y="0"/>
                </a:lnTo>
                <a:lnTo>
                  <a:pt x="10680314" y="0"/>
                </a:lnTo>
                <a:lnTo>
                  <a:pt x="8102520" y="2577820"/>
                </a:lnTo>
                <a:lnTo>
                  <a:pt x="8102520" y="1569100"/>
                </a:lnTo>
                <a:lnTo>
                  <a:pt x="9671614" y="0"/>
                </a:lnTo>
                <a:lnTo>
                  <a:pt x="9559677" y="0"/>
                </a:lnTo>
                <a:lnTo>
                  <a:pt x="8102520" y="1457172"/>
                </a:lnTo>
                <a:lnTo>
                  <a:pt x="8102520" y="560902"/>
                </a:lnTo>
                <a:lnTo>
                  <a:pt x="8644717" y="0"/>
                </a:lnTo>
                <a:lnTo>
                  <a:pt x="8536632" y="0"/>
                </a:lnTo>
                <a:lnTo>
                  <a:pt x="8102520" y="448970"/>
                </a:lnTo>
                <a:lnTo>
                  <a:pt x="8102520" y="0"/>
                </a:lnTo>
                <a:lnTo>
                  <a:pt x="0" y="0"/>
                </a:lnTo>
                <a:lnTo>
                  <a:pt x="0" y="6857997"/>
                </a:lnTo>
                <a:close/>
                <a:moveTo>
                  <a:pt x="8304935" y="6858000"/>
                </a:moveTo>
                <a:lnTo>
                  <a:pt x="8416875" y="6858000"/>
                </a:lnTo>
                <a:lnTo>
                  <a:pt x="12191878" y="3082961"/>
                </a:lnTo>
                <a:lnTo>
                  <a:pt x="12191878" y="2971019"/>
                </a:lnTo>
                <a:lnTo>
                  <a:pt x="8304935" y="6858000"/>
                </a:lnTo>
                <a:close/>
                <a:moveTo>
                  <a:pt x="9425589" y="6858000"/>
                </a:moveTo>
                <a:lnTo>
                  <a:pt x="9537516" y="6858000"/>
                </a:lnTo>
                <a:lnTo>
                  <a:pt x="12191878" y="4203612"/>
                </a:lnTo>
                <a:lnTo>
                  <a:pt x="12191878" y="4091670"/>
                </a:lnTo>
                <a:lnTo>
                  <a:pt x="9425589" y="6858000"/>
                </a:lnTo>
                <a:close/>
                <a:moveTo>
                  <a:pt x="10544933" y="6858000"/>
                </a:moveTo>
                <a:lnTo>
                  <a:pt x="10658156" y="6858000"/>
                </a:lnTo>
                <a:lnTo>
                  <a:pt x="12191878" y="5324264"/>
                </a:lnTo>
                <a:lnTo>
                  <a:pt x="12191878" y="5211040"/>
                </a:lnTo>
                <a:lnTo>
                  <a:pt x="10544933" y="6858000"/>
                </a:lnTo>
                <a:close/>
                <a:moveTo>
                  <a:pt x="11665573" y="6858000"/>
                </a:moveTo>
                <a:lnTo>
                  <a:pt x="11777507" y="6858000"/>
                </a:lnTo>
                <a:lnTo>
                  <a:pt x="12191878" y="6443630"/>
                </a:lnTo>
                <a:lnTo>
                  <a:pt x="12191878" y="6331691"/>
                </a:lnTo>
                <a:lnTo>
                  <a:pt x="11665573" y="6858000"/>
                </a:lnTo>
                <a:close/>
              </a:path>
            </a:pathLst>
          </a:custGeom>
          <a:solidFill>
            <a:srgbClr val="F0EBE1"/>
          </a:solidFill>
          <a:ln w="360" cap="flat">
            <a:noFill/>
            <a:prstDash val="solid"/>
            <a:miter/>
          </a:ln>
        </p:spPr>
        <p:txBody>
          <a:bodyPr rtlCol="0" anchor="ctr"/>
          <a:lstStyle/>
          <a:p>
            <a:endParaRPr lang="en-GB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F6E6260-E36C-484A-9F25-1346EC50A8D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35508" y="2196783"/>
            <a:ext cx="6839712" cy="1876869"/>
          </a:xfrm>
        </p:spPr>
        <p:txBody>
          <a:bodyPr anchor="t" anchorCtr="0"/>
          <a:lstStyle>
            <a:lvl1pPr algn="l">
              <a:lnSpc>
                <a:spcPct val="95000"/>
              </a:lnSpc>
              <a:defRPr sz="4000"/>
            </a:lvl1pPr>
          </a:lstStyle>
          <a:p>
            <a:r>
              <a:rPr lang="fi-FI"/>
              <a:t>Muokkaa ots. perustyyl. napsautt.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1FDDA9F-DC3B-4803-9730-F564F287AC8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35508" y="5070348"/>
            <a:ext cx="6839712" cy="1220724"/>
          </a:xfrm>
        </p:spPr>
        <p:txBody>
          <a:bodyPr anchor="b" anchorCtr="0"/>
          <a:lstStyle>
            <a:lvl1pPr marL="0" indent="0" algn="l">
              <a:spcBef>
                <a:spcPts val="0"/>
              </a:spcBef>
              <a:buNone/>
              <a:defRPr sz="24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  <a:endParaRPr lang="en-GB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3D7FCCBE-EE77-5D47-8CE2-1B409B5E097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0915" y="565286"/>
            <a:ext cx="2090175" cy="7034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919427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 2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AF55F463-6573-FC45-BA45-C38E5111349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9F6E6260-E36C-484A-9F25-1346EC50A8D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35508" y="2196783"/>
            <a:ext cx="6839712" cy="1876869"/>
          </a:xfrm>
        </p:spPr>
        <p:txBody>
          <a:bodyPr anchor="t" anchorCtr="0"/>
          <a:lstStyle>
            <a:lvl1pPr algn="l">
              <a:lnSpc>
                <a:spcPct val="95000"/>
              </a:lnSpc>
              <a:defRPr sz="4000"/>
            </a:lvl1pPr>
          </a:lstStyle>
          <a:p>
            <a:r>
              <a:rPr lang="fi-FI"/>
              <a:t>Muokkaa ots. perustyyl. napsautt.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1FDDA9F-DC3B-4803-9730-F564F287AC8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35508" y="5070348"/>
            <a:ext cx="6839712" cy="1220724"/>
          </a:xfrm>
        </p:spPr>
        <p:txBody>
          <a:bodyPr anchor="b" anchorCtr="0"/>
          <a:lstStyle>
            <a:lvl1pPr marL="0" indent="0" algn="l">
              <a:spcBef>
                <a:spcPts val="0"/>
              </a:spcBef>
              <a:buNone/>
              <a:defRPr sz="24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  <a:endParaRPr lang="en-GB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43EE9307-AB79-3247-82BD-37685692FA22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0915" y="565286"/>
            <a:ext cx="2090175" cy="7034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301283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 2"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AF55F463-6573-FC45-BA45-C38E5111349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9F6E6260-E36C-484A-9F25-1346EC50A8D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35508" y="2196783"/>
            <a:ext cx="6839712" cy="1876869"/>
          </a:xfrm>
        </p:spPr>
        <p:txBody>
          <a:bodyPr anchor="t" anchorCtr="0"/>
          <a:lstStyle>
            <a:lvl1pPr algn="l">
              <a:lnSpc>
                <a:spcPct val="95000"/>
              </a:lnSpc>
              <a:defRPr sz="4000"/>
            </a:lvl1pPr>
          </a:lstStyle>
          <a:p>
            <a:r>
              <a:rPr lang="fi-FI"/>
              <a:t>Muokkaa ots. perustyyl. napsautt.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1FDDA9F-DC3B-4803-9730-F564F287AC8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35508" y="5070348"/>
            <a:ext cx="6839712" cy="1220724"/>
          </a:xfrm>
        </p:spPr>
        <p:txBody>
          <a:bodyPr anchor="b" anchorCtr="0"/>
          <a:lstStyle>
            <a:lvl1pPr marL="0" indent="0" algn="l">
              <a:spcBef>
                <a:spcPts val="0"/>
              </a:spcBef>
              <a:buNone/>
              <a:defRPr sz="24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  <a:endParaRPr lang="en-GB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43EE9307-AB79-3247-82BD-37685692FA22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0915" y="565286"/>
            <a:ext cx="2090175" cy="7034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252013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0DB878-8E84-426A-BEF0-AF1AAFA1F9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9940" y="484094"/>
            <a:ext cx="9894939" cy="1075323"/>
          </a:xfrm>
        </p:spPr>
        <p:txBody>
          <a:bodyPr anchor="b"/>
          <a:lstStyle/>
          <a:p>
            <a:r>
              <a:rPr lang="fi-FI"/>
              <a:t>Muokkaa ots. perustyyl. napsautt.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3B6CAA-4767-42B4-A19C-0CFD9AFC822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E996DCA-8E68-4F4A-A4A6-ACE6BC7F24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08733-3F8E-45BE-8526-0E0F500B8042}" type="datetimeFigureOut">
              <a:rPr lang="fi-FI" smtClean="0"/>
              <a:t>7.10.2025</a:t>
            </a:fld>
            <a:endParaRPr lang="fi-FI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9DC7B94-042D-44C2-B7B2-1128AAFA57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BFF758F-2E86-4270-85EA-931D55C926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160B98-140E-4345-B1A3-2A7247C42973}" type="slidenum">
              <a:rPr lang="fi-FI" smtClean="0"/>
              <a:t>‹#›</a:t>
            </a:fld>
            <a:endParaRPr lang="fi-FI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CFAA53A2-04A4-784B-8533-1BE5B6ED6EB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76380" y="596151"/>
            <a:ext cx="516294" cy="6310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27788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35FC17A-C13B-EA4B-A13F-D71D70E29C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5DF49-1446-7B45-AC41-8120F8712E53}" type="datetimeFigureOut">
              <a:rPr lang="fi-FI" smtClean="0"/>
              <a:t>7.10.2025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812B73A-2FF0-4A4E-928B-83ACA74309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3081960-CB85-5A4C-8D63-CDE4529F2D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75956-C45A-444E-9050-E8F36A744109}" type="slidenum">
              <a:rPr lang="fi-FI" smtClean="0"/>
              <a:t>‹#›</a:t>
            </a:fld>
            <a:endParaRPr lang="fi-FI"/>
          </a:p>
        </p:txBody>
      </p:sp>
      <p:sp>
        <p:nvSpPr>
          <p:cNvPr id="7" name="Picture Placeholder 24">
            <a:extLst>
              <a:ext uri="{FF2B5EF4-FFF2-40B4-BE49-F238E27FC236}">
                <a16:creationId xmlns:a16="http://schemas.microsoft.com/office/drawing/2014/main" id="{44825299-1CBC-8E49-8EA6-1AD20B4261D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6493404" y="640821"/>
            <a:ext cx="5040000" cy="5040000"/>
          </a:xfrm>
          <a:prstGeom prst="rect">
            <a:avLst/>
          </a:prstGeom>
          <a:noFill/>
        </p:spPr>
        <p:txBody>
          <a:bodyPr/>
          <a:lstStyle>
            <a:lvl1pPr>
              <a:defRPr>
                <a:noFill/>
              </a:defRPr>
            </a:lvl1pPr>
          </a:lstStyle>
          <a:p>
            <a:r>
              <a:rPr lang="fi-FI"/>
              <a:t>Lisää kuva napsauttamalla kuvaketta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C2727F43-1C8F-B34C-95DC-3285FA52D2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6652" y="640821"/>
            <a:ext cx="5765526" cy="1325563"/>
          </a:xfrm>
        </p:spPr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9" name="Text Placeholder 9">
            <a:extLst>
              <a:ext uri="{FF2B5EF4-FFF2-40B4-BE49-F238E27FC236}">
                <a16:creationId xmlns:a16="http://schemas.microsoft.com/office/drawing/2014/main" id="{B7F56288-4DF8-1C44-A834-6C9DA451A8C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6652" y="2365513"/>
            <a:ext cx="5765526" cy="3780112"/>
          </a:xfrm>
          <a:prstGeom prst="rect">
            <a:avLst/>
          </a:prstGeom>
        </p:spPr>
        <p:txBody>
          <a:bodyPr>
            <a:normAutofit/>
          </a:bodyPr>
          <a:lstStyle>
            <a:lvl1pPr marL="274638" indent="-274638">
              <a:lnSpc>
                <a:spcPct val="100000"/>
              </a:lnSpc>
              <a:spcBef>
                <a:spcPts val="0"/>
              </a:spcBef>
              <a:buClr>
                <a:srgbClr val="53565A"/>
              </a:buClr>
              <a:buFont typeface="Arial" panose="020B0604020202020204" pitchFamily="34" charset="0"/>
              <a:buChar char="•"/>
              <a:tabLst/>
              <a:defRPr sz="3000" b="1" i="0">
                <a:solidFill>
                  <a:schemeClr val="tx2"/>
                </a:solidFill>
                <a:latin typeface="Myriad Pro" panose="020B0503030403020204" pitchFamily="34" charset="0"/>
              </a:defRPr>
            </a:lvl1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11" name="Text Placeholder 18">
            <a:extLst>
              <a:ext uri="{FF2B5EF4-FFF2-40B4-BE49-F238E27FC236}">
                <a16:creationId xmlns:a16="http://schemas.microsoft.com/office/drawing/2014/main" id="{64AD0898-3F5B-174A-B937-25407F4E96CF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10667998" y="437322"/>
            <a:ext cx="1082399" cy="1082399"/>
          </a:xfrm>
          <a:prstGeom prst="rect">
            <a:avLst/>
          </a:prstGeom>
          <a:blipFill dpi="0" rotWithShape="1"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rcRect/>
            <a:stretch>
              <a:fillRect/>
            </a:stretch>
          </a:blipFill>
        </p:spPr>
        <p:txBody>
          <a:bodyPr/>
          <a:lstStyle>
            <a:lvl1pPr>
              <a:defRPr>
                <a:noFill/>
              </a:defRPr>
            </a:lvl1pPr>
          </a:lstStyle>
          <a:p>
            <a:pPr lvl="0"/>
            <a:r>
              <a:rPr lang="fi-FI"/>
              <a:t>Muokkaa tekstin perustyylejä</a:t>
            </a:r>
          </a:p>
        </p:txBody>
      </p:sp>
    </p:spTree>
    <p:extLst>
      <p:ext uri="{BB962C8B-B14F-4D97-AF65-F5344CB8AC3E}">
        <p14:creationId xmlns:p14="http://schemas.microsoft.com/office/powerpoint/2010/main" val="99020354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3B6CAA-4767-42B4-A19C-0CFD9AFC82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9940" y="2021541"/>
            <a:ext cx="5311126" cy="4155422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E996DCA-8E68-4F4A-A4A6-ACE6BC7F24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08733-3F8E-45BE-8526-0E0F500B8042}" type="datetimeFigureOut">
              <a:rPr lang="fi-FI" smtClean="0"/>
              <a:t>7.10.2025</a:t>
            </a:fld>
            <a:endParaRPr lang="fi-FI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9DC7B94-042D-44C2-B7B2-1128AAFA57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BFF758F-2E86-4270-85EA-931D55C926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160B98-140E-4345-B1A3-2A7247C42973}" type="slidenum">
              <a:rPr lang="fi-FI" smtClean="0"/>
              <a:t>‹#›</a:t>
            </a:fld>
            <a:endParaRPr lang="fi-FI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8F604C65-0022-A10B-E75C-3BC0B3B9636F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6230933" y="2021541"/>
            <a:ext cx="5311126" cy="4155422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GB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B6363DDC-C97A-194B-98DF-CA51F0A3D35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76380" y="596151"/>
            <a:ext cx="516294" cy="631026"/>
          </a:xfrm>
          <a:prstGeom prst="rect">
            <a:avLst/>
          </a:prstGeom>
        </p:spPr>
      </p:pic>
      <p:sp>
        <p:nvSpPr>
          <p:cNvPr id="11" name="Title 1">
            <a:extLst>
              <a:ext uri="{FF2B5EF4-FFF2-40B4-BE49-F238E27FC236}">
                <a16:creationId xmlns:a16="http://schemas.microsoft.com/office/drawing/2014/main" id="{85789431-5CDA-8F47-85A4-31FC69C174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9940" y="484094"/>
            <a:ext cx="9894939" cy="1075323"/>
          </a:xfrm>
        </p:spPr>
        <p:txBody>
          <a:bodyPr anchor="b"/>
          <a:lstStyle/>
          <a:p>
            <a:r>
              <a:rPr lang="fi-FI"/>
              <a:t>Muokkaa ots. perustyyl. napsautt.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8893234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san ylätunnist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orakulmio 2">
            <a:extLst>
              <a:ext uri="{FF2B5EF4-FFF2-40B4-BE49-F238E27FC236}">
                <a16:creationId xmlns:a16="http://schemas.microsoft.com/office/drawing/2014/main" id="{DCD8BB72-B7B2-E8EB-24B6-FE4ECB31BE5A}"/>
              </a:ext>
            </a:extLst>
          </p:cNvPr>
          <p:cNvSpPr/>
          <p:nvPr userDrawn="1"/>
        </p:nvSpPr>
        <p:spPr>
          <a:xfrm>
            <a:off x="-1" y="4570190"/>
            <a:ext cx="12192001" cy="2287810"/>
          </a:xfrm>
          <a:prstGeom prst="rect">
            <a:avLst/>
          </a:prstGeom>
          <a:solidFill>
            <a:srgbClr val="F0EBE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C1DC208-0BC6-4780-8569-0CCC5C8BCB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9941" y="5170932"/>
            <a:ext cx="6756699" cy="1143000"/>
          </a:xfrm>
        </p:spPr>
        <p:txBody>
          <a:bodyPr anchor="t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D1212A6-DA8E-4A60-A5F2-8DAE3B39E0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08733-3F8E-45BE-8526-0E0F500B8042}" type="datetimeFigureOut">
              <a:rPr lang="fi-FI" smtClean="0"/>
              <a:t>7.10.2025</a:t>
            </a:fld>
            <a:endParaRPr lang="fi-FI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2766CB0-43A1-4E89-83D2-9E67BAD632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E2AEE1E-B285-4162-ABF0-E898A0AD68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160B98-140E-4345-B1A3-2A7247C42973}" type="slidenum">
              <a:rPr lang="fi-FI" smtClean="0"/>
              <a:t>‹#›</a:t>
            </a:fld>
            <a:endParaRPr lang="fi-FI"/>
          </a:p>
        </p:txBody>
      </p:sp>
      <p:sp>
        <p:nvSpPr>
          <p:cNvPr id="4" name="Free-form: Shape 28">
            <a:extLst>
              <a:ext uri="{FF2B5EF4-FFF2-40B4-BE49-F238E27FC236}">
                <a16:creationId xmlns:a16="http://schemas.microsoft.com/office/drawing/2014/main" id="{09403F87-9585-6CA0-7F3B-A0CDE2652619}"/>
              </a:ext>
            </a:extLst>
          </p:cNvPr>
          <p:cNvSpPr/>
          <p:nvPr userDrawn="1"/>
        </p:nvSpPr>
        <p:spPr>
          <a:xfrm>
            <a:off x="-122" y="0"/>
            <a:ext cx="12192122" cy="387240"/>
          </a:xfrm>
          <a:custGeom>
            <a:avLst/>
            <a:gdLst>
              <a:gd name="connsiteX0" fmla="*/ 0 w 12185437"/>
              <a:gd name="connsiteY0" fmla="*/ 0 h 380838"/>
              <a:gd name="connsiteX1" fmla="*/ 12185437 w 12185437"/>
              <a:gd name="connsiteY1" fmla="*/ 0 h 380838"/>
              <a:gd name="connsiteX2" fmla="*/ 12185437 w 12185437"/>
              <a:gd name="connsiteY2" fmla="*/ 380839 h 380838"/>
              <a:gd name="connsiteX3" fmla="*/ 0 w 12185437"/>
              <a:gd name="connsiteY3" fmla="*/ 380839 h 380838"/>
              <a:gd name="connsiteX4" fmla="*/ 0 w 12185437"/>
              <a:gd name="connsiteY4" fmla="*/ 0 h 3808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185437" h="380838">
                <a:moveTo>
                  <a:pt x="0" y="0"/>
                </a:moveTo>
                <a:lnTo>
                  <a:pt x="12185437" y="0"/>
                </a:lnTo>
                <a:lnTo>
                  <a:pt x="12185437" y="380839"/>
                </a:lnTo>
                <a:lnTo>
                  <a:pt x="0" y="380839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  <a:ln w="360" cap="flat">
            <a:noFill/>
            <a:prstDash val="solid"/>
            <a:miter/>
          </a:ln>
        </p:spPr>
        <p:txBody>
          <a:bodyPr rtlCol="0" anchor="ctr"/>
          <a:lstStyle/>
          <a:p>
            <a:endParaRPr lang="en-GB"/>
          </a:p>
        </p:txBody>
      </p:sp>
      <p:sp>
        <p:nvSpPr>
          <p:cNvPr id="5" name="Free-form: Shape 29">
            <a:extLst>
              <a:ext uri="{FF2B5EF4-FFF2-40B4-BE49-F238E27FC236}">
                <a16:creationId xmlns:a16="http://schemas.microsoft.com/office/drawing/2014/main" id="{B4E4D196-B8D5-48B6-626D-89C042D57B9C}"/>
              </a:ext>
            </a:extLst>
          </p:cNvPr>
          <p:cNvSpPr/>
          <p:nvPr userDrawn="1"/>
        </p:nvSpPr>
        <p:spPr>
          <a:xfrm>
            <a:off x="-122" y="768193"/>
            <a:ext cx="12192122" cy="380702"/>
          </a:xfrm>
          <a:custGeom>
            <a:avLst/>
            <a:gdLst>
              <a:gd name="connsiteX0" fmla="*/ 0 w 12185437"/>
              <a:gd name="connsiteY0" fmla="*/ 0 h 380702"/>
              <a:gd name="connsiteX1" fmla="*/ 12185437 w 12185437"/>
              <a:gd name="connsiteY1" fmla="*/ 0 h 380702"/>
              <a:gd name="connsiteX2" fmla="*/ 12185437 w 12185437"/>
              <a:gd name="connsiteY2" fmla="*/ 380703 h 380702"/>
              <a:gd name="connsiteX3" fmla="*/ 0 w 12185437"/>
              <a:gd name="connsiteY3" fmla="*/ 380703 h 380702"/>
              <a:gd name="connsiteX4" fmla="*/ 0 w 12185437"/>
              <a:gd name="connsiteY4" fmla="*/ 0 h 3807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185437" h="380702">
                <a:moveTo>
                  <a:pt x="0" y="0"/>
                </a:moveTo>
                <a:lnTo>
                  <a:pt x="12185437" y="0"/>
                </a:lnTo>
                <a:lnTo>
                  <a:pt x="12185437" y="380703"/>
                </a:lnTo>
                <a:lnTo>
                  <a:pt x="0" y="380703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  <a:ln w="360" cap="flat">
            <a:noFill/>
            <a:prstDash val="solid"/>
            <a:miter/>
          </a:ln>
        </p:spPr>
        <p:txBody>
          <a:bodyPr rtlCol="0" anchor="ctr"/>
          <a:lstStyle/>
          <a:p>
            <a:endParaRPr lang="en-GB"/>
          </a:p>
        </p:txBody>
      </p:sp>
      <p:sp>
        <p:nvSpPr>
          <p:cNvPr id="6" name="Free-form: Shape 30">
            <a:extLst>
              <a:ext uri="{FF2B5EF4-FFF2-40B4-BE49-F238E27FC236}">
                <a16:creationId xmlns:a16="http://schemas.microsoft.com/office/drawing/2014/main" id="{89FD2A67-C5A0-8597-A631-E79F1FDC2375}"/>
              </a:ext>
            </a:extLst>
          </p:cNvPr>
          <p:cNvSpPr/>
          <p:nvPr userDrawn="1"/>
        </p:nvSpPr>
        <p:spPr>
          <a:xfrm>
            <a:off x="-122" y="1529863"/>
            <a:ext cx="12192122" cy="380838"/>
          </a:xfrm>
          <a:custGeom>
            <a:avLst/>
            <a:gdLst>
              <a:gd name="connsiteX0" fmla="*/ 0 w 12185437"/>
              <a:gd name="connsiteY0" fmla="*/ 0 h 380838"/>
              <a:gd name="connsiteX1" fmla="*/ 12185437 w 12185437"/>
              <a:gd name="connsiteY1" fmla="*/ 0 h 380838"/>
              <a:gd name="connsiteX2" fmla="*/ 12185437 w 12185437"/>
              <a:gd name="connsiteY2" fmla="*/ 380839 h 380838"/>
              <a:gd name="connsiteX3" fmla="*/ 0 w 12185437"/>
              <a:gd name="connsiteY3" fmla="*/ 380839 h 380838"/>
              <a:gd name="connsiteX4" fmla="*/ 0 w 12185437"/>
              <a:gd name="connsiteY4" fmla="*/ 0 h 3808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185437" h="380838">
                <a:moveTo>
                  <a:pt x="0" y="0"/>
                </a:moveTo>
                <a:lnTo>
                  <a:pt x="12185437" y="0"/>
                </a:lnTo>
                <a:lnTo>
                  <a:pt x="12185437" y="380839"/>
                </a:lnTo>
                <a:lnTo>
                  <a:pt x="0" y="380839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  <a:ln w="360" cap="flat">
            <a:noFill/>
            <a:prstDash val="solid"/>
            <a:miter/>
          </a:ln>
        </p:spPr>
        <p:txBody>
          <a:bodyPr rtlCol="0" anchor="ctr"/>
          <a:lstStyle/>
          <a:p>
            <a:endParaRPr lang="en-GB"/>
          </a:p>
        </p:txBody>
      </p:sp>
      <p:sp>
        <p:nvSpPr>
          <p:cNvPr id="10" name="Free-form: Shape 31">
            <a:extLst>
              <a:ext uri="{FF2B5EF4-FFF2-40B4-BE49-F238E27FC236}">
                <a16:creationId xmlns:a16="http://schemas.microsoft.com/office/drawing/2014/main" id="{E7831AEF-0633-77AB-EA0E-DB68A5A08C6C}"/>
              </a:ext>
            </a:extLst>
          </p:cNvPr>
          <p:cNvSpPr/>
          <p:nvPr userDrawn="1"/>
        </p:nvSpPr>
        <p:spPr>
          <a:xfrm>
            <a:off x="-122" y="2291655"/>
            <a:ext cx="12192122" cy="380842"/>
          </a:xfrm>
          <a:custGeom>
            <a:avLst/>
            <a:gdLst>
              <a:gd name="connsiteX0" fmla="*/ 0 w 12185437"/>
              <a:gd name="connsiteY0" fmla="*/ 0 h 380842"/>
              <a:gd name="connsiteX1" fmla="*/ 12185437 w 12185437"/>
              <a:gd name="connsiteY1" fmla="*/ 0 h 380842"/>
              <a:gd name="connsiteX2" fmla="*/ 12185437 w 12185437"/>
              <a:gd name="connsiteY2" fmla="*/ 380842 h 380842"/>
              <a:gd name="connsiteX3" fmla="*/ 0 w 12185437"/>
              <a:gd name="connsiteY3" fmla="*/ 380842 h 380842"/>
              <a:gd name="connsiteX4" fmla="*/ 0 w 12185437"/>
              <a:gd name="connsiteY4" fmla="*/ 0 h 3808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185437" h="380842">
                <a:moveTo>
                  <a:pt x="0" y="0"/>
                </a:moveTo>
                <a:lnTo>
                  <a:pt x="12185437" y="0"/>
                </a:lnTo>
                <a:lnTo>
                  <a:pt x="12185437" y="380842"/>
                </a:lnTo>
                <a:lnTo>
                  <a:pt x="0" y="380842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  <a:ln w="360" cap="flat">
            <a:noFill/>
            <a:prstDash val="solid"/>
            <a:miter/>
          </a:ln>
        </p:spPr>
        <p:txBody>
          <a:bodyPr rtlCol="0" anchor="ctr"/>
          <a:lstStyle/>
          <a:p>
            <a:endParaRPr lang="en-GB"/>
          </a:p>
        </p:txBody>
      </p:sp>
      <p:sp>
        <p:nvSpPr>
          <p:cNvPr id="11" name="Free-form: Shape 32">
            <a:extLst>
              <a:ext uri="{FF2B5EF4-FFF2-40B4-BE49-F238E27FC236}">
                <a16:creationId xmlns:a16="http://schemas.microsoft.com/office/drawing/2014/main" id="{20B1B5C3-36C4-6C96-F052-EC7C50FC54AC}"/>
              </a:ext>
            </a:extLst>
          </p:cNvPr>
          <p:cNvSpPr/>
          <p:nvPr userDrawn="1"/>
        </p:nvSpPr>
        <p:spPr>
          <a:xfrm>
            <a:off x="-122" y="3053449"/>
            <a:ext cx="12192122" cy="380702"/>
          </a:xfrm>
          <a:custGeom>
            <a:avLst/>
            <a:gdLst>
              <a:gd name="connsiteX0" fmla="*/ 0 w 12185437"/>
              <a:gd name="connsiteY0" fmla="*/ 0 h 380702"/>
              <a:gd name="connsiteX1" fmla="*/ 12185437 w 12185437"/>
              <a:gd name="connsiteY1" fmla="*/ 0 h 380702"/>
              <a:gd name="connsiteX2" fmla="*/ 12185437 w 12185437"/>
              <a:gd name="connsiteY2" fmla="*/ 380703 h 380702"/>
              <a:gd name="connsiteX3" fmla="*/ 0 w 12185437"/>
              <a:gd name="connsiteY3" fmla="*/ 380703 h 380702"/>
              <a:gd name="connsiteX4" fmla="*/ 0 w 12185437"/>
              <a:gd name="connsiteY4" fmla="*/ 0 h 3807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185437" h="380702">
                <a:moveTo>
                  <a:pt x="0" y="0"/>
                </a:moveTo>
                <a:lnTo>
                  <a:pt x="12185437" y="0"/>
                </a:lnTo>
                <a:lnTo>
                  <a:pt x="12185437" y="380703"/>
                </a:lnTo>
                <a:lnTo>
                  <a:pt x="0" y="380703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  <a:ln w="360" cap="flat">
            <a:noFill/>
            <a:prstDash val="solid"/>
            <a:miter/>
          </a:ln>
        </p:spPr>
        <p:txBody>
          <a:bodyPr rtlCol="0" anchor="ctr"/>
          <a:lstStyle/>
          <a:p>
            <a:endParaRPr lang="en-GB"/>
          </a:p>
        </p:txBody>
      </p:sp>
      <p:sp>
        <p:nvSpPr>
          <p:cNvPr id="12" name="Free-form: Shape 33">
            <a:extLst>
              <a:ext uri="{FF2B5EF4-FFF2-40B4-BE49-F238E27FC236}">
                <a16:creationId xmlns:a16="http://schemas.microsoft.com/office/drawing/2014/main" id="{1D2A1DAB-145A-5F7B-9954-6987015EB4B4}"/>
              </a:ext>
            </a:extLst>
          </p:cNvPr>
          <p:cNvSpPr/>
          <p:nvPr userDrawn="1"/>
        </p:nvSpPr>
        <p:spPr>
          <a:xfrm>
            <a:off x="-122" y="3815119"/>
            <a:ext cx="12192122" cy="380838"/>
          </a:xfrm>
          <a:custGeom>
            <a:avLst/>
            <a:gdLst>
              <a:gd name="connsiteX0" fmla="*/ 0 w 12185437"/>
              <a:gd name="connsiteY0" fmla="*/ 0 h 380838"/>
              <a:gd name="connsiteX1" fmla="*/ 12185437 w 12185437"/>
              <a:gd name="connsiteY1" fmla="*/ 0 h 380838"/>
              <a:gd name="connsiteX2" fmla="*/ 12185437 w 12185437"/>
              <a:gd name="connsiteY2" fmla="*/ 380839 h 380838"/>
              <a:gd name="connsiteX3" fmla="*/ 0 w 12185437"/>
              <a:gd name="connsiteY3" fmla="*/ 380839 h 380838"/>
              <a:gd name="connsiteX4" fmla="*/ 0 w 12185437"/>
              <a:gd name="connsiteY4" fmla="*/ 0 h 3808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185437" h="380838">
                <a:moveTo>
                  <a:pt x="0" y="0"/>
                </a:moveTo>
                <a:lnTo>
                  <a:pt x="12185437" y="0"/>
                </a:lnTo>
                <a:lnTo>
                  <a:pt x="12185437" y="380839"/>
                </a:lnTo>
                <a:lnTo>
                  <a:pt x="0" y="380839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  <a:ln w="360" cap="flat">
            <a:noFill/>
            <a:prstDash val="solid"/>
            <a:miter/>
          </a:ln>
        </p:spPr>
        <p:txBody>
          <a:bodyPr rtlCol="0" anchor="ctr"/>
          <a:lstStyle/>
          <a:p>
            <a:endParaRPr lang="en-GB"/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FFA2F872-5FC5-D94D-9E89-698A2F01408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39507" y="5596332"/>
            <a:ext cx="2090175" cy="7034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950091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 Pictur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orakulmio 2">
            <a:extLst>
              <a:ext uri="{FF2B5EF4-FFF2-40B4-BE49-F238E27FC236}">
                <a16:creationId xmlns:a16="http://schemas.microsoft.com/office/drawing/2014/main" id="{483FB58F-61FC-B125-47DF-7A1E6819B7A4}"/>
              </a:ext>
            </a:extLst>
          </p:cNvPr>
          <p:cNvSpPr/>
          <p:nvPr userDrawn="1"/>
        </p:nvSpPr>
        <p:spPr>
          <a:xfrm>
            <a:off x="-1" y="4570190"/>
            <a:ext cx="12192001" cy="2287810"/>
          </a:xfrm>
          <a:prstGeom prst="rect">
            <a:avLst/>
          </a:prstGeom>
          <a:solidFill>
            <a:srgbClr val="F0EBE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4" name="Picture Placeholder 7">
            <a:extLst>
              <a:ext uri="{FF2B5EF4-FFF2-40B4-BE49-F238E27FC236}">
                <a16:creationId xmlns:a16="http://schemas.microsoft.com/office/drawing/2014/main" id="{5E70779E-03A6-C3DE-E92E-DA3EBF19B862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" y="-1"/>
            <a:ext cx="8105774" cy="4570191"/>
          </a:xfrm>
          <a:solidFill>
            <a:schemeClr val="bg1">
              <a:lumMod val="95000"/>
            </a:schemeClr>
          </a:solidFill>
        </p:spPr>
        <p:txBody>
          <a:bodyPr anchor="ctr" anchorCtr="0"/>
          <a:lstStyle>
            <a:lvl1pPr marL="0" indent="0" algn="ctr">
              <a:buNone/>
              <a:defRPr sz="1800"/>
            </a:lvl1pPr>
          </a:lstStyle>
          <a:p>
            <a:r>
              <a:rPr lang="fi-FI"/>
              <a:t>Lisää kuva napsauttamalla kuvaketta</a:t>
            </a:r>
            <a:endParaRPr lang="en-GB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C1DC208-0BC6-4780-8569-0CCC5C8BCB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9941" y="5170932"/>
            <a:ext cx="6756699" cy="1143000"/>
          </a:xfrm>
        </p:spPr>
        <p:txBody>
          <a:bodyPr anchor="t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D1212A6-DA8E-4A60-A5F2-8DAE3B39E0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08733-3F8E-45BE-8526-0E0F500B8042}" type="datetimeFigureOut">
              <a:rPr lang="fi-FI" smtClean="0"/>
              <a:t>7.10.2025</a:t>
            </a:fld>
            <a:endParaRPr lang="fi-FI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2766CB0-43A1-4E89-83D2-9E67BAD632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E2AEE1E-B285-4162-ABF0-E898A0AD68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160B98-140E-4345-B1A3-2A7247C42973}" type="slidenum">
              <a:rPr lang="fi-FI" smtClean="0"/>
              <a:t>‹#›</a:t>
            </a:fld>
            <a:endParaRPr lang="fi-FI"/>
          </a:p>
        </p:txBody>
      </p:sp>
      <p:sp>
        <p:nvSpPr>
          <p:cNvPr id="12" name="Free-form: Shape 11">
            <a:extLst>
              <a:ext uri="{FF2B5EF4-FFF2-40B4-BE49-F238E27FC236}">
                <a16:creationId xmlns:a16="http://schemas.microsoft.com/office/drawing/2014/main" id="{16E5BBD8-3D18-CC13-B42D-BA6270086E42}"/>
              </a:ext>
            </a:extLst>
          </p:cNvPr>
          <p:cNvSpPr/>
          <p:nvPr/>
        </p:nvSpPr>
        <p:spPr>
          <a:xfrm>
            <a:off x="8105775" y="0"/>
            <a:ext cx="378679" cy="4568336"/>
          </a:xfrm>
          <a:custGeom>
            <a:avLst/>
            <a:gdLst>
              <a:gd name="connsiteX0" fmla="*/ 378679 w 378679"/>
              <a:gd name="connsiteY0" fmla="*/ 0 h 4570191"/>
              <a:gd name="connsiteX1" fmla="*/ 378679 w 378679"/>
              <a:gd name="connsiteY1" fmla="*/ 4570191 h 4570191"/>
              <a:gd name="connsiteX2" fmla="*/ 0 w 378679"/>
              <a:gd name="connsiteY2" fmla="*/ 4570191 h 4570191"/>
              <a:gd name="connsiteX3" fmla="*/ 0 w 378679"/>
              <a:gd name="connsiteY3" fmla="*/ 0 h 4570191"/>
              <a:gd name="connsiteX4" fmla="*/ 378679 w 378679"/>
              <a:gd name="connsiteY4" fmla="*/ 0 h 45701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78679" h="4570191">
                <a:moveTo>
                  <a:pt x="378679" y="0"/>
                </a:moveTo>
                <a:lnTo>
                  <a:pt x="378679" y="4570191"/>
                </a:lnTo>
                <a:lnTo>
                  <a:pt x="0" y="4570191"/>
                </a:lnTo>
                <a:lnTo>
                  <a:pt x="0" y="0"/>
                </a:lnTo>
                <a:lnTo>
                  <a:pt x="378679" y="0"/>
                </a:lnTo>
                <a:close/>
              </a:path>
            </a:pathLst>
          </a:custGeom>
          <a:solidFill>
            <a:schemeClr val="accent3"/>
          </a:solidFill>
          <a:ln w="353" cap="flat">
            <a:noFill/>
            <a:prstDash val="solid"/>
            <a:miter/>
          </a:ln>
        </p:spPr>
        <p:txBody>
          <a:bodyPr rtlCol="0" anchor="ctr"/>
          <a:lstStyle/>
          <a:p>
            <a:endParaRPr lang="en-GB"/>
          </a:p>
        </p:txBody>
      </p:sp>
      <p:sp>
        <p:nvSpPr>
          <p:cNvPr id="13" name="Free-form: Shape 12">
            <a:extLst>
              <a:ext uri="{FF2B5EF4-FFF2-40B4-BE49-F238E27FC236}">
                <a16:creationId xmlns:a16="http://schemas.microsoft.com/office/drawing/2014/main" id="{F88FF5DF-8F63-E6E6-5985-36E7158CDBC7}"/>
              </a:ext>
            </a:extLst>
          </p:cNvPr>
          <p:cNvSpPr/>
          <p:nvPr/>
        </p:nvSpPr>
        <p:spPr>
          <a:xfrm>
            <a:off x="8869551" y="0"/>
            <a:ext cx="385100" cy="4568336"/>
          </a:xfrm>
          <a:custGeom>
            <a:avLst/>
            <a:gdLst>
              <a:gd name="connsiteX0" fmla="*/ 385101 w 385100"/>
              <a:gd name="connsiteY0" fmla="*/ 0 h 4570191"/>
              <a:gd name="connsiteX1" fmla="*/ 385101 w 385100"/>
              <a:gd name="connsiteY1" fmla="*/ 4570191 h 4570191"/>
              <a:gd name="connsiteX2" fmla="*/ 0 w 385100"/>
              <a:gd name="connsiteY2" fmla="*/ 4570191 h 4570191"/>
              <a:gd name="connsiteX3" fmla="*/ 0 w 385100"/>
              <a:gd name="connsiteY3" fmla="*/ 0 h 4570191"/>
              <a:gd name="connsiteX4" fmla="*/ 385101 w 385100"/>
              <a:gd name="connsiteY4" fmla="*/ 0 h 45701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85100" h="4570191">
                <a:moveTo>
                  <a:pt x="385101" y="0"/>
                </a:moveTo>
                <a:lnTo>
                  <a:pt x="385101" y="4570191"/>
                </a:lnTo>
                <a:lnTo>
                  <a:pt x="0" y="4570191"/>
                </a:lnTo>
                <a:lnTo>
                  <a:pt x="0" y="0"/>
                </a:lnTo>
                <a:lnTo>
                  <a:pt x="385101" y="0"/>
                </a:lnTo>
                <a:close/>
              </a:path>
            </a:pathLst>
          </a:custGeom>
          <a:solidFill>
            <a:schemeClr val="accent3"/>
          </a:solidFill>
          <a:ln w="353" cap="flat">
            <a:noFill/>
            <a:prstDash val="solid"/>
            <a:miter/>
          </a:ln>
        </p:spPr>
        <p:txBody>
          <a:bodyPr rtlCol="0" anchor="ctr"/>
          <a:lstStyle/>
          <a:p>
            <a:endParaRPr lang="en-GB"/>
          </a:p>
        </p:txBody>
      </p:sp>
      <p:sp>
        <p:nvSpPr>
          <p:cNvPr id="14" name="Free-form: Shape 13">
            <a:extLst>
              <a:ext uri="{FF2B5EF4-FFF2-40B4-BE49-F238E27FC236}">
                <a16:creationId xmlns:a16="http://schemas.microsoft.com/office/drawing/2014/main" id="{B2086361-D08C-2A10-C9AC-F7580BD19271}"/>
              </a:ext>
            </a:extLst>
          </p:cNvPr>
          <p:cNvSpPr/>
          <p:nvPr/>
        </p:nvSpPr>
        <p:spPr>
          <a:xfrm>
            <a:off x="9639735" y="0"/>
            <a:ext cx="385100" cy="4568336"/>
          </a:xfrm>
          <a:custGeom>
            <a:avLst/>
            <a:gdLst>
              <a:gd name="connsiteX0" fmla="*/ 385101 w 385100"/>
              <a:gd name="connsiteY0" fmla="*/ 0 h 4570191"/>
              <a:gd name="connsiteX1" fmla="*/ 385101 w 385100"/>
              <a:gd name="connsiteY1" fmla="*/ 4570191 h 4570191"/>
              <a:gd name="connsiteX2" fmla="*/ 0 w 385100"/>
              <a:gd name="connsiteY2" fmla="*/ 4570191 h 4570191"/>
              <a:gd name="connsiteX3" fmla="*/ 0 w 385100"/>
              <a:gd name="connsiteY3" fmla="*/ 0 h 4570191"/>
              <a:gd name="connsiteX4" fmla="*/ 385101 w 385100"/>
              <a:gd name="connsiteY4" fmla="*/ 0 h 45701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85100" h="4570191">
                <a:moveTo>
                  <a:pt x="385101" y="0"/>
                </a:moveTo>
                <a:lnTo>
                  <a:pt x="385101" y="4570191"/>
                </a:lnTo>
                <a:lnTo>
                  <a:pt x="0" y="4570191"/>
                </a:lnTo>
                <a:lnTo>
                  <a:pt x="0" y="0"/>
                </a:lnTo>
                <a:lnTo>
                  <a:pt x="385101" y="0"/>
                </a:lnTo>
                <a:close/>
              </a:path>
            </a:pathLst>
          </a:custGeom>
          <a:solidFill>
            <a:schemeClr val="accent3"/>
          </a:solidFill>
          <a:ln w="353" cap="flat">
            <a:noFill/>
            <a:prstDash val="solid"/>
            <a:miter/>
          </a:ln>
        </p:spPr>
        <p:txBody>
          <a:bodyPr rtlCol="0" anchor="ctr"/>
          <a:lstStyle/>
          <a:p>
            <a:endParaRPr lang="en-GB"/>
          </a:p>
        </p:txBody>
      </p:sp>
      <p:sp>
        <p:nvSpPr>
          <p:cNvPr id="15" name="Free-form: Shape 14">
            <a:extLst>
              <a:ext uri="{FF2B5EF4-FFF2-40B4-BE49-F238E27FC236}">
                <a16:creationId xmlns:a16="http://schemas.microsoft.com/office/drawing/2014/main" id="{C86574D7-D6D6-EF56-FB66-14F53A064D5B}"/>
              </a:ext>
            </a:extLst>
          </p:cNvPr>
          <p:cNvSpPr/>
          <p:nvPr/>
        </p:nvSpPr>
        <p:spPr>
          <a:xfrm>
            <a:off x="10409932" y="0"/>
            <a:ext cx="385100" cy="4568336"/>
          </a:xfrm>
          <a:custGeom>
            <a:avLst/>
            <a:gdLst>
              <a:gd name="connsiteX0" fmla="*/ 385101 w 385100"/>
              <a:gd name="connsiteY0" fmla="*/ 0 h 4570191"/>
              <a:gd name="connsiteX1" fmla="*/ 385101 w 385100"/>
              <a:gd name="connsiteY1" fmla="*/ 4570191 h 4570191"/>
              <a:gd name="connsiteX2" fmla="*/ 0 w 385100"/>
              <a:gd name="connsiteY2" fmla="*/ 4570191 h 4570191"/>
              <a:gd name="connsiteX3" fmla="*/ 0 w 385100"/>
              <a:gd name="connsiteY3" fmla="*/ 0 h 4570191"/>
              <a:gd name="connsiteX4" fmla="*/ 385101 w 385100"/>
              <a:gd name="connsiteY4" fmla="*/ 0 h 45701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85100" h="4570191">
                <a:moveTo>
                  <a:pt x="385101" y="0"/>
                </a:moveTo>
                <a:lnTo>
                  <a:pt x="385101" y="4570191"/>
                </a:lnTo>
                <a:lnTo>
                  <a:pt x="0" y="4570191"/>
                </a:lnTo>
                <a:lnTo>
                  <a:pt x="0" y="0"/>
                </a:lnTo>
                <a:lnTo>
                  <a:pt x="385101" y="0"/>
                </a:lnTo>
                <a:close/>
              </a:path>
            </a:pathLst>
          </a:custGeom>
          <a:solidFill>
            <a:schemeClr val="accent3"/>
          </a:solidFill>
          <a:ln w="353" cap="flat">
            <a:noFill/>
            <a:prstDash val="solid"/>
            <a:miter/>
          </a:ln>
        </p:spPr>
        <p:txBody>
          <a:bodyPr rtlCol="0" anchor="ctr"/>
          <a:lstStyle/>
          <a:p>
            <a:endParaRPr lang="en-GB"/>
          </a:p>
        </p:txBody>
      </p:sp>
      <p:sp>
        <p:nvSpPr>
          <p:cNvPr id="16" name="Free-form: Shape 15">
            <a:extLst>
              <a:ext uri="{FF2B5EF4-FFF2-40B4-BE49-F238E27FC236}">
                <a16:creationId xmlns:a16="http://schemas.microsoft.com/office/drawing/2014/main" id="{294352AE-8336-96CB-B1E6-4E7E7F5C772A}"/>
              </a:ext>
            </a:extLst>
          </p:cNvPr>
          <p:cNvSpPr/>
          <p:nvPr/>
        </p:nvSpPr>
        <p:spPr>
          <a:xfrm>
            <a:off x="11180116" y="0"/>
            <a:ext cx="385100" cy="4568336"/>
          </a:xfrm>
          <a:custGeom>
            <a:avLst/>
            <a:gdLst>
              <a:gd name="connsiteX0" fmla="*/ 385100 w 385100"/>
              <a:gd name="connsiteY0" fmla="*/ 0 h 4570191"/>
              <a:gd name="connsiteX1" fmla="*/ 385100 w 385100"/>
              <a:gd name="connsiteY1" fmla="*/ 4570191 h 4570191"/>
              <a:gd name="connsiteX2" fmla="*/ 0 w 385100"/>
              <a:gd name="connsiteY2" fmla="*/ 4570191 h 4570191"/>
              <a:gd name="connsiteX3" fmla="*/ 0 w 385100"/>
              <a:gd name="connsiteY3" fmla="*/ 0 h 4570191"/>
              <a:gd name="connsiteX4" fmla="*/ 385100 w 385100"/>
              <a:gd name="connsiteY4" fmla="*/ 0 h 45701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85100" h="4570191">
                <a:moveTo>
                  <a:pt x="385100" y="0"/>
                </a:moveTo>
                <a:lnTo>
                  <a:pt x="385100" y="4570191"/>
                </a:lnTo>
                <a:lnTo>
                  <a:pt x="0" y="4570191"/>
                </a:lnTo>
                <a:lnTo>
                  <a:pt x="0" y="0"/>
                </a:lnTo>
                <a:lnTo>
                  <a:pt x="385100" y="0"/>
                </a:lnTo>
                <a:close/>
              </a:path>
            </a:pathLst>
          </a:custGeom>
          <a:solidFill>
            <a:schemeClr val="accent3"/>
          </a:solidFill>
          <a:ln w="353" cap="flat">
            <a:noFill/>
            <a:prstDash val="solid"/>
            <a:miter/>
          </a:ln>
        </p:spPr>
        <p:txBody>
          <a:bodyPr rtlCol="0" anchor="ctr"/>
          <a:lstStyle/>
          <a:p>
            <a:endParaRPr lang="en-GB"/>
          </a:p>
        </p:txBody>
      </p:sp>
      <p:sp>
        <p:nvSpPr>
          <p:cNvPr id="17" name="Free-form: Shape 16">
            <a:extLst>
              <a:ext uri="{FF2B5EF4-FFF2-40B4-BE49-F238E27FC236}">
                <a16:creationId xmlns:a16="http://schemas.microsoft.com/office/drawing/2014/main" id="{005D8EB3-53B4-CC5F-7972-88D5D8352E6C}"/>
              </a:ext>
            </a:extLst>
          </p:cNvPr>
          <p:cNvSpPr/>
          <p:nvPr userDrawn="1"/>
        </p:nvSpPr>
        <p:spPr>
          <a:xfrm>
            <a:off x="11950317" y="0"/>
            <a:ext cx="241724" cy="4568336"/>
          </a:xfrm>
          <a:custGeom>
            <a:avLst/>
            <a:gdLst>
              <a:gd name="connsiteX0" fmla="*/ 0 w 241724"/>
              <a:gd name="connsiteY0" fmla="*/ 4570191 h 4570191"/>
              <a:gd name="connsiteX1" fmla="*/ 0 w 241724"/>
              <a:gd name="connsiteY1" fmla="*/ 0 h 4570191"/>
              <a:gd name="connsiteX2" fmla="*/ 241725 w 241724"/>
              <a:gd name="connsiteY2" fmla="*/ 0 h 4570191"/>
              <a:gd name="connsiteX3" fmla="*/ 241725 w 241724"/>
              <a:gd name="connsiteY3" fmla="*/ 4570191 h 4570191"/>
              <a:gd name="connsiteX4" fmla="*/ 0 w 241724"/>
              <a:gd name="connsiteY4" fmla="*/ 4570191 h 45701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41724" h="4570191">
                <a:moveTo>
                  <a:pt x="0" y="4570191"/>
                </a:moveTo>
                <a:lnTo>
                  <a:pt x="0" y="0"/>
                </a:lnTo>
                <a:lnTo>
                  <a:pt x="241725" y="0"/>
                </a:lnTo>
                <a:lnTo>
                  <a:pt x="241725" y="4570191"/>
                </a:lnTo>
                <a:lnTo>
                  <a:pt x="0" y="4570191"/>
                </a:lnTo>
                <a:close/>
              </a:path>
            </a:pathLst>
          </a:custGeom>
          <a:solidFill>
            <a:schemeClr val="accent3"/>
          </a:solidFill>
          <a:ln w="353" cap="flat">
            <a:noFill/>
            <a:prstDash val="solid"/>
            <a:miter/>
          </a:ln>
        </p:spPr>
        <p:txBody>
          <a:bodyPr rtlCol="0" anchor="ctr"/>
          <a:lstStyle/>
          <a:p>
            <a:endParaRPr lang="en-GB"/>
          </a:p>
        </p:txBody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id="{A24A5D3F-B208-9740-8F43-58C8D911A4A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39507" y="5596332"/>
            <a:ext cx="2090175" cy="7034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338141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CDE34914-B5F2-4084-8552-6153E3BFA8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08733-3F8E-45BE-8526-0E0F500B8042}" type="datetimeFigureOut">
              <a:rPr lang="fi-FI" smtClean="0"/>
              <a:t>7.10.2025</a:t>
            </a:fld>
            <a:endParaRPr lang="fi-FI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33C69628-CCBB-4581-842C-07AC1724D7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3C581D05-5813-4B50-86D4-96A15B78A2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160B98-140E-4345-B1A3-2A7247C42973}" type="slidenum">
              <a:rPr lang="fi-FI" smtClean="0"/>
              <a:t>‹#›</a:t>
            </a:fld>
            <a:endParaRPr lang="fi-FI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B414EFF0-E9E2-364E-9793-DF62BACE2DA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76380" y="596151"/>
            <a:ext cx="516294" cy="631026"/>
          </a:xfrm>
          <a:prstGeom prst="rect">
            <a:avLst/>
          </a:prstGeom>
        </p:spPr>
      </p:pic>
      <p:sp>
        <p:nvSpPr>
          <p:cNvPr id="10" name="Title 1">
            <a:extLst>
              <a:ext uri="{FF2B5EF4-FFF2-40B4-BE49-F238E27FC236}">
                <a16:creationId xmlns:a16="http://schemas.microsoft.com/office/drawing/2014/main" id="{0E5EEC2F-8885-4741-92AA-E21ECE47D5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9940" y="484094"/>
            <a:ext cx="9894939" cy="1075323"/>
          </a:xfrm>
        </p:spPr>
        <p:txBody>
          <a:bodyPr anchor="b"/>
          <a:lstStyle/>
          <a:p>
            <a:r>
              <a:rPr lang="fi-FI"/>
              <a:t>Muokkaa ots. perustyyl. napsautt.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735567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7C8C091-C242-4851-9826-ECBA43530F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08733-3F8E-45BE-8526-0E0F500B8042}" type="datetimeFigureOut">
              <a:rPr lang="fi-FI" smtClean="0"/>
              <a:t>7.10.2025</a:t>
            </a:fld>
            <a:endParaRPr lang="fi-FI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5B64547-60FB-4F82-B034-DC7F10F48F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7519037-54EE-46F6-8610-A2A8D9E613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160B98-140E-4345-B1A3-2A7247C4297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152871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6C6BCC6-270D-3A4D-B2E2-7BA56A80D3B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18769" y="3886328"/>
            <a:ext cx="10787271" cy="1981072"/>
          </a:xfrm>
          <a:prstGeom prst="rect">
            <a:avLst/>
          </a:prstGeom>
        </p:spPr>
        <p:txBody>
          <a:bodyPr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700"/>
              </a:spcAft>
              <a:buClrTx/>
              <a:buSzTx/>
              <a:buFont typeface="Arial" panose="020B0604020202020204" pitchFamily="34" charset="0"/>
              <a:buNone/>
              <a:tabLst/>
              <a:defRPr sz="3600" b="1" i="0">
                <a:solidFill>
                  <a:schemeClr val="tx2"/>
                </a:solidFill>
                <a:latin typeface="Myriad Pro" panose="020B050303040302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fi-FI"/>
              <a:t>Muokkaa tekstin perustyylejä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35FC17A-C13B-EA4B-A13F-D71D70E29C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5DF49-1446-7B45-AC41-8120F8712E53}" type="datetimeFigureOut">
              <a:rPr lang="fi-FI" smtClean="0"/>
              <a:t>7.10.2025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812B73A-2FF0-4A4E-928B-83ACA74309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3081960-CB85-5A4C-8D63-CDE4529F2D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75956-C45A-444E-9050-E8F36A744109}" type="slidenum">
              <a:rPr lang="fi-FI" smtClean="0"/>
              <a:t>‹#›</a:t>
            </a:fld>
            <a:endParaRPr lang="fi-FI"/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F99102C7-DACE-EA43-979B-DADCB8F5522D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3036888"/>
          </a:xfrm>
          <a:prstGeom prst="rect">
            <a:avLst/>
          </a:prstGeom>
          <a:noFill/>
        </p:spPr>
        <p:txBody>
          <a:bodyPr/>
          <a:lstStyle>
            <a:lvl1pPr>
              <a:defRPr>
                <a:noFill/>
              </a:defRPr>
            </a:lvl1pPr>
          </a:lstStyle>
          <a:p>
            <a:r>
              <a:rPr lang="fi-FI"/>
              <a:t>Lisää kuva napsauttamalla kuvaketta</a:t>
            </a:r>
          </a:p>
        </p:txBody>
      </p:sp>
    </p:spTree>
    <p:extLst>
      <p:ext uri="{BB962C8B-B14F-4D97-AF65-F5344CB8AC3E}">
        <p14:creationId xmlns:p14="http://schemas.microsoft.com/office/powerpoint/2010/main" val="17118816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6C6BCC6-270D-3A4D-B2E2-7BA56A80D3B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66529" y="2063115"/>
            <a:ext cx="6564312" cy="1500187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3600" b="1" i="0">
                <a:solidFill>
                  <a:schemeClr val="tx2"/>
                </a:solidFill>
                <a:latin typeface="Myriad Pro" panose="020B050303040302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35FC17A-C13B-EA4B-A13F-D71D70E29C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5DF49-1446-7B45-AC41-8120F8712E53}" type="datetimeFigureOut">
              <a:rPr lang="fi-FI" smtClean="0"/>
              <a:t>7.10.2025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812B73A-2FF0-4A4E-928B-83ACA74309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3081960-CB85-5A4C-8D63-CDE4529F2D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75956-C45A-444E-9050-E8F36A744109}" type="slidenum">
              <a:rPr lang="fi-FI" smtClean="0"/>
              <a:t>‹#›</a:t>
            </a:fld>
            <a:endParaRPr lang="fi-FI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CCA3E203-1029-D44A-99C7-E993FE8457D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66529" y="3820206"/>
            <a:ext cx="6564312" cy="1252537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spcBef>
                <a:spcPts val="0"/>
              </a:spcBef>
              <a:defRPr>
                <a:solidFill>
                  <a:schemeClr val="tx2"/>
                </a:solidFill>
              </a:defRPr>
            </a:lvl1pPr>
          </a:lstStyle>
          <a:p>
            <a:pPr lvl="0"/>
            <a:r>
              <a:rPr lang="fi-FI"/>
              <a:t>Muokkaa tekstin perustyylejä</a:t>
            </a:r>
          </a:p>
        </p:txBody>
      </p:sp>
      <p:pic>
        <p:nvPicPr>
          <p:cNvPr id="10" name="Picture 7">
            <a:extLst>
              <a:ext uri="{FF2B5EF4-FFF2-40B4-BE49-F238E27FC236}">
                <a16:creationId xmlns:a16="http://schemas.microsoft.com/office/drawing/2014/main" id="{F8D21BF8-F2EB-5947-A907-38C3241FC06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7675033" y="1397654"/>
            <a:ext cx="4070991" cy="40709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30147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A2C256-48C1-C245-998A-D7A2CF1BED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5DF49-1446-7B45-AC41-8120F8712E53}" type="datetimeFigureOut">
              <a:rPr lang="fi-FI" smtClean="0"/>
              <a:t>7.10.2025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EB178E-AE4B-9E4E-829F-B50E365C89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20DB95B-9D99-B948-B3F0-A1E3541EDC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75956-C45A-444E-9050-E8F36A744109}" type="slidenum">
              <a:rPr lang="fi-FI" smtClean="0"/>
              <a:t>‹#›</a:t>
            </a:fld>
            <a:endParaRPr lang="fi-FI"/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FD3A2109-DA11-3742-983D-F38B49A201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6651" y="365124"/>
            <a:ext cx="9679743" cy="1325563"/>
          </a:xfr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67B765B0-6361-C04D-ADC5-B6CEF6BA18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6652" y="1825625"/>
            <a:ext cx="10807148" cy="4320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>
              <a:spcBef>
                <a:spcPts val="600"/>
              </a:spcBef>
              <a:spcAft>
                <a:spcPts val="0"/>
              </a:spcAft>
              <a:defRPr/>
            </a:lvl1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</p:spTree>
    <p:extLst>
      <p:ext uri="{BB962C8B-B14F-4D97-AF65-F5344CB8AC3E}">
        <p14:creationId xmlns:p14="http://schemas.microsoft.com/office/powerpoint/2010/main" val="23547648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F6CC2B74-5380-1D42-B8B4-5220FCC22361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546100" y="1825625"/>
            <a:ext cx="5256213" cy="4320000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CAB2B32-9E63-1B46-A1A3-79427135D1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6651" y="365124"/>
            <a:ext cx="9679743" cy="1325563"/>
          </a:xfrm>
        </p:spPr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A2C256-48C1-C245-998A-D7A2CF1BED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5DF49-1446-7B45-AC41-8120F8712E53}" type="datetimeFigureOut">
              <a:rPr lang="fi-FI" smtClean="0"/>
              <a:t>7.10.2025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EB178E-AE4B-9E4E-829F-B50E365C89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20DB95B-9D99-B948-B3F0-A1E3541EDC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75956-C45A-444E-9050-E8F36A744109}" type="slidenum">
              <a:rPr lang="fi-FI" smtClean="0"/>
              <a:t>‹#›</a:t>
            </a:fld>
            <a:endParaRPr lang="fi-FI"/>
          </a:p>
        </p:txBody>
      </p:sp>
      <p:sp>
        <p:nvSpPr>
          <p:cNvPr id="11" name="Content Placeholder 10">
            <a:extLst>
              <a:ext uri="{FF2B5EF4-FFF2-40B4-BE49-F238E27FC236}">
                <a16:creationId xmlns:a16="http://schemas.microsoft.com/office/drawing/2014/main" id="{35F580E7-BB1C-1D49-A3CF-7CD1DBB0C7F7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6094413" y="1825625"/>
            <a:ext cx="5259387" cy="4320000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</p:spTree>
    <p:extLst>
      <p:ext uri="{BB962C8B-B14F-4D97-AF65-F5344CB8AC3E}">
        <p14:creationId xmlns:p14="http://schemas.microsoft.com/office/powerpoint/2010/main" val="11426841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F6CC2B74-5380-1D42-B8B4-5220FCC22361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546100" y="1825625"/>
            <a:ext cx="5259387" cy="4320000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CAB2B32-9E63-1B46-A1A3-79427135D1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6651" y="365125"/>
            <a:ext cx="9679743" cy="1325563"/>
          </a:xfrm>
        </p:spPr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A2C256-48C1-C245-998A-D7A2CF1BED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5DF49-1446-7B45-AC41-8120F8712E53}" type="datetimeFigureOut">
              <a:rPr lang="fi-FI" smtClean="0"/>
              <a:t>7.10.2025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EB178E-AE4B-9E4E-829F-B50E365C89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20DB95B-9D99-B948-B3F0-A1E3541EDC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75956-C45A-444E-9050-E8F36A744109}" type="slidenum">
              <a:rPr lang="fi-FI" smtClean="0"/>
              <a:t>‹#›</a:t>
            </a:fld>
            <a:endParaRPr lang="fi-FI"/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D4D815D6-5497-F04E-8A79-7628C007DCDA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6094413" y="1825625"/>
            <a:ext cx="5259387" cy="4320000"/>
          </a:xfrm>
        </p:spPr>
        <p:txBody>
          <a:bodyPr/>
          <a:lstStyle>
            <a:lvl1pPr>
              <a:defRPr>
                <a:noFill/>
              </a:defRPr>
            </a:lvl1pPr>
          </a:lstStyle>
          <a:p>
            <a:r>
              <a:rPr lang="fi-FI"/>
              <a:t>Lisää kuva napsauttamalla kuvaketta</a:t>
            </a:r>
          </a:p>
        </p:txBody>
      </p:sp>
    </p:spTree>
    <p:extLst>
      <p:ext uri="{BB962C8B-B14F-4D97-AF65-F5344CB8AC3E}">
        <p14:creationId xmlns:p14="http://schemas.microsoft.com/office/powerpoint/2010/main" val="36546513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885C684-7AC9-ED43-B448-F59203517B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5DF49-1446-7B45-AC41-8120F8712E53}" type="datetimeFigureOut">
              <a:rPr lang="fi-FI" smtClean="0"/>
              <a:t>7.10.2025</a:t>
            </a:fld>
            <a:endParaRPr lang="fi-FI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49ADB1B-39C6-774B-BBCF-17B9E8A85F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8310F23-E718-A648-8574-9CCFF5C9A1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75956-C45A-444E-9050-E8F36A744109}" type="slidenum">
              <a:rPr lang="fi-FI" smtClean="0"/>
              <a:t>‹#›</a:t>
            </a:fld>
            <a:endParaRPr lang="fi-FI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6449495B-9441-1B47-BE43-E3F25B5EC2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19802" y="365124"/>
            <a:ext cx="4550227" cy="1325563"/>
          </a:xfrm>
        </p:spPr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13" name="Picture Placeholder 12">
            <a:extLst>
              <a:ext uri="{FF2B5EF4-FFF2-40B4-BE49-F238E27FC236}">
                <a16:creationId xmlns:a16="http://schemas.microsoft.com/office/drawing/2014/main" id="{F7937AF5-84C7-1D47-A241-1F1E34DA7B9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-8878" y="0"/>
            <a:ext cx="5725886" cy="6858000"/>
          </a:xfrm>
          <a:prstGeom prst="rect">
            <a:avLst/>
          </a:prstGeom>
          <a:noFill/>
        </p:spPr>
        <p:txBody>
          <a:bodyPr/>
          <a:lstStyle>
            <a:lvl1pPr>
              <a:defRPr>
                <a:noFill/>
              </a:defRPr>
            </a:lvl1pPr>
          </a:lstStyle>
          <a:p>
            <a:r>
              <a:rPr lang="fi-FI"/>
              <a:t>Lisää kuva napsauttamalla kuvaketta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D9F540-8024-5145-97FC-BB923D7814D6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6019802" y="1825625"/>
            <a:ext cx="5333998" cy="4320000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</p:spTree>
    <p:extLst>
      <p:ext uri="{BB962C8B-B14F-4D97-AF65-F5344CB8AC3E}">
        <p14:creationId xmlns:p14="http://schemas.microsoft.com/office/powerpoint/2010/main" val="3698780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A60C9030-3BCE-4A41-BFEB-070A48CF0759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547688" y="1826255"/>
            <a:ext cx="3381887" cy="4320000"/>
          </a:xfrm>
        </p:spPr>
        <p:txBody>
          <a:bodyPr/>
          <a:lstStyle>
            <a:lvl1pPr>
              <a:defRPr/>
            </a:lvl1pPr>
          </a:lstStyle>
          <a:p>
            <a:r>
              <a:rPr lang="fi-FI"/>
              <a:t>Lisää kuva napsauttamalla kuvaketta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A2C256-48C1-C245-998A-D7A2CF1BED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5DF49-1446-7B45-AC41-8120F8712E53}" type="datetimeFigureOut">
              <a:rPr lang="fi-FI" smtClean="0"/>
              <a:t>7.10.2025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EB178E-AE4B-9E4E-829F-B50E365C89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20DB95B-9D99-B948-B3F0-A1E3541EDC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75956-C45A-444E-9050-E8F36A744109}" type="slidenum">
              <a:rPr lang="fi-FI" smtClean="0"/>
              <a:t>‹#›</a:t>
            </a:fld>
            <a:endParaRPr lang="fi-FI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07DB8ED5-B92F-0249-8E3C-61B08A9EA0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8071" y="365124"/>
            <a:ext cx="9331425" cy="1325563"/>
          </a:xfrm>
        </p:spPr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DA4DB7C0-E531-734B-9056-1CD73BAD244F}"/>
              </a:ext>
            </a:extLst>
          </p:cNvPr>
          <p:cNvSpPr>
            <a:spLocks noGrp="1"/>
          </p:cNvSpPr>
          <p:nvPr>
            <p:ph sz="quarter" idx="20"/>
          </p:nvPr>
        </p:nvSpPr>
        <p:spPr>
          <a:xfrm>
            <a:off x="4241885" y="1825625"/>
            <a:ext cx="3381887" cy="4320000"/>
          </a:xfrm>
          <a:noFill/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D9D533FA-5F8C-4946-9906-7EC87BB29C9B}"/>
              </a:ext>
            </a:extLst>
          </p:cNvPr>
          <p:cNvSpPr>
            <a:spLocks noGrp="1"/>
          </p:cNvSpPr>
          <p:nvPr>
            <p:ph sz="quarter" idx="21"/>
          </p:nvPr>
        </p:nvSpPr>
        <p:spPr>
          <a:xfrm>
            <a:off x="7971913" y="1825625"/>
            <a:ext cx="3381887" cy="4320000"/>
          </a:xfrm>
        </p:spPr>
        <p:txBody>
          <a:bodyPr>
            <a:no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</p:spTree>
    <p:extLst>
      <p:ext uri="{BB962C8B-B14F-4D97-AF65-F5344CB8AC3E}">
        <p14:creationId xmlns:p14="http://schemas.microsoft.com/office/powerpoint/2010/main" val="6519221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2.sv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2.xml"/><Relationship Id="rId3" Type="http://schemas.openxmlformats.org/officeDocument/2006/relationships/slideLayout" Target="../slideLayouts/slideLayout17.xml"/><Relationship Id="rId7" Type="http://schemas.openxmlformats.org/officeDocument/2006/relationships/slideLayout" Target="../slideLayouts/slideLayout21.xml"/><Relationship Id="rId2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11" Type="http://schemas.openxmlformats.org/officeDocument/2006/relationships/theme" Target="../theme/theme2.xml"/><Relationship Id="rId5" Type="http://schemas.openxmlformats.org/officeDocument/2006/relationships/slideLayout" Target="../slideLayouts/slideLayout19.xml"/><Relationship Id="rId10" Type="http://schemas.openxmlformats.org/officeDocument/2006/relationships/slideLayout" Target="../slideLayouts/slideLayout24.xml"/><Relationship Id="rId4" Type="http://schemas.openxmlformats.org/officeDocument/2006/relationships/slideLayout" Target="../slideLayouts/slideLayout18.xml"/><Relationship Id="rId9" Type="http://schemas.openxmlformats.org/officeDocument/2006/relationships/slideLayout" Target="../slideLayouts/slideLayout2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278044F-95F2-E445-A88A-0815BC564A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6652" y="365125"/>
            <a:ext cx="9920121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F76E47D-7C73-5C47-8FE0-2B25D16629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46652" y="1825625"/>
            <a:ext cx="10807148" cy="4320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FF4DBD-BBE0-A142-A8D1-95B04D13D86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546652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 i="0">
                <a:solidFill>
                  <a:schemeClr val="accent3"/>
                </a:solidFill>
                <a:latin typeface="Myriad Pro" panose="020B0503030403020204" pitchFamily="34" charset="0"/>
                <a:cs typeface="Myanmar Text" panose="020B0502040204020203" pitchFamily="34" charset="0"/>
              </a:defRPr>
            </a:lvl1pPr>
          </a:lstStyle>
          <a:p>
            <a:fld id="{A415DF49-1446-7B45-AC41-8120F8712E53}" type="datetimeFigureOut">
              <a:rPr lang="fi-FI" smtClean="0"/>
              <a:pPr/>
              <a:t>7.10.2025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6561BD8-74BD-5C40-B7D2-3018038BC6D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120271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 i="0">
                <a:solidFill>
                  <a:schemeClr val="accent3"/>
                </a:solidFill>
                <a:latin typeface="Myriad Pro" panose="020B0503030403020204" pitchFamily="34" charset="0"/>
              </a:defRPr>
            </a:lvl1pPr>
          </a:lstStyle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0B8818-FFCB-F449-9F4B-0A4ADD2FE15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863471" y="6356350"/>
            <a:ext cx="49032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 b="1" i="0">
                <a:solidFill>
                  <a:schemeClr val="accent3"/>
                </a:solidFill>
                <a:latin typeface="Myriad Pro Semibold" panose="020B0503030403020204" pitchFamily="34" charset="0"/>
              </a:defRPr>
            </a:lvl1pPr>
          </a:lstStyle>
          <a:p>
            <a:fld id="{F6975956-C45A-444E-9050-E8F36A744109}" type="slidenum">
              <a:rPr lang="fi-FI" smtClean="0"/>
              <a:pPr/>
              <a:t>‹#›</a:t>
            </a:fld>
            <a:endParaRPr lang="fi-FI"/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74800955-ADED-B24B-82BF-459B09506D95}"/>
              </a:ext>
            </a:extLst>
          </p:cNvPr>
          <p:cNvPicPr>
            <a:picLocks noChangeAspect="1"/>
          </p:cNvPicPr>
          <p:nvPr userDrawn="1"/>
        </p:nvPicPr>
        <p:blipFill>
          <a:blip r:embed="rId16">
            <a:extLst>
              <a:ext uri="{96DAC541-7B7A-43D3-8B79-37D633B846F1}">
                <asvg:svgBlip xmlns:asvg="http://schemas.microsoft.com/office/drawing/2016/SVG/main" r:embed="rId17"/>
              </a:ext>
            </a:extLst>
          </a:blip>
          <a:srcRect/>
          <a:stretch/>
        </p:blipFill>
        <p:spPr>
          <a:xfrm>
            <a:off x="10667998" y="437322"/>
            <a:ext cx="1082399" cy="10823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5811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2" r:id="rId2"/>
    <p:sldLayoutId id="2147483651" r:id="rId3"/>
    <p:sldLayoutId id="2147483660" r:id="rId4"/>
    <p:sldLayoutId id="2147483661" r:id="rId5"/>
    <p:sldLayoutId id="2147483663" r:id="rId6"/>
    <p:sldLayoutId id="2147483670" r:id="rId7"/>
    <p:sldLayoutId id="2147483664" r:id="rId8"/>
    <p:sldLayoutId id="2147483666" r:id="rId9"/>
    <p:sldLayoutId id="2147483667" r:id="rId10"/>
    <p:sldLayoutId id="2147483668" r:id="rId11"/>
    <p:sldLayoutId id="2147483669" r:id="rId12"/>
    <p:sldLayoutId id="2147483654" r:id="rId13"/>
    <p:sldLayoutId id="2147483655" r:id="rId14"/>
  </p:sldLayoutIdLst>
  <p:txStyles>
    <p:titleStyle>
      <a:lvl1pPr algn="l" defTabSz="914400" rtl="0" eaLnBrk="1" latinLnBrk="0" hangingPunct="1">
        <a:lnSpc>
          <a:spcPct val="100000"/>
        </a:lnSpc>
        <a:spcBef>
          <a:spcPts val="0"/>
        </a:spcBef>
        <a:spcAft>
          <a:spcPts val="700"/>
        </a:spcAft>
        <a:buNone/>
        <a:defRPr sz="3400" b="1" i="0" kern="1200">
          <a:solidFill>
            <a:schemeClr val="accent3"/>
          </a:solidFill>
          <a:latin typeface="Myriad Pro" panose="020B0503030403020204" pitchFamily="34" charset="0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600"/>
        </a:spcBef>
        <a:spcAft>
          <a:spcPts val="0"/>
        </a:spcAft>
        <a:buFont typeface="Arial" panose="020B0604020202020204" pitchFamily="34" charset="0"/>
        <a:buNone/>
        <a:defRPr sz="2400" b="0" i="0" kern="1200">
          <a:solidFill>
            <a:schemeClr val="accent3"/>
          </a:solidFill>
          <a:latin typeface="Myriad Pro" panose="020B0503030403020204" pitchFamily="34" charset="0"/>
          <a:ea typeface="+mn-ea"/>
          <a:cs typeface="+mn-cs"/>
        </a:defRPr>
      </a:lvl1pPr>
      <a:lvl2pPr marL="800100" indent="-216000" algn="l" defTabSz="914400" rtl="0" eaLnBrk="1" latinLnBrk="0" hangingPunct="1">
        <a:lnSpc>
          <a:spcPct val="100000"/>
        </a:lnSpc>
        <a:spcBef>
          <a:spcPts val="600"/>
        </a:spcBef>
        <a:spcAft>
          <a:spcPts val="0"/>
        </a:spcAft>
        <a:buFont typeface="Arial" panose="020B0604020202020204" pitchFamily="34" charset="0"/>
        <a:buChar char="•"/>
        <a:tabLst/>
        <a:defRPr sz="2000" b="0" i="0" kern="1200">
          <a:solidFill>
            <a:schemeClr val="accent3"/>
          </a:solidFill>
          <a:latin typeface="Myriad Pro" panose="020B0503030403020204" pitchFamily="34" charset="0"/>
          <a:ea typeface="+mn-ea"/>
          <a:cs typeface="+mn-cs"/>
        </a:defRPr>
      </a:lvl2pPr>
      <a:lvl3pPr marL="1257300" indent="-216000" algn="l" defTabSz="914400" rtl="0" eaLnBrk="1" latinLnBrk="0" hangingPunct="1">
        <a:lnSpc>
          <a:spcPct val="100000"/>
        </a:lnSpc>
        <a:spcBef>
          <a:spcPts val="600"/>
        </a:spcBef>
        <a:spcAft>
          <a:spcPts val="0"/>
        </a:spcAft>
        <a:buFont typeface="Arial" panose="020B0604020202020204" pitchFamily="34" charset="0"/>
        <a:buChar char="•"/>
        <a:tabLst/>
        <a:defRPr sz="2000" b="0" i="0" kern="1200">
          <a:solidFill>
            <a:schemeClr val="accent3"/>
          </a:solidFill>
          <a:latin typeface="Myriad Pro" panose="020B0503030403020204" pitchFamily="34" charset="0"/>
          <a:ea typeface="+mn-ea"/>
          <a:cs typeface="+mn-cs"/>
        </a:defRPr>
      </a:lvl3pPr>
      <a:lvl4pPr marL="1657350" indent="-216000" algn="l" defTabSz="914400" rtl="0" eaLnBrk="1" latinLnBrk="0" hangingPunct="1">
        <a:lnSpc>
          <a:spcPct val="100000"/>
        </a:lnSpc>
        <a:spcBef>
          <a:spcPts val="600"/>
        </a:spcBef>
        <a:spcAft>
          <a:spcPts val="0"/>
        </a:spcAft>
        <a:buFont typeface="Arial" panose="020B0604020202020204" pitchFamily="34" charset="0"/>
        <a:buChar char="•"/>
        <a:tabLst/>
        <a:defRPr sz="1600" b="0" i="0" kern="1200">
          <a:solidFill>
            <a:schemeClr val="accent3"/>
          </a:solidFill>
          <a:latin typeface="Myriad Pro" panose="020B0503030403020204" pitchFamily="34" charset="0"/>
          <a:ea typeface="+mn-ea"/>
          <a:cs typeface="+mn-cs"/>
        </a:defRPr>
      </a:lvl4pPr>
      <a:lvl5pPr marL="2114550" indent="-216000" algn="l" defTabSz="914400" rtl="0" eaLnBrk="1" latinLnBrk="0" hangingPunct="1">
        <a:lnSpc>
          <a:spcPct val="100000"/>
        </a:lnSpc>
        <a:spcBef>
          <a:spcPts val="600"/>
        </a:spcBef>
        <a:spcAft>
          <a:spcPts val="0"/>
        </a:spcAft>
        <a:buFont typeface="Arial" panose="020B0604020202020204" pitchFamily="34" charset="0"/>
        <a:buChar char="•"/>
        <a:tabLst/>
        <a:defRPr sz="1600" b="0" i="0" kern="1200">
          <a:solidFill>
            <a:schemeClr val="accent3"/>
          </a:solidFill>
          <a:latin typeface="Myriad Pro" panose="020B050303040302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02BCEDC-5BF0-4641-B029-97A0073B2C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9940" y="442250"/>
            <a:ext cx="9894939" cy="1116947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/>
          <a:p>
            <a:r>
              <a:rPr lang="fi-FI"/>
              <a:t>Muokkaa ots. perustyyl. napsautt.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8F58EF0-5CC6-4362-996D-AE27B9C25A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49940" y="2021541"/>
            <a:ext cx="10896601" cy="415542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CFC8207-E1E1-4120-A9AA-730F0E3F9D1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49941" y="6436659"/>
            <a:ext cx="1352595" cy="284816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BF408733-3F8E-45BE-8526-0E0F500B8042}" type="datetimeFigureOut">
              <a:rPr lang="fi-FI" smtClean="0"/>
              <a:pPr/>
              <a:t>7.10.2025</a:t>
            </a:fld>
            <a:endParaRPr lang="fi-FI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31C7E16-846E-4C51-8A54-1FE93AAD5BD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052828" y="6436659"/>
            <a:ext cx="4002024" cy="284816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ctr">
              <a:defRPr sz="1000">
                <a:solidFill>
                  <a:schemeClr val="tx1"/>
                </a:solidFill>
              </a:defRPr>
            </a:lvl1pPr>
          </a:lstStyle>
          <a:p>
            <a:endParaRPr lang="fi-FI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D91B797-1514-4178-B4AD-AFE930D2326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448364" y="6436659"/>
            <a:ext cx="1093695" cy="284816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31160B98-140E-4345-B1A3-2A7247C42973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242054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75" r:id="rId4"/>
    <p:sldLayoutId id="2147483676" r:id="rId5"/>
    <p:sldLayoutId id="2147483677" r:id="rId6"/>
    <p:sldLayoutId id="2147483678" r:id="rId7"/>
    <p:sldLayoutId id="2147483679" r:id="rId8"/>
    <p:sldLayoutId id="2147483680" r:id="rId9"/>
    <p:sldLayoutId id="2147483681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68288" indent="-268288" algn="l" defTabSz="914400" rtl="0" eaLnBrk="1" latinLnBrk="0" hangingPunct="1">
        <a:lnSpc>
          <a:spcPct val="95000"/>
        </a:lnSpc>
        <a:spcBef>
          <a:spcPts val="600"/>
        </a:spcBef>
        <a:buSzPct val="120000"/>
        <a:buFont typeface="Symbol" panose="05050102010706020507" pitchFamily="18" charset="2"/>
        <a:buChar char="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38163" indent="-269875" algn="l" defTabSz="914400" rtl="0" eaLnBrk="1" latinLnBrk="0" hangingPunct="1">
        <a:lnSpc>
          <a:spcPct val="95000"/>
        </a:lnSpc>
        <a:spcBef>
          <a:spcPts val="600"/>
        </a:spcBef>
        <a:buSzPct val="12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806450" indent="-268288" algn="l" defTabSz="914400" rtl="0" eaLnBrk="1" latinLnBrk="0" hangingPunct="1">
        <a:lnSpc>
          <a:spcPct val="95000"/>
        </a:lnSpc>
        <a:spcBef>
          <a:spcPts val="600"/>
        </a:spcBef>
        <a:buSzPct val="120000"/>
        <a:buFont typeface="Symbol" panose="05050102010706020507" pitchFamily="18" charset="2"/>
        <a:buChar char="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65225" indent="-268288" algn="l" defTabSz="914400" rtl="0" eaLnBrk="1" latinLnBrk="0" hangingPunct="1">
        <a:lnSpc>
          <a:spcPct val="95000"/>
        </a:lnSpc>
        <a:spcBef>
          <a:spcPts val="600"/>
        </a:spcBef>
        <a:buSzPct val="120000"/>
        <a:buFont typeface="Symbol" panose="05050102010706020507" pitchFamily="18" charset="2"/>
        <a:buChar char="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435100" indent="-269875" algn="l" defTabSz="914400" rtl="0" eaLnBrk="1" latinLnBrk="0" hangingPunct="1">
        <a:lnSpc>
          <a:spcPct val="95000"/>
        </a:lnSpc>
        <a:spcBef>
          <a:spcPts val="600"/>
        </a:spcBef>
        <a:buSzPct val="120000"/>
        <a:buFont typeface="Symbol" panose="05050102010706020507" pitchFamily="18" charset="2"/>
        <a:buChar char="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8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mailto:valtionavustukset.stm@gov.fi" TargetMode="External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tel:+358%20295%2050%203760" TargetMode="External"/><Relationship Id="rId2" Type="http://schemas.openxmlformats.org/officeDocument/2006/relationships/hyperlink" Target="mailto:tuki.haeavustuksia@valtiokonttori.fi" TargetMode="External"/><Relationship Id="rId1" Type="http://schemas.openxmlformats.org/officeDocument/2006/relationships/slideLayout" Target="../slideLayouts/slideLayout5.xml"/><Relationship Id="rId4" Type="http://schemas.openxmlformats.org/officeDocument/2006/relationships/hyperlink" Target="mailto:valtionavustukset.stm@gov.fi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valtiokonttori.fi/palvelut/muut-palvelut/haeavustuksia/" TargetMode="External"/><Relationship Id="rId2" Type="http://schemas.openxmlformats.org/officeDocument/2006/relationships/slideLayout" Target="../slideLayouts/slideLayout5.xml"/><Relationship Id="rId1" Type="http://schemas.openxmlformats.org/officeDocument/2006/relationships/themeOverride" Target="../theme/themeOverride1.xml"/><Relationship Id="rId4" Type="http://schemas.openxmlformats.org/officeDocument/2006/relationships/hyperlink" Target="https://www.suomi.fi/valtuudet" TargetMode="Externa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suomi.fi/ohjeet-ja-tuki/valtuudet/organisaation-puolesta-asiointi" TargetMode="External"/><Relationship Id="rId2" Type="http://schemas.openxmlformats.org/officeDocument/2006/relationships/hyperlink" Target="https://www.suomi.fi/ohjeet-ja-tuki/valtuudet/nain-organisaatio-kayttaa-suomifi-valtuuksia/valtuuksien-antaminen-organisaationa" TargetMode="Externa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F43AEE-C661-A505-3568-3B20AA5B19F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14400" y="2045971"/>
            <a:ext cx="7029450" cy="3200400"/>
          </a:xfrm>
        </p:spPr>
        <p:txBody>
          <a:bodyPr/>
          <a:lstStyle/>
          <a:p>
            <a:r>
              <a:rPr lang="fi-FI" b="1" dirty="0"/>
              <a:t>Tartuntatautien valvonnan määrärahan valtion-avustushaku vuodelle 2026</a:t>
            </a:r>
            <a:endParaRPr lang="en-GB" b="1" dirty="0"/>
          </a:p>
        </p:txBody>
      </p:sp>
      <p:sp>
        <p:nvSpPr>
          <p:cNvPr id="4" name="Alaotsikko 3">
            <a:extLst>
              <a:ext uri="{FF2B5EF4-FFF2-40B4-BE49-F238E27FC236}">
                <a16:creationId xmlns:a16="http://schemas.microsoft.com/office/drawing/2014/main" id="{C89DAB3A-A35A-61B5-AA2A-1165BD81247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/>
              <a:t>7.10.2025</a:t>
            </a:r>
          </a:p>
        </p:txBody>
      </p:sp>
    </p:spTree>
    <p:extLst>
      <p:ext uri="{BB962C8B-B14F-4D97-AF65-F5344CB8AC3E}">
        <p14:creationId xmlns:p14="http://schemas.microsoft.com/office/powerpoint/2010/main" val="370848777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Mikä muuttuu?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46652" y="1389888"/>
            <a:ext cx="10807148" cy="4755737"/>
          </a:xfrm>
        </p:spPr>
        <p:txBody>
          <a:bodyPr vert="horz" lIns="91440" tIns="45720" rIns="91440" bIns="45720" rtlCol="0" anchor="t">
            <a:noAutofit/>
          </a:bodyPr>
          <a:lstStyle/>
          <a:p>
            <a:endParaRPr lang="fi-FI" dirty="0">
              <a:latin typeface="Myriad Pro"/>
            </a:endParaRPr>
          </a:p>
          <a:p>
            <a:r>
              <a:rPr lang="fi-FI" dirty="0">
                <a:latin typeface="Myriad Pro"/>
              </a:rPr>
              <a:t>2. Hakulomake </a:t>
            </a:r>
            <a:endParaRPr lang="en-US" dirty="0">
              <a:solidFill>
                <a:srgbClr val="000000"/>
              </a:solidFill>
              <a:latin typeface="Myriad Pro"/>
            </a:endParaRPr>
          </a:p>
          <a:p>
            <a:pPr marL="1085850" lvl="1" indent="-215900">
              <a:buFont typeface="Arial"/>
              <a:buChar char="•"/>
            </a:pPr>
            <a:r>
              <a:rPr lang="fi-FI" sz="2400" dirty="0">
                <a:latin typeface="Myriad Pro"/>
              </a:rPr>
              <a:t>Käykää katsomassa lomakkeen sisältö heti haun avauduttua. </a:t>
            </a:r>
            <a:endParaRPr lang="en-US" sz="2400">
              <a:solidFill>
                <a:srgbClr val="000000"/>
              </a:solidFill>
              <a:latin typeface="Myriad Pro"/>
            </a:endParaRPr>
          </a:p>
          <a:p>
            <a:pPr marL="1085850" lvl="1" indent="-215900">
              <a:buFont typeface="Arial"/>
              <a:buChar char="•"/>
            </a:pPr>
            <a:r>
              <a:rPr lang="fi-FI" sz="2400" dirty="0">
                <a:latin typeface="Myriad Pro"/>
              </a:rPr>
              <a:t>Kuten ennenkin, hakemuksen liitteeksi tarvitaan hankesuunnitelma (</a:t>
            </a:r>
            <a:r>
              <a:rPr lang="fi-FI" sz="2400" err="1">
                <a:latin typeface="Myriad Pro"/>
              </a:rPr>
              <a:t>STM:n</a:t>
            </a:r>
            <a:r>
              <a:rPr lang="fi-FI" sz="2400" dirty="0">
                <a:latin typeface="Myriad Pro"/>
              </a:rPr>
              <a:t> mallipohjaa voi hyödyntää)</a:t>
            </a:r>
            <a:endParaRPr lang="fi-FI" sz="2400" dirty="0"/>
          </a:p>
          <a:p>
            <a:r>
              <a:rPr lang="fi-FI" dirty="0">
                <a:latin typeface="Myriad Pro"/>
              </a:rPr>
              <a:t>3. Ehdot täydentyneet </a:t>
            </a:r>
            <a:endParaRPr lang="fi-FI" dirty="0"/>
          </a:p>
          <a:p>
            <a:pPr lvl="1" indent="-215900"/>
            <a:r>
              <a:rPr lang="fi-FI" sz="2400" dirty="0">
                <a:latin typeface="Myriad Pro"/>
              </a:rPr>
              <a:t>Luettavissa jo hakuaikana. Olennaisimmat muutokset rakenteessa -&gt; ehtojen järjestyksessä. </a:t>
            </a:r>
          </a:p>
          <a:p>
            <a:pPr lvl="1" indent="-215900"/>
            <a:r>
              <a:rPr lang="fi-FI" sz="2400" dirty="0">
                <a:latin typeface="Myriad Pro"/>
              </a:rPr>
              <a:t>Raportointi- ja maksatusohjeet annetaan päätöksenteon yhteydessä. </a:t>
            </a:r>
          </a:p>
          <a:p>
            <a:pPr lvl="1" indent="-215900"/>
            <a:r>
              <a:rPr lang="fi-FI" sz="2400" dirty="0">
                <a:latin typeface="Myriad Pro"/>
              </a:rPr>
              <a:t>Avustusta pitää hakea koko sille ajalle, jolloin sitä edes potentiaalisesti haluaa käyttää! Ei voida myöntää pidemmälle ajalle kuin on haettu.</a:t>
            </a:r>
          </a:p>
          <a:p>
            <a:endParaRPr lang="fi-FI" sz="2400" dirty="0">
              <a:latin typeface="Myriad Pro"/>
            </a:endParaRPr>
          </a:p>
          <a:p>
            <a:pPr marL="1040765" lvl="2" indent="0">
              <a:buNone/>
            </a:pPr>
            <a:endParaRPr lang="fi-FI" sz="1600"/>
          </a:p>
          <a:p>
            <a:pPr marL="1040765" lvl="2" indent="0">
              <a:buNone/>
            </a:pPr>
            <a:endParaRPr lang="fi-FI" sz="1600"/>
          </a:p>
          <a:p>
            <a:pPr marL="1040765" lvl="2" indent="0">
              <a:buNone/>
            </a:pPr>
            <a:endParaRPr lang="fi-FI" sz="1600"/>
          </a:p>
          <a:p>
            <a:pPr marL="583565" lvl="1" indent="0">
              <a:buNone/>
            </a:pPr>
            <a:endParaRPr lang="fi-FI" sz="1600"/>
          </a:p>
          <a:p>
            <a:pPr marL="583565" lvl="1" indent="0">
              <a:buNone/>
            </a:pPr>
            <a:endParaRPr lang="fi-FI" sz="1600"/>
          </a:p>
          <a:p>
            <a:pPr marL="583565" lvl="1" indent="0">
              <a:buNone/>
            </a:pPr>
            <a:endParaRPr lang="fi-FI" sz="1600"/>
          </a:p>
          <a:p>
            <a:pPr marL="583565" lvl="1" indent="0">
              <a:buNone/>
            </a:pPr>
            <a:endParaRPr lang="fi-FI" sz="1600"/>
          </a:p>
          <a:p>
            <a:pPr marL="583565" lvl="1" indent="0">
              <a:buNone/>
            </a:pPr>
            <a:endParaRPr lang="fi-FI" sz="1600"/>
          </a:p>
          <a:p>
            <a:pPr marL="583565" lvl="1" indent="0">
              <a:buNone/>
            </a:pPr>
            <a:endParaRPr lang="fi-FI" sz="1600"/>
          </a:p>
          <a:p>
            <a:pPr marL="583565" lvl="1" indent="0">
              <a:buNone/>
            </a:pPr>
            <a:endParaRPr lang="fi-FI" sz="1600"/>
          </a:p>
          <a:p>
            <a:pPr marL="583565" lvl="1" indent="0">
              <a:buNone/>
            </a:pPr>
            <a:endParaRPr lang="fi-FI" sz="1600"/>
          </a:p>
        </p:txBody>
      </p:sp>
    </p:spTree>
    <p:extLst>
      <p:ext uri="{BB962C8B-B14F-4D97-AF65-F5344CB8AC3E}">
        <p14:creationId xmlns:p14="http://schemas.microsoft.com/office/powerpoint/2010/main" val="70857020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Mikä muuttuu?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46652" y="1494757"/>
            <a:ext cx="10807148" cy="4650868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 dirty="0">
                <a:latin typeface="Myriad Pro"/>
              </a:rPr>
              <a:t>4. Valtionavustustoiminnan uusi sanasto yhtenäistää sanastoa eri valtionapuviranomaisten kesken osana valtionavustusten kehittämishanketta.</a:t>
            </a:r>
            <a:endParaRPr lang="en-US" dirty="0">
              <a:solidFill>
                <a:srgbClr val="000000"/>
              </a:solidFill>
              <a:latin typeface="Myriad Pro"/>
            </a:endParaRPr>
          </a:p>
          <a:p>
            <a:pPr marL="1085850" lvl="1" indent="-285750">
              <a:buFont typeface="Arial"/>
              <a:buChar char="•"/>
            </a:pPr>
            <a:r>
              <a:rPr lang="fi-FI" sz="2400" dirty="0">
                <a:latin typeface="Myriad Pro"/>
              </a:rPr>
              <a:t>Avustuksen välittäminen = ent. delegointi </a:t>
            </a:r>
            <a:endParaRPr lang="en-US" sz="2400">
              <a:solidFill>
                <a:srgbClr val="000000"/>
              </a:solidFill>
              <a:latin typeface="Myriad Pro"/>
            </a:endParaRPr>
          </a:p>
          <a:p>
            <a:pPr marL="1085850" lvl="1" indent="-285750">
              <a:buFont typeface="Arial"/>
              <a:buChar char="•"/>
            </a:pPr>
            <a:r>
              <a:rPr lang="fi-FI" sz="2400" dirty="0">
                <a:latin typeface="Myriad Pro"/>
              </a:rPr>
              <a:t>Siirron saaja = ent. osatoteuttaja</a:t>
            </a:r>
            <a:endParaRPr lang="en-US" sz="2400">
              <a:solidFill>
                <a:srgbClr val="000000"/>
              </a:solidFill>
              <a:latin typeface="Myriad Pro"/>
            </a:endParaRPr>
          </a:p>
          <a:p>
            <a:pPr marL="1085850" lvl="1" indent="-285750">
              <a:buFont typeface="Arial"/>
              <a:buChar char="•"/>
            </a:pPr>
            <a:r>
              <a:rPr lang="fi-FI" sz="2400" dirty="0">
                <a:latin typeface="Myriad Pro"/>
              </a:rPr>
              <a:t>Avustuksen käyttöä koskeva sopimus= ent. delegointisopimus</a:t>
            </a:r>
            <a:endParaRPr lang="fi-FI" sz="2400" dirty="0"/>
          </a:p>
          <a:p>
            <a:pPr indent="-215900"/>
            <a:r>
              <a:rPr lang="fi-FI" dirty="0">
                <a:latin typeface="Myriad Pro"/>
              </a:rPr>
              <a:t>5. Hakemuksen täydentäminen</a:t>
            </a:r>
            <a:endParaRPr lang="en-US">
              <a:latin typeface="Myriad Pro"/>
            </a:endParaRPr>
          </a:p>
          <a:p>
            <a:pPr marL="126365" indent="-342900">
              <a:buFont typeface="Arial" panose="020B0604020202020204" pitchFamily="34" charset="0"/>
              <a:buChar char="•"/>
            </a:pPr>
            <a:r>
              <a:rPr lang="fi-FI" dirty="0">
                <a:latin typeface="Myriad Pro"/>
              </a:rPr>
              <a:t>Hakemusta ei lähettämisen jälkeen voi itse täydentää järjestelmässä ilman yhteydenottoa Jyrki </a:t>
            </a:r>
            <a:r>
              <a:rPr lang="fi-FI" dirty="0" err="1">
                <a:latin typeface="Myriad Pro"/>
              </a:rPr>
              <a:t>Huikarille</a:t>
            </a:r>
            <a:r>
              <a:rPr lang="fi-FI" dirty="0">
                <a:latin typeface="Myriad Pro"/>
              </a:rPr>
              <a:t> ja </a:t>
            </a:r>
            <a:r>
              <a:rPr lang="fi-FI" dirty="0" err="1">
                <a:latin typeface="Myriad Pro"/>
              </a:rPr>
              <a:t>cc:nä</a:t>
            </a:r>
            <a:r>
              <a:rPr lang="fi-FI" dirty="0">
                <a:latin typeface="Myriad Pro"/>
              </a:rPr>
              <a:t> </a:t>
            </a:r>
            <a:r>
              <a:rPr lang="fi-FI" dirty="0">
                <a:latin typeface="Myriad Pro"/>
                <a:hlinkClick r:id="rId2"/>
              </a:rPr>
              <a:t>valtionavustukset.stm@gov.fi</a:t>
            </a:r>
            <a:r>
              <a:rPr lang="fi-FI" dirty="0">
                <a:latin typeface="Myriad Pro"/>
              </a:rPr>
              <a:t>.  (avaamme hakuasian täydentämistä varten, joissain tilanteissa täydennykset toimitettava s-postilla). Täydentäminen muuten mahdollista kuten aiemminkin. </a:t>
            </a:r>
          </a:p>
          <a:p>
            <a:pPr indent="-215900"/>
            <a:endParaRPr lang="fi-FI"/>
          </a:p>
          <a:p>
            <a:pPr indent="-215900"/>
            <a:endParaRPr lang="fi-FI" dirty="0"/>
          </a:p>
          <a:p>
            <a:pPr marL="342900" indent="-342900">
              <a:buChar char="•"/>
            </a:pPr>
            <a:endParaRPr lang="fi-FI"/>
          </a:p>
          <a:p>
            <a:pPr indent="-215900"/>
            <a:endParaRPr lang="fi-FI"/>
          </a:p>
          <a:p>
            <a:pPr indent="-215900">
              <a:buNone/>
            </a:pPr>
            <a:endParaRPr lang="fi-FI"/>
          </a:p>
          <a:p>
            <a:pPr marL="1040765" lvl="2" indent="0">
              <a:buNone/>
            </a:pPr>
            <a:endParaRPr lang="fi-FI"/>
          </a:p>
          <a:p>
            <a:pPr marL="1040765" lvl="2" indent="0">
              <a:buNone/>
            </a:pPr>
            <a:endParaRPr lang="fi-FI"/>
          </a:p>
          <a:p>
            <a:pPr marL="583565" lvl="1" indent="0">
              <a:buNone/>
            </a:pPr>
            <a:endParaRPr lang="fi-FI"/>
          </a:p>
          <a:p>
            <a:pPr marL="583565" lvl="1" indent="0">
              <a:buNone/>
            </a:pPr>
            <a:endParaRPr lang="fi-FI"/>
          </a:p>
          <a:p>
            <a:pPr marL="583565" lvl="1" indent="0">
              <a:buNone/>
            </a:pPr>
            <a:endParaRPr lang="fi-FI"/>
          </a:p>
          <a:p>
            <a:pPr marL="583565" lvl="1" indent="0">
              <a:buNone/>
            </a:pPr>
            <a:endParaRPr lang="fi-FI"/>
          </a:p>
          <a:p>
            <a:pPr marL="583565" lvl="1" indent="0">
              <a:buNone/>
            </a:pPr>
            <a:endParaRPr lang="fi-FI"/>
          </a:p>
          <a:p>
            <a:pPr marL="583565" lvl="1" indent="0">
              <a:buNone/>
            </a:pPr>
            <a:endParaRPr lang="fi-FI"/>
          </a:p>
          <a:p>
            <a:pPr marL="583565" lvl="1" indent="0">
              <a:buNone/>
            </a:pPr>
            <a:endParaRPr lang="fi-FI"/>
          </a:p>
          <a:p>
            <a:pPr marL="583565" lvl="1" indent="0">
              <a:buNone/>
            </a:pP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4740357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83E45F-B156-A875-3E7B-24E798F75C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latin typeface="Myriad Pro"/>
              </a:rPr>
              <a:t>Mikä</a:t>
            </a:r>
            <a:r>
              <a:rPr lang="en-US" dirty="0">
                <a:latin typeface="Myriad Pro"/>
              </a:rPr>
              <a:t> </a:t>
            </a:r>
            <a:r>
              <a:rPr lang="en-US" dirty="0" err="1">
                <a:latin typeface="Myriad Pro"/>
              </a:rPr>
              <a:t>muuttuu</a:t>
            </a:r>
            <a:r>
              <a:rPr lang="en-US" dirty="0">
                <a:latin typeface="Myriad Pro"/>
              </a:rPr>
              <a:t>?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6FEF38-CD65-33AB-770E-3A97823F66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lnSpcReduction="10000"/>
          </a:bodyPr>
          <a:lstStyle/>
          <a:p>
            <a:r>
              <a:rPr lang="en-US" dirty="0">
                <a:latin typeface="Myriad Pro"/>
              </a:rPr>
              <a:t>6. </a:t>
            </a:r>
            <a:r>
              <a:rPr lang="en-US" dirty="0" err="1">
                <a:latin typeface="Myriad Pro"/>
              </a:rPr>
              <a:t>Avustusten</a:t>
            </a:r>
            <a:r>
              <a:rPr lang="en-US" dirty="0">
                <a:latin typeface="Myriad Pro"/>
              </a:rPr>
              <a:t> </a:t>
            </a:r>
            <a:r>
              <a:rPr lang="en-US" dirty="0" err="1">
                <a:latin typeface="Myriad Pro"/>
              </a:rPr>
              <a:t>maksaminen</a:t>
            </a:r>
            <a:endParaRPr lang="en-US" dirty="0" err="1"/>
          </a:p>
          <a:p>
            <a:pPr marL="342900" indent="-342900">
              <a:buChar char="•"/>
            </a:pPr>
            <a:r>
              <a:rPr lang="en-US" err="1">
                <a:latin typeface="Myriad Pro"/>
              </a:rPr>
              <a:t>Tartuntatautien</a:t>
            </a:r>
            <a:r>
              <a:rPr lang="en-US" dirty="0">
                <a:latin typeface="Myriad Pro"/>
              </a:rPr>
              <a:t> </a:t>
            </a:r>
            <a:r>
              <a:rPr lang="en-US" err="1">
                <a:latin typeface="Myriad Pro"/>
              </a:rPr>
              <a:t>valvonnan</a:t>
            </a:r>
            <a:r>
              <a:rPr lang="en-US" dirty="0">
                <a:latin typeface="Myriad Pro"/>
              </a:rPr>
              <a:t> </a:t>
            </a:r>
            <a:r>
              <a:rPr lang="en-US" err="1">
                <a:latin typeface="Myriad Pro"/>
              </a:rPr>
              <a:t>avustukset</a:t>
            </a:r>
            <a:r>
              <a:rPr lang="en-US" dirty="0">
                <a:latin typeface="Myriad Pro"/>
              </a:rPr>
              <a:t> on </a:t>
            </a:r>
            <a:r>
              <a:rPr lang="en-US" err="1">
                <a:latin typeface="Myriad Pro"/>
              </a:rPr>
              <a:t>maksettu</a:t>
            </a:r>
            <a:r>
              <a:rPr lang="en-US" dirty="0">
                <a:latin typeface="Myriad Pro"/>
              </a:rPr>
              <a:t> </a:t>
            </a:r>
            <a:r>
              <a:rPr lang="en-US" err="1">
                <a:latin typeface="Myriad Pro"/>
              </a:rPr>
              <a:t>hieman</a:t>
            </a:r>
            <a:r>
              <a:rPr lang="en-US" dirty="0">
                <a:latin typeface="Myriad Pro"/>
              </a:rPr>
              <a:t> </a:t>
            </a:r>
            <a:r>
              <a:rPr lang="en-US" err="1">
                <a:latin typeface="Myriad Pro"/>
              </a:rPr>
              <a:t>eri</a:t>
            </a:r>
            <a:r>
              <a:rPr lang="en-US" dirty="0">
                <a:latin typeface="Myriad Pro"/>
              </a:rPr>
              <a:t> </a:t>
            </a:r>
            <a:r>
              <a:rPr lang="en-US" err="1">
                <a:latin typeface="Myriad Pro"/>
              </a:rPr>
              <a:t>menettelyin</a:t>
            </a:r>
            <a:r>
              <a:rPr lang="en-US" dirty="0">
                <a:latin typeface="Myriad Pro"/>
              </a:rPr>
              <a:t>. </a:t>
            </a:r>
            <a:r>
              <a:rPr lang="en-US" err="1">
                <a:latin typeface="Myriad Pro"/>
              </a:rPr>
              <a:t>STM:llä</a:t>
            </a:r>
            <a:r>
              <a:rPr lang="en-US" dirty="0">
                <a:latin typeface="Myriad Pro"/>
              </a:rPr>
              <a:t> on </a:t>
            </a:r>
            <a:r>
              <a:rPr lang="en-US" err="1">
                <a:latin typeface="Myriad Pro"/>
              </a:rPr>
              <a:t>tyypillisesti</a:t>
            </a:r>
            <a:r>
              <a:rPr lang="en-US" dirty="0">
                <a:latin typeface="Myriad Pro"/>
              </a:rPr>
              <a:t> </a:t>
            </a:r>
            <a:r>
              <a:rPr lang="en-US" err="1">
                <a:latin typeface="Myriad Pro"/>
              </a:rPr>
              <a:t>käytössä</a:t>
            </a:r>
            <a:r>
              <a:rPr lang="en-US" dirty="0">
                <a:latin typeface="Myriad Pro"/>
              </a:rPr>
              <a:t> </a:t>
            </a:r>
            <a:r>
              <a:rPr lang="en-US" err="1">
                <a:latin typeface="Myriad Pro"/>
              </a:rPr>
              <a:t>maksatushakemukset</a:t>
            </a:r>
            <a:r>
              <a:rPr lang="en-US" dirty="0">
                <a:latin typeface="Myriad Pro"/>
              </a:rPr>
              <a:t>. </a:t>
            </a:r>
            <a:endParaRPr lang="en-US" dirty="0"/>
          </a:p>
          <a:p>
            <a:pPr marL="342900" indent="-342900">
              <a:buChar char="•"/>
            </a:pPr>
            <a:r>
              <a:rPr lang="en-US" dirty="0">
                <a:latin typeface="Myriad Pro"/>
              </a:rPr>
              <a:t>STM on </a:t>
            </a:r>
            <a:r>
              <a:rPr lang="en-US" err="1">
                <a:latin typeface="Myriad Pro"/>
              </a:rPr>
              <a:t>siirtymässä</a:t>
            </a:r>
            <a:r>
              <a:rPr lang="en-US" dirty="0">
                <a:latin typeface="Myriad Pro"/>
              </a:rPr>
              <a:t> </a:t>
            </a:r>
            <a:r>
              <a:rPr lang="en-US" err="1">
                <a:latin typeface="Myriad Pro"/>
              </a:rPr>
              <a:t>pikkuhiljaisesti</a:t>
            </a:r>
            <a:r>
              <a:rPr lang="en-US" dirty="0">
                <a:latin typeface="Myriad Pro"/>
              </a:rPr>
              <a:t> </a:t>
            </a:r>
            <a:r>
              <a:rPr lang="en-US" err="1">
                <a:latin typeface="Myriad Pro"/>
              </a:rPr>
              <a:t>maksamismalliin</a:t>
            </a:r>
            <a:r>
              <a:rPr lang="en-US" dirty="0">
                <a:latin typeface="Myriad Pro"/>
              </a:rPr>
              <a:t>, </a:t>
            </a:r>
            <a:r>
              <a:rPr lang="en-US" err="1">
                <a:latin typeface="Myriad Pro"/>
              </a:rPr>
              <a:t>jossa</a:t>
            </a:r>
            <a:r>
              <a:rPr lang="en-US" dirty="0">
                <a:latin typeface="Myriad Pro"/>
              </a:rPr>
              <a:t> </a:t>
            </a:r>
            <a:r>
              <a:rPr lang="en-US" err="1">
                <a:latin typeface="Myriad Pro"/>
              </a:rPr>
              <a:t>osa</a:t>
            </a:r>
            <a:r>
              <a:rPr lang="en-US" dirty="0">
                <a:latin typeface="Myriad Pro"/>
              </a:rPr>
              <a:t> </a:t>
            </a:r>
            <a:r>
              <a:rPr lang="en-US" err="1">
                <a:latin typeface="Myriad Pro"/>
              </a:rPr>
              <a:t>avustuksesta</a:t>
            </a:r>
            <a:r>
              <a:rPr lang="en-US" dirty="0">
                <a:latin typeface="Myriad Pro"/>
              </a:rPr>
              <a:t> tai </a:t>
            </a:r>
            <a:r>
              <a:rPr lang="en-US" err="1">
                <a:latin typeface="Myriad Pro"/>
              </a:rPr>
              <a:t>tapauskohtaisesti</a:t>
            </a:r>
            <a:r>
              <a:rPr lang="en-US" dirty="0">
                <a:latin typeface="Myriad Pro"/>
              </a:rPr>
              <a:t> </a:t>
            </a:r>
            <a:r>
              <a:rPr lang="en-US" err="1">
                <a:latin typeface="Myriad Pro"/>
              </a:rPr>
              <a:t>koko</a:t>
            </a:r>
            <a:r>
              <a:rPr lang="en-US" dirty="0">
                <a:latin typeface="Myriad Pro"/>
              </a:rPr>
              <a:t> </a:t>
            </a:r>
            <a:r>
              <a:rPr lang="en-US" err="1">
                <a:latin typeface="Myriad Pro"/>
              </a:rPr>
              <a:t>avustus</a:t>
            </a:r>
            <a:r>
              <a:rPr lang="en-US" dirty="0">
                <a:latin typeface="Myriad Pro"/>
              </a:rPr>
              <a:t> </a:t>
            </a:r>
            <a:r>
              <a:rPr lang="en-US" err="1">
                <a:latin typeface="Myriad Pro"/>
              </a:rPr>
              <a:t>maksetaan</a:t>
            </a:r>
            <a:r>
              <a:rPr lang="en-US" dirty="0">
                <a:latin typeface="Myriad Pro"/>
              </a:rPr>
              <a:t> </a:t>
            </a:r>
            <a:r>
              <a:rPr lang="en-US" err="1">
                <a:latin typeface="Myriad Pro"/>
              </a:rPr>
              <a:t>hakijalle</a:t>
            </a:r>
            <a:r>
              <a:rPr lang="en-US" dirty="0">
                <a:latin typeface="Myriad Pro"/>
              </a:rPr>
              <a:t> </a:t>
            </a:r>
            <a:r>
              <a:rPr lang="en-US" err="1">
                <a:latin typeface="Myriad Pro"/>
              </a:rPr>
              <a:t>heti</a:t>
            </a:r>
            <a:r>
              <a:rPr lang="en-US" dirty="0">
                <a:latin typeface="Myriad Pro"/>
              </a:rPr>
              <a:t> </a:t>
            </a:r>
            <a:r>
              <a:rPr lang="en-US" err="1">
                <a:latin typeface="Myriad Pro"/>
              </a:rPr>
              <a:t>myöntöpäätöksen</a:t>
            </a:r>
            <a:r>
              <a:rPr lang="en-US" dirty="0">
                <a:latin typeface="Myriad Pro"/>
              </a:rPr>
              <a:t> </a:t>
            </a:r>
            <a:r>
              <a:rPr lang="en-US" err="1">
                <a:latin typeface="Myriad Pro"/>
              </a:rPr>
              <a:t>perusteella</a:t>
            </a:r>
            <a:r>
              <a:rPr lang="en-US" dirty="0">
                <a:latin typeface="Myriad Pro"/>
              </a:rPr>
              <a:t>. </a:t>
            </a:r>
          </a:p>
          <a:p>
            <a:pPr marL="342900" indent="-342900">
              <a:buChar char="•"/>
            </a:pPr>
            <a:r>
              <a:rPr lang="en-US" err="1">
                <a:latin typeface="Myriad Pro"/>
              </a:rPr>
              <a:t>Maksamismenettelyä</a:t>
            </a:r>
            <a:r>
              <a:rPr lang="en-US" dirty="0">
                <a:latin typeface="Myriad Pro"/>
              </a:rPr>
              <a:t> </a:t>
            </a:r>
            <a:r>
              <a:rPr lang="en-US" err="1">
                <a:latin typeface="Myriad Pro"/>
              </a:rPr>
              <a:t>tarkastellaan</a:t>
            </a:r>
            <a:r>
              <a:rPr lang="en-US" dirty="0">
                <a:latin typeface="Myriad Pro"/>
              </a:rPr>
              <a:t> </a:t>
            </a:r>
            <a:r>
              <a:rPr lang="en-US" err="1">
                <a:latin typeface="Myriad Pro"/>
              </a:rPr>
              <a:t>tapauskohtaisesti</a:t>
            </a:r>
            <a:r>
              <a:rPr lang="en-US" dirty="0">
                <a:latin typeface="Myriad Pro"/>
              </a:rPr>
              <a:t> ja </a:t>
            </a:r>
            <a:r>
              <a:rPr lang="en-US" err="1">
                <a:latin typeface="Myriad Pro"/>
              </a:rPr>
              <a:t>määritellään</a:t>
            </a:r>
            <a:r>
              <a:rPr lang="en-US" dirty="0">
                <a:latin typeface="Myriad Pro"/>
              </a:rPr>
              <a:t> </a:t>
            </a:r>
            <a:r>
              <a:rPr lang="en-US" err="1">
                <a:latin typeface="Myriad Pro"/>
              </a:rPr>
              <a:t>lopulta</a:t>
            </a:r>
            <a:r>
              <a:rPr lang="en-US" dirty="0">
                <a:latin typeface="Myriad Pro"/>
              </a:rPr>
              <a:t> </a:t>
            </a:r>
            <a:r>
              <a:rPr lang="en-US" err="1">
                <a:latin typeface="Myriad Pro"/>
              </a:rPr>
              <a:t>avustuspäätöksessä</a:t>
            </a:r>
            <a:r>
              <a:rPr lang="en-US" dirty="0">
                <a:latin typeface="Myriad Pro"/>
              </a:rPr>
              <a:t>. </a:t>
            </a:r>
            <a:endParaRPr lang="en-US" dirty="0"/>
          </a:p>
          <a:p>
            <a:endParaRPr lang="en-US" dirty="0">
              <a:latin typeface="Myriad Pro"/>
            </a:endParaRPr>
          </a:p>
          <a:p>
            <a:pPr indent="-215900"/>
            <a:r>
              <a:rPr lang="fi-FI" dirty="0">
                <a:latin typeface="Myriad Pro"/>
              </a:rPr>
              <a:t>Huom. </a:t>
            </a:r>
            <a:endParaRPr lang="fi-FI">
              <a:solidFill>
                <a:srgbClr val="000000"/>
              </a:solidFill>
              <a:latin typeface="Myriad Pro"/>
            </a:endParaRPr>
          </a:p>
          <a:p>
            <a:pPr marL="126365" indent="-342900">
              <a:buFont typeface="Arial"/>
              <a:buChar char="•"/>
            </a:pPr>
            <a:r>
              <a:rPr lang="fi-FI" dirty="0">
                <a:latin typeface="Myriad Pro"/>
              </a:rPr>
              <a:t>Muistakaa lukea huolellisesti ohjeet, päätös ehtoineen ja muut materiaalit!</a:t>
            </a:r>
            <a:endParaRPr lang="en-US" dirty="0">
              <a:latin typeface="Myriad Pro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389160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Yhteystiedot ongelmatilanteissa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46652" y="1405890"/>
            <a:ext cx="10883348" cy="4457700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fi-FI" sz="2000" dirty="0">
                <a:latin typeface="Myriad Pro"/>
              </a:rPr>
              <a:t>Järjestelmässä ei voi suoraan lähettää viestejä. Epäselvissä tilanteissa kysymykset sähköpostilla.</a:t>
            </a:r>
          </a:p>
          <a:p>
            <a:endParaRPr lang="fi-FI" sz="2000"/>
          </a:p>
          <a:p>
            <a:r>
              <a:rPr lang="fi-FI" sz="2000" dirty="0">
                <a:latin typeface="Myriad Pro"/>
              </a:rPr>
              <a:t>Palveluun liittyvät kysymykset ja tekniset ongelmat:</a:t>
            </a:r>
            <a:br>
              <a:rPr lang="fi-FI" sz="2000" dirty="0"/>
            </a:br>
            <a:r>
              <a:rPr lang="fi-FI" sz="2000" dirty="0">
                <a:latin typeface="Myriad Pro"/>
                <a:hlinkClick r:id="rId2"/>
              </a:rPr>
              <a:t>tuki.haeavustuksia@valtiokonttori.fi</a:t>
            </a:r>
          </a:p>
          <a:p>
            <a:r>
              <a:rPr lang="fi-FI" sz="2000" dirty="0">
                <a:latin typeface="Myriad Pro"/>
              </a:rPr>
              <a:t>Asiakaspalvelu puhelimitse ma, ke ja pe klo 14-16:</a:t>
            </a:r>
            <a:br>
              <a:rPr lang="fi-FI" sz="2000" dirty="0"/>
            </a:br>
            <a:r>
              <a:rPr lang="fi-FI" sz="2000" dirty="0">
                <a:latin typeface="Myriad Pro"/>
                <a:hlinkClick r:id="rId3"/>
              </a:rPr>
              <a:t>+358 295 50 3760</a:t>
            </a:r>
            <a:endParaRPr lang="fi-FI" sz="2000" dirty="0">
              <a:latin typeface="Myriad Pro"/>
              <a:hlinkClick r:id="rId2"/>
            </a:endParaRPr>
          </a:p>
          <a:p>
            <a:br>
              <a:rPr lang="fi-FI" sz="2000" dirty="0"/>
            </a:br>
            <a:r>
              <a:rPr lang="fi-FI" sz="2000" dirty="0">
                <a:latin typeface="Myriad Pro"/>
              </a:rPr>
              <a:t>Muissa asioissa </a:t>
            </a:r>
            <a:r>
              <a:rPr lang="fi-FI" sz="2000" dirty="0" err="1">
                <a:latin typeface="Myriad Pro"/>
              </a:rPr>
              <a:t>STM:n</a:t>
            </a:r>
            <a:r>
              <a:rPr lang="fi-FI" sz="2000" dirty="0">
                <a:latin typeface="Myriad Pro"/>
              </a:rPr>
              <a:t> yhteyshenkilöt </a:t>
            </a:r>
          </a:p>
          <a:p>
            <a:pPr lvl="1" indent="-215900"/>
            <a:r>
              <a:rPr lang="fi-FI" dirty="0">
                <a:latin typeface="Myriad Pro"/>
              </a:rPr>
              <a:t>Jyrki </a:t>
            </a:r>
            <a:r>
              <a:rPr lang="fi-FI" dirty="0" err="1">
                <a:latin typeface="Myriad Pro"/>
              </a:rPr>
              <a:t>Huikari</a:t>
            </a:r>
            <a:r>
              <a:rPr lang="fi-FI" dirty="0">
                <a:latin typeface="Myriad Pro"/>
              </a:rPr>
              <a:t> (jyrki.huikari@gov.fi)</a:t>
            </a:r>
            <a:endParaRPr lang="fi-FI" dirty="0"/>
          </a:p>
          <a:p>
            <a:pPr lvl="1" indent="-215900"/>
            <a:r>
              <a:rPr lang="fi-FI" dirty="0">
                <a:latin typeface="Myriad Pro"/>
              </a:rPr>
              <a:t>Aino Pennanen (aino.h.pennanen@gov.fi)</a:t>
            </a:r>
          </a:p>
          <a:p>
            <a:pPr lvl="1" indent="-215900"/>
            <a:r>
              <a:rPr lang="fi-FI" dirty="0">
                <a:latin typeface="Myriad Pro"/>
                <a:hlinkClick r:id="rId4"/>
              </a:rPr>
              <a:t>valtionavustukset.stm@gov.fi</a:t>
            </a:r>
            <a:r>
              <a:rPr lang="fi-FI" dirty="0">
                <a:latin typeface="Myriad Pro"/>
              </a:rPr>
              <a:t> </a:t>
            </a:r>
          </a:p>
          <a:p>
            <a:pPr marL="583565" lvl="1" indent="0">
              <a:buNone/>
            </a:pPr>
            <a:endParaRPr lang="fi-FI"/>
          </a:p>
          <a:p>
            <a:r>
              <a:rPr lang="fi-FI" sz="2000" dirty="0">
                <a:latin typeface="Myriad Pro"/>
              </a:rPr>
              <a:t>Jos hakemuksen jättö epäonnistuu ja hakuaika on umpeutumassa, vapaamuotoisen hakemuksen voi lähettää sähköpostilla </a:t>
            </a:r>
            <a:r>
              <a:rPr lang="fi-FI" sz="2000" dirty="0" err="1">
                <a:latin typeface="Myriad Pro"/>
              </a:rPr>
              <a:t>STM:n</a:t>
            </a:r>
            <a:r>
              <a:rPr lang="fi-FI" sz="2000" dirty="0">
                <a:latin typeface="Myriad Pro"/>
              </a:rPr>
              <a:t> kirjaamoon sekä Jyrki </a:t>
            </a:r>
            <a:r>
              <a:rPr lang="fi-FI" sz="2000" dirty="0" err="1">
                <a:latin typeface="Myriad Pro"/>
              </a:rPr>
              <a:t>Huikarille</a:t>
            </a:r>
            <a:r>
              <a:rPr lang="fi-FI" sz="2000" dirty="0">
                <a:latin typeface="Myriad Pro"/>
              </a:rPr>
              <a:t>. Älkää jättäkö hakemista viimeisiin päiviin! Myöhässä saapuneita hakemuksia ei käsitellä.</a:t>
            </a:r>
            <a:endParaRPr lang="fi-FI" sz="2000" dirty="0"/>
          </a:p>
        </p:txBody>
      </p:sp>
    </p:spTree>
    <p:extLst>
      <p:ext uri="{BB962C8B-B14F-4D97-AF65-F5344CB8AC3E}">
        <p14:creationId xmlns:p14="http://schemas.microsoft.com/office/powerpoint/2010/main" val="563977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546651" y="365124"/>
            <a:ext cx="10807149" cy="1325563"/>
          </a:xfrm>
        </p:spPr>
        <p:txBody>
          <a:bodyPr>
            <a:normAutofit/>
          </a:bodyPr>
          <a:lstStyle/>
          <a:p>
            <a:r>
              <a:rPr lang="fi-FI" sz="3300" dirty="0">
                <a:latin typeface="Myriad Pro"/>
              </a:rPr>
              <a:t>Tartuntatautien valvonnan määrärahan valtionavustushaku vuodelle 2026</a:t>
            </a:r>
            <a:endParaRPr lang="fi-FI" sz="3300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46652" y="1825625"/>
            <a:ext cx="11111948" cy="4320000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 sz="2800" b="1" dirty="0">
                <a:latin typeface="Myriad Pro"/>
              </a:rPr>
              <a:t>Sisältö</a:t>
            </a:r>
          </a:p>
          <a:p>
            <a:pPr marL="342900" indent="-34290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fi-FI" sz="2800" dirty="0">
                <a:latin typeface="Myriad Pro"/>
              </a:rPr>
              <a:t>Yleisesti tulevasta hausta </a:t>
            </a:r>
          </a:p>
          <a:p>
            <a:pPr marL="342900" indent="-34290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fi-FI" sz="2800" dirty="0">
                <a:latin typeface="Myriad Pro"/>
              </a:rPr>
              <a:t>Valtionavustusten kehittämishanke ja uusi järjestelmä - mikä muuttuu</a:t>
            </a:r>
            <a:r>
              <a:rPr lang="fi-FI" sz="2800" dirty="0">
                <a:solidFill>
                  <a:schemeClr val="tx2"/>
                </a:solidFill>
                <a:latin typeface="Myriad Pro"/>
              </a:rPr>
              <a:t>? </a:t>
            </a:r>
          </a:p>
          <a:p>
            <a:pPr marL="342900" indent="-34290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fi-FI" sz="2800" dirty="0">
                <a:latin typeface="Myriad Pro"/>
              </a:rPr>
              <a:t>Keskustelua/kysymyksiä</a:t>
            </a:r>
          </a:p>
          <a:p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2722368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Tartuntatautien valvonnan määräraha </a:t>
            </a:r>
            <a:r>
              <a:rPr lang="fi-FI" sz="2000"/>
              <a:t>1/2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46652" y="1604356"/>
            <a:ext cx="10807148" cy="4541269"/>
          </a:xfrm>
        </p:spPr>
        <p:txBody>
          <a:bodyPr>
            <a:normAutofit fontScale="92500"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/>
              <a:t>Tartuntatautien valvonnan määräraha on harkinnanvarainen määräraha, jota saa käyttää tartuntatautilain edellyttämän ehkäisyn ja valistustoiminnan, yllättävien epidemioiden selvittämisen ja seurannan sekä näiden edellyttämän kansainvälisen yhteistyön aiheuttamien menojen maksamiseen.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/>
              <a:t>Määrärahalla voidaan avustaa tartuntatautien ehkäisyyn ja riskien vähentämiseen liittyviä hankkeita. Määrärahasta </a:t>
            </a:r>
            <a:r>
              <a:rPr lang="fi-FI" b="1"/>
              <a:t>voidaan myöntää valtionavustuksia järjestöille, säätiöille, hyvinvointialueille ja muille toimijoille.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/>
              <a:t>Hanketukea ei ole tarkoitettu akateemisen perustutkimuksen rahoittamiseen eikä yleisavustukseksi hakijan perustoiminnan tukemiseen. Hanketukea ei myönnetä hyvinvointialueiden järjestämisvastuulla olevien </a:t>
            </a:r>
            <a:r>
              <a:rPr lang="fi-FI" err="1"/>
              <a:t>sosiaali</a:t>
            </a:r>
            <a:r>
              <a:rPr lang="fi-FI"/>
              <a:t>- ja terveyspalveluiden tuottamiseen eikä toimintaan, jonka hakija tuottaa palvelun järjestämisvastuussa olevan hyvinvointialueen kanssa tehdyn ostopalvelusopimuksen perusteella. </a:t>
            </a:r>
          </a:p>
        </p:txBody>
      </p:sp>
    </p:spTree>
    <p:extLst>
      <p:ext uri="{BB962C8B-B14F-4D97-AF65-F5344CB8AC3E}">
        <p14:creationId xmlns:p14="http://schemas.microsoft.com/office/powerpoint/2010/main" val="10789213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Tartuntatautien valvonnan määräraha </a:t>
            </a:r>
            <a:r>
              <a:rPr lang="fi-FI" sz="2000"/>
              <a:t>2/2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/>
              <a:t>Tartuntatautien valvonnan määrärahan suuruus ratkaistaan eduskunnan hyväksyessä valtion vuoden 2026 talousarvion.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/>
              <a:t>HE TAE 2026  460 000 euroa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/>
              <a:t>Ministeriö harkitsee hakemusten perusteella, kuinka suuri osa määrärahasta myönnetään valtionavustuksina.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>
                <a:latin typeface="Myriad Pro"/>
              </a:rPr>
              <a:t>Päätökset tehdään vuodenvaihteessa/tammikuussa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/>
              <a:t>Haku on avattu haeavustuksia.fi-palvelussa 1.10.2025 ja haku päättyy 14.11.2025 klo. 16.15.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/>
              <a:t>Avustuksen mahdollinen käyttöaika on 1.1.2026-31.12.2026.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/>
              <a:t>Hanketukea ei myönnetä täysimääräisenä ilman erityistä perustetta.</a:t>
            </a:r>
          </a:p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186019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Tartuntatautien valvonnan määrärahan painopistealueet 2023-2027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46652" y="1894205"/>
            <a:ext cx="10807148" cy="4320000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/>
              <a:t>Mikrobilääkeresistenssin torjunta ja hoitoon liittyvien infektioiden ehkäisy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/>
              <a:t>Seksi- ja verivälitteisten tautien ehkäisy ja </a:t>
            </a:r>
            <a:r>
              <a:rPr lang="fi-FI" err="1"/>
              <a:t>seksuaali</a:t>
            </a:r>
            <a:r>
              <a:rPr lang="fi-FI"/>
              <a:t>- ja lisääntymisterveyden ja -oikeuksien edistäminen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/>
              <a:t>Korkean rokotuskattavuuden ylläpitäminen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/>
              <a:t>Haavoittuvassa asemassa olevien ja riskiryhmien tartuntatautien ehkäisy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 err="1"/>
              <a:t>Hengitysteitse</a:t>
            </a:r>
            <a:r>
              <a:rPr lang="fi-FI"/>
              <a:t> leviävien infektioiden ml. tuberkuloosin torjunta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/>
              <a:t>Pandemiavarautumisen kehittäminen osana kokonaisturvallisuuden yhteistoimintamallia</a:t>
            </a:r>
          </a:p>
        </p:txBody>
      </p:sp>
    </p:spTree>
    <p:extLst>
      <p:ext uri="{BB962C8B-B14F-4D97-AF65-F5344CB8AC3E}">
        <p14:creationId xmlns:p14="http://schemas.microsoft.com/office/powerpoint/2010/main" val="40984588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>
                <a:latin typeface="Myriad Pro"/>
              </a:rPr>
              <a:t>Valtioavustusprosesseja digitalisoidaan Valtiokonttorin johdolla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46652" y="1825624"/>
            <a:ext cx="10807148" cy="4639183"/>
          </a:xfrm>
        </p:spPr>
        <p:txBody>
          <a:bodyPr vert="horz" lIns="91440" tIns="45720" rIns="91440" bIns="45720" rtlCol="0" anchor="t">
            <a:normAutofit fontScale="77500" lnSpcReduction="20000"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fi-FI" sz="2800" dirty="0"/>
              <a:t>Tarkoituksena on, että koko valtionhallinto siirtyy vaiheittain valtionavustustoiminnan yhteiseen toimintamalliin ja ottaa lähivuosina käyttöön sitä tukevat yhteiset digitaaliset palvelut (haeavustuksia.fi; tutkiavustuksia.fi). </a:t>
            </a:r>
          </a:p>
          <a:p>
            <a:pPr marL="1257300" lvl="1" indent="-457200"/>
            <a:r>
              <a:rPr lang="fi-FI" sz="2400" dirty="0"/>
              <a:t>Haeavustuksia.fi on hakijoiden portaali, jossa on julkaistu hakuilmoitukset vähintään osittain 1.10.2023 alkaen</a:t>
            </a:r>
          </a:p>
          <a:p>
            <a:pPr marL="1257300" lvl="1" indent="-457200"/>
            <a:r>
              <a:rPr lang="fi-FI" sz="2400" dirty="0">
                <a:latin typeface="Myriad Pro"/>
              </a:rPr>
              <a:t>Tutkiavustuksia.fi on kaikille avoin portaali, jossa on julkaistu tiettyjä perustietoja valtionavustushauista 1.10.2023 alkaen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fi-FI" sz="2600" dirty="0">
                <a:latin typeface="Myriad Pro"/>
              </a:rPr>
              <a:t>Tartuntatautien valvonnan määräraha on </a:t>
            </a:r>
            <a:r>
              <a:rPr lang="fi-FI" sz="2600" err="1">
                <a:latin typeface="Myriad Pro"/>
              </a:rPr>
              <a:t>STM:n</a:t>
            </a:r>
            <a:r>
              <a:rPr lang="fi-FI" sz="2600" dirty="0">
                <a:latin typeface="Myriad Pro"/>
              </a:rPr>
              <a:t> toinen avustuskokonaisuus uudessa järjestelmässä</a:t>
            </a:r>
            <a:endParaRPr lang="en-US" sz="2600" dirty="0">
              <a:latin typeface="Myriad Pro"/>
            </a:endParaRPr>
          </a:p>
          <a:p>
            <a:pPr marL="1257300" lvl="1" indent="-457200">
              <a:buFont typeface="Arial,Sans-Serif" panose="020B0604020202020204" pitchFamily="34" charset="0"/>
            </a:pPr>
            <a:r>
              <a:rPr lang="fi-FI" sz="2300" dirty="0">
                <a:latin typeface="Myriad Pro"/>
              </a:rPr>
              <a:t>Tartuntatautien valvonnan määrärahaa haetaan </a:t>
            </a:r>
            <a:r>
              <a:rPr lang="fi-FI" sz="2300" err="1">
                <a:latin typeface="Myriad Pro"/>
              </a:rPr>
              <a:t>haeavustuksia.fi:n</a:t>
            </a:r>
            <a:r>
              <a:rPr lang="fi-FI" sz="2300" dirty="0">
                <a:latin typeface="Myriad Pro"/>
              </a:rPr>
              <a:t> kautta</a:t>
            </a:r>
            <a:endParaRPr lang="en-US" sz="2300">
              <a:latin typeface="Myriad Pro"/>
            </a:endParaRPr>
          </a:p>
          <a:p>
            <a:pPr marL="1257300" lvl="1" indent="-457200">
              <a:buFont typeface="Arial,Sans-Serif" panose="020B0604020202020204" pitchFamily="34" charset="0"/>
            </a:pPr>
            <a:r>
              <a:rPr lang="fi-FI" sz="2300" err="1">
                <a:latin typeface="Myriad Pro"/>
              </a:rPr>
              <a:t>STM:n</a:t>
            </a:r>
            <a:r>
              <a:rPr lang="fi-FI" sz="2300" dirty="0">
                <a:latin typeface="Myriad Pro"/>
              </a:rPr>
              <a:t> käyttää haun hallinnointiin uutta järjestelmää ja uusia työkaluja siltä osin kuin ne ovat jo käytössä </a:t>
            </a:r>
            <a:endParaRPr lang="en-US" sz="2300">
              <a:latin typeface="Myriad Pro"/>
            </a:endParaRPr>
          </a:p>
          <a:p>
            <a:pPr marL="1257300" lvl="1" indent="-457200">
              <a:buFont typeface="Arial,Sans-Serif" panose="020B0604020202020204" pitchFamily="34" charset="0"/>
            </a:pPr>
            <a:r>
              <a:rPr lang="fi-FI" sz="2300" dirty="0">
                <a:latin typeface="Myriad Pro"/>
              </a:rPr>
              <a:t>Osa toiminnallisuuksista on edelleen kesken, esim. maksaminen, raportointi</a:t>
            </a:r>
            <a:endParaRPr lang="en-US" sz="2300"/>
          </a:p>
          <a:p>
            <a:pPr marL="1257300" lvl="1" indent="-457200">
              <a:buFont typeface="Arial,Sans-Serif" panose="020B0604020202020204" pitchFamily="34" charset="0"/>
            </a:pPr>
            <a:r>
              <a:rPr lang="fi-FI" sz="2300" dirty="0">
                <a:latin typeface="Myriad Pro"/>
              </a:rPr>
              <a:t>Hausta saatava käyttökokemus on arvokasta sekä </a:t>
            </a:r>
            <a:r>
              <a:rPr lang="fi-FI" sz="2300" err="1">
                <a:latin typeface="Myriad Pro"/>
              </a:rPr>
              <a:t>STM:lle</a:t>
            </a:r>
            <a:r>
              <a:rPr lang="fi-FI" sz="2300" dirty="0">
                <a:latin typeface="Myriad Pro"/>
              </a:rPr>
              <a:t> että koko järjestelmän kehitystyölle</a:t>
            </a:r>
            <a:endParaRPr lang="en-US" sz="2300">
              <a:latin typeface="Myriad Pro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fi-FI" sz="2600" dirty="0">
                <a:latin typeface="Myriad Pro"/>
              </a:rPr>
              <a:t>Jatkossa yhä useampia avustuksia myös haetaan </a:t>
            </a:r>
            <a:r>
              <a:rPr lang="fi-FI" sz="2600" err="1">
                <a:latin typeface="Myriad Pro"/>
              </a:rPr>
              <a:t>haeavustuksia.fi:n</a:t>
            </a:r>
            <a:r>
              <a:rPr lang="fi-FI" sz="2600" dirty="0">
                <a:latin typeface="Myriad Pro"/>
              </a:rPr>
              <a:t> kautta -&gt; </a:t>
            </a:r>
            <a:r>
              <a:rPr lang="fi-FI" sz="2600" err="1">
                <a:latin typeface="Myriad Pro"/>
              </a:rPr>
              <a:t>STM:n</a:t>
            </a:r>
            <a:r>
              <a:rPr lang="fi-FI" sz="2600" dirty="0">
                <a:latin typeface="Myriad Pro"/>
              </a:rPr>
              <a:t> avustustoiminnan on tarkoitus vaiheittain siirtyä uuteen järjestelmään</a:t>
            </a:r>
            <a:endParaRPr lang="fi-FI" sz="2600"/>
          </a:p>
          <a:p>
            <a:pPr marL="457200" indent="-457200">
              <a:buFont typeface="Arial" panose="020B0604020202020204" pitchFamily="34" charset="0"/>
              <a:buChar char="•"/>
            </a:pPr>
            <a:endParaRPr lang="fi-FI" sz="2800" dirty="0"/>
          </a:p>
          <a:p>
            <a:pPr marL="583565" lvl="1" indent="0">
              <a:buNone/>
            </a:pPr>
            <a:endParaRPr lang="fi-FI" dirty="0"/>
          </a:p>
          <a:p>
            <a:pPr marL="583565" lvl="1" indent="0">
              <a:buNone/>
            </a:pPr>
            <a:endParaRPr lang="fi-FI" dirty="0"/>
          </a:p>
          <a:p>
            <a:pPr marL="583565" lvl="1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0994710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Mikä muuttuu?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46652" y="1389888"/>
            <a:ext cx="10807148" cy="4755737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240665" indent="-457200">
              <a:buFont typeface="+mj-lt"/>
              <a:buAutoNum type="arabicPeriod"/>
            </a:pPr>
            <a:r>
              <a:rPr lang="fi-FI" dirty="0">
                <a:latin typeface="Myriad Pro"/>
              </a:rPr>
              <a:t>Hakutapa</a:t>
            </a:r>
          </a:p>
          <a:p>
            <a:pPr marL="926465" lvl="1" indent="-342900"/>
            <a:r>
              <a:rPr lang="fi-FI" sz="2400" dirty="0">
                <a:latin typeface="Myriad Pro"/>
              </a:rPr>
              <a:t>Järjestelmään kirjautumiseen ja avustusten hakemiseen tarvitaan Suomi.fi-valtuudet. </a:t>
            </a:r>
            <a:r>
              <a:rPr lang="fi-FI" sz="2400" b="1" dirty="0">
                <a:latin typeface="Myriad Pro"/>
              </a:rPr>
              <a:t>Valtuudet kannattaa hakea mahdollisimman pian! </a:t>
            </a:r>
          </a:p>
          <a:p>
            <a:pPr marL="1383665" lvl="2" indent="-342900">
              <a:buFont typeface="Wingdings" panose="020B0604020202020204" pitchFamily="34" charset="0"/>
              <a:buChar char="§"/>
            </a:pPr>
            <a:r>
              <a:rPr lang="fi-FI" sz="2400" b="1" dirty="0">
                <a:solidFill>
                  <a:srgbClr val="53565A"/>
                </a:solidFill>
                <a:latin typeface="Myriad Pro"/>
              </a:rPr>
              <a:t>Erikseen valmistelijalle sekä nimenkirjoittajalle</a:t>
            </a:r>
          </a:p>
          <a:p>
            <a:pPr marL="926465" lvl="1" indent="-342900"/>
            <a:r>
              <a:rPr lang="fi-FI" sz="2400" dirty="0">
                <a:solidFill>
                  <a:srgbClr val="53565A"/>
                </a:solidFill>
                <a:latin typeface="Myriad Pro"/>
              </a:rPr>
              <a:t>Suomi.fi-valtuuksissa yksityishenkilöt, yritykset ja yhteisöt voivat valtuuttaa jonkun toisen hoitamaan asioita puolestaan</a:t>
            </a:r>
            <a:endParaRPr lang="fi-FI"/>
          </a:p>
          <a:p>
            <a:pPr marL="926465" lvl="1" indent="-342900"/>
            <a:r>
              <a:rPr lang="fi-FI" sz="2400" dirty="0">
                <a:solidFill>
                  <a:srgbClr val="53565A"/>
                </a:solidFill>
                <a:latin typeface="Myriad Pro"/>
              </a:rPr>
              <a:t>Valtuutus on sähköinen valtakirja, jonka tiedot tallennetaan valtuusrekisteriin. Kun haluat asioida toisen puolesta Suomi.fi-valtuuksia hyödyntävässä palvelussa, voimassa olevat valtuudet tarkistetaan valtuusrekisteristä</a:t>
            </a:r>
          </a:p>
          <a:p>
            <a:pPr lvl="1" indent="-215900"/>
            <a:r>
              <a:rPr lang="fi-FI" sz="2400" dirty="0">
                <a:solidFill>
                  <a:srgbClr val="FFC000"/>
                </a:solidFill>
                <a:latin typeface="Myriad Pro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Valtionavustusten hakeminen - Haeavustuksia.fi – Valtiokonttori</a:t>
            </a:r>
            <a:endParaRPr lang="fi-FI" sz="2400" dirty="0">
              <a:solidFill>
                <a:srgbClr val="FFC000"/>
              </a:solidFill>
              <a:latin typeface="Myriad Pro"/>
            </a:endParaRPr>
          </a:p>
          <a:p>
            <a:pPr lvl="1" indent="-215900"/>
            <a:r>
              <a:rPr lang="fi-FI" sz="2400" dirty="0">
                <a:solidFill>
                  <a:srgbClr val="FFC000"/>
                </a:solidFill>
                <a:latin typeface="Myriad Pro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Valtuudet - Suomi.fi</a:t>
            </a:r>
            <a:endParaRPr lang="fi-FI" sz="2400" dirty="0">
              <a:solidFill>
                <a:srgbClr val="FFC000"/>
              </a:solidFill>
              <a:latin typeface="Myriad Pro"/>
            </a:endParaRPr>
          </a:p>
          <a:p>
            <a:pPr lvl="1" indent="-215900"/>
            <a:endParaRPr lang="fi-FI" sz="2400" dirty="0">
              <a:solidFill>
                <a:srgbClr val="FFC000"/>
              </a:solidFill>
              <a:latin typeface="Myriad Pro"/>
            </a:endParaRPr>
          </a:p>
          <a:p>
            <a:pPr marL="240665" indent="-457200">
              <a:buFont typeface="Calibri Light" panose="020F0302020204030204"/>
              <a:buAutoNum type="arabicPeriod"/>
            </a:pPr>
            <a:endParaRPr lang="fi-FI" sz="2400" dirty="0">
              <a:solidFill>
                <a:srgbClr val="53565A"/>
              </a:solidFill>
              <a:latin typeface="Myriad Pro"/>
            </a:endParaRPr>
          </a:p>
          <a:p>
            <a:pPr lvl="1" indent="-215900"/>
            <a:endParaRPr lang="fi-FI" sz="2400"/>
          </a:p>
          <a:p>
            <a:pPr marL="1040765" lvl="2" indent="0">
              <a:buNone/>
            </a:pPr>
            <a:endParaRPr lang="fi-FI" sz="1600"/>
          </a:p>
          <a:p>
            <a:pPr marL="1040765" lvl="2" indent="0">
              <a:buNone/>
            </a:pPr>
            <a:endParaRPr lang="fi-FI" sz="1600"/>
          </a:p>
          <a:p>
            <a:pPr marL="583565" lvl="1" indent="0">
              <a:buNone/>
            </a:pPr>
            <a:endParaRPr lang="fi-FI" sz="1600"/>
          </a:p>
          <a:p>
            <a:pPr marL="583565" lvl="1" indent="0">
              <a:buNone/>
            </a:pPr>
            <a:endParaRPr lang="fi-FI" sz="1600"/>
          </a:p>
          <a:p>
            <a:pPr marL="583565" lvl="1" indent="0">
              <a:buNone/>
            </a:pPr>
            <a:endParaRPr lang="fi-FI" sz="1600"/>
          </a:p>
          <a:p>
            <a:pPr marL="583565" lvl="1" indent="0">
              <a:buNone/>
            </a:pPr>
            <a:endParaRPr lang="fi-FI" sz="1600"/>
          </a:p>
          <a:p>
            <a:pPr marL="583565" lvl="1" indent="0">
              <a:buNone/>
            </a:pPr>
            <a:endParaRPr lang="fi-FI" sz="1600"/>
          </a:p>
          <a:p>
            <a:pPr marL="583565" lvl="1" indent="0">
              <a:buNone/>
            </a:pPr>
            <a:endParaRPr lang="fi-FI" sz="1600"/>
          </a:p>
          <a:p>
            <a:pPr marL="583565" lvl="1" indent="0">
              <a:buNone/>
            </a:pPr>
            <a:endParaRPr lang="fi-FI" sz="1600"/>
          </a:p>
          <a:p>
            <a:pPr marL="583565" lvl="1" indent="0">
              <a:buNone/>
            </a:pPr>
            <a:endParaRPr lang="fi-FI" sz="1600"/>
          </a:p>
        </p:txBody>
      </p:sp>
    </p:spTree>
    <p:extLst>
      <p:ext uri="{BB962C8B-B14F-4D97-AF65-F5344CB8AC3E}">
        <p14:creationId xmlns:p14="http://schemas.microsoft.com/office/powerpoint/2010/main" val="174039410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DAE564-E6ED-F72A-D2D5-708E4DB6D1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latin typeface="Myriad Pro"/>
              </a:rPr>
              <a:t>Valtuuksien</a:t>
            </a:r>
            <a:r>
              <a:rPr lang="en-US" dirty="0">
                <a:latin typeface="Myriad Pro"/>
              </a:rPr>
              <a:t> </a:t>
            </a:r>
            <a:r>
              <a:rPr lang="en-US" dirty="0" err="1">
                <a:latin typeface="Myriad Pro"/>
              </a:rPr>
              <a:t>hakeminen</a:t>
            </a:r>
            <a:endParaRPr lang="en-US" dirty="0" err="1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6DBEA7-B1C1-CCF6-3707-B7A6A611B9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6652" y="1770541"/>
            <a:ext cx="10807148" cy="4760674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342900" indent="-342900">
              <a:buChar char="•"/>
            </a:pPr>
            <a:r>
              <a:rPr lang="en-US" dirty="0">
                <a:latin typeface="Myriad Pro"/>
              </a:rPr>
              <a:t>Kun annat </a:t>
            </a:r>
            <a:r>
              <a:rPr lang="en-US" err="1">
                <a:latin typeface="Myriad Pro"/>
              </a:rPr>
              <a:t>valtuuden</a:t>
            </a:r>
            <a:r>
              <a:rPr lang="en-US" dirty="0">
                <a:latin typeface="Myriad Pro"/>
              </a:rPr>
              <a:t>, </a:t>
            </a:r>
            <a:r>
              <a:rPr lang="en-US" err="1">
                <a:latin typeface="Myriad Pro"/>
              </a:rPr>
              <a:t>tunnistaudut</a:t>
            </a:r>
            <a:r>
              <a:rPr lang="en-US" dirty="0">
                <a:latin typeface="Myriad Pro"/>
              </a:rPr>
              <a:t> </a:t>
            </a:r>
            <a:r>
              <a:rPr lang="en-US" err="1">
                <a:latin typeface="Myriad Pro"/>
              </a:rPr>
              <a:t>ensin</a:t>
            </a:r>
            <a:r>
              <a:rPr lang="en-US" dirty="0">
                <a:latin typeface="Myriad Pro"/>
              </a:rPr>
              <a:t> </a:t>
            </a:r>
            <a:r>
              <a:rPr lang="en-US" err="1">
                <a:latin typeface="Myriad Pro"/>
              </a:rPr>
              <a:t>Suomi.fihin</a:t>
            </a:r>
            <a:r>
              <a:rPr lang="en-US" dirty="0">
                <a:latin typeface="Myriad Pro"/>
              </a:rPr>
              <a:t> </a:t>
            </a:r>
            <a:r>
              <a:rPr lang="en-US" err="1">
                <a:latin typeface="Myriad Pro"/>
              </a:rPr>
              <a:t>omilla</a:t>
            </a:r>
            <a:r>
              <a:rPr lang="en-US" dirty="0">
                <a:latin typeface="Myriad Pro"/>
              </a:rPr>
              <a:t> </a:t>
            </a:r>
            <a:r>
              <a:rPr lang="en-US" err="1">
                <a:latin typeface="Myriad Pro"/>
              </a:rPr>
              <a:t>henkilökohtaisilla</a:t>
            </a:r>
            <a:r>
              <a:rPr lang="en-US" dirty="0">
                <a:latin typeface="Myriad Pro"/>
              </a:rPr>
              <a:t> </a:t>
            </a:r>
            <a:r>
              <a:rPr lang="en-US" err="1">
                <a:latin typeface="Myriad Pro"/>
              </a:rPr>
              <a:t>tunnistusvälineilläsi</a:t>
            </a:r>
            <a:r>
              <a:rPr lang="en-US" dirty="0">
                <a:latin typeface="Myriad Pro"/>
              </a:rPr>
              <a:t> ja </a:t>
            </a:r>
            <a:r>
              <a:rPr lang="en-US" err="1">
                <a:latin typeface="Myriad Pro"/>
              </a:rPr>
              <a:t>valitset</a:t>
            </a:r>
            <a:r>
              <a:rPr lang="en-US" dirty="0">
                <a:latin typeface="Myriad Pro"/>
              </a:rPr>
              <a:t>, </a:t>
            </a:r>
            <a:r>
              <a:rPr lang="en-US" err="1">
                <a:latin typeface="Myriad Pro"/>
              </a:rPr>
              <a:t>kenen</a:t>
            </a:r>
            <a:r>
              <a:rPr lang="en-US" dirty="0">
                <a:latin typeface="Myriad Pro"/>
              </a:rPr>
              <a:t> </a:t>
            </a:r>
            <a:r>
              <a:rPr lang="en-US" err="1">
                <a:latin typeface="Myriad Pro"/>
              </a:rPr>
              <a:t>valtuuksiin</a:t>
            </a:r>
            <a:r>
              <a:rPr lang="en-US" dirty="0">
                <a:latin typeface="Myriad Pro"/>
              </a:rPr>
              <a:t> </a:t>
            </a:r>
            <a:r>
              <a:rPr lang="en-US" err="1">
                <a:latin typeface="Myriad Pro"/>
              </a:rPr>
              <a:t>haluat</a:t>
            </a:r>
            <a:r>
              <a:rPr lang="en-US" dirty="0">
                <a:latin typeface="Myriad Pro"/>
              </a:rPr>
              <a:t> </a:t>
            </a:r>
            <a:r>
              <a:rPr lang="en-US" err="1">
                <a:latin typeface="Myriad Pro"/>
              </a:rPr>
              <a:t>siirtyä</a:t>
            </a:r>
            <a:r>
              <a:rPr lang="en-US" dirty="0">
                <a:latin typeface="Myriad Pro"/>
              </a:rPr>
              <a:t>. Sen </a:t>
            </a:r>
            <a:r>
              <a:rPr lang="en-US" err="1">
                <a:latin typeface="Myriad Pro"/>
              </a:rPr>
              <a:t>jälkeen</a:t>
            </a:r>
            <a:r>
              <a:rPr lang="en-US" dirty="0">
                <a:latin typeface="Myriad Pro"/>
              </a:rPr>
              <a:t> </a:t>
            </a:r>
            <a:r>
              <a:rPr lang="en-US" err="1">
                <a:latin typeface="Myriad Pro"/>
              </a:rPr>
              <a:t>valitset</a:t>
            </a:r>
            <a:r>
              <a:rPr lang="en-US" dirty="0">
                <a:latin typeface="Myriad Pro"/>
              </a:rPr>
              <a:t> </a:t>
            </a:r>
            <a:r>
              <a:rPr lang="en-US" err="1">
                <a:latin typeface="Myriad Pro"/>
              </a:rPr>
              <a:t>valtuutetun</a:t>
            </a:r>
            <a:r>
              <a:rPr lang="en-US" dirty="0">
                <a:latin typeface="Myriad Pro"/>
              </a:rPr>
              <a:t> tai </a:t>
            </a:r>
            <a:r>
              <a:rPr lang="en-US" err="1">
                <a:latin typeface="Myriad Pro"/>
              </a:rPr>
              <a:t>valtuutetut</a:t>
            </a:r>
            <a:r>
              <a:rPr lang="en-US" dirty="0">
                <a:latin typeface="Myriad Pro"/>
              </a:rPr>
              <a:t> ja </a:t>
            </a:r>
            <a:r>
              <a:rPr lang="en-US" err="1">
                <a:latin typeface="Myriad Pro"/>
              </a:rPr>
              <a:t>asiat</a:t>
            </a:r>
            <a:r>
              <a:rPr lang="en-US" dirty="0">
                <a:latin typeface="Myriad Pro"/>
              </a:rPr>
              <a:t>, </a:t>
            </a:r>
            <a:r>
              <a:rPr lang="en-US" err="1">
                <a:latin typeface="Myriad Pro"/>
              </a:rPr>
              <a:t>joita</a:t>
            </a:r>
            <a:r>
              <a:rPr lang="en-US" dirty="0">
                <a:latin typeface="Myriad Pro"/>
              </a:rPr>
              <a:t> he </a:t>
            </a:r>
            <a:r>
              <a:rPr lang="en-US" err="1">
                <a:latin typeface="Myriad Pro"/>
              </a:rPr>
              <a:t>voivat</a:t>
            </a:r>
            <a:r>
              <a:rPr lang="en-US" dirty="0">
                <a:latin typeface="Myriad Pro"/>
              </a:rPr>
              <a:t> </a:t>
            </a:r>
            <a:r>
              <a:rPr lang="en-US" err="1">
                <a:latin typeface="Myriad Pro"/>
              </a:rPr>
              <a:t>hoitaa</a:t>
            </a:r>
            <a:r>
              <a:rPr lang="en-US" dirty="0">
                <a:latin typeface="Myriad Pro"/>
              </a:rPr>
              <a:t>. </a:t>
            </a:r>
            <a:r>
              <a:rPr lang="en-US" err="1">
                <a:latin typeface="Myriad Pro"/>
              </a:rPr>
              <a:t>Valtuutus</a:t>
            </a:r>
            <a:r>
              <a:rPr lang="en-US" dirty="0">
                <a:latin typeface="Myriad Pro"/>
              </a:rPr>
              <a:t> on </a:t>
            </a:r>
            <a:r>
              <a:rPr lang="en-US" err="1">
                <a:latin typeface="Myriad Pro"/>
              </a:rPr>
              <a:t>voimassa</a:t>
            </a:r>
            <a:r>
              <a:rPr lang="en-US" dirty="0">
                <a:latin typeface="Myriad Pro"/>
              </a:rPr>
              <a:t> </a:t>
            </a:r>
            <a:r>
              <a:rPr lang="en-US" err="1">
                <a:latin typeface="Myriad Pro"/>
              </a:rPr>
              <a:t>määrittelemäsi</a:t>
            </a:r>
            <a:r>
              <a:rPr lang="en-US" dirty="0">
                <a:latin typeface="Myriad Pro"/>
              </a:rPr>
              <a:t> </a:t>
            </a:r>
            <a:r>
              <a:rPr lang="en-US" err="1">
                <a:latin typeface="Myriad Pro"/>
              </a:rPr>
              <a:t>ajan</a:t>
            </a:r>
            <a:r>
              <a:rPr lang="en-US" dirty="0">
                <a:latin typeface="Myriad Pro"/>
              </a:rPr>
              <a:t>. Kun </a:t>
            </a:r>
            <a:r>
              <a:rPr lang="en-US" err="1">
                <a:latin typeface="Myriad Pro"/>
              </a:rPr>
              <a:t>pyydät</a:t>
            </a:r>
            <a:r>
              <a:rPr lang="en-US" dirty="0">
                <a:latin typeface="Myriad Pro"/>
              </a:rPr>
              <a:t> </a:t>
            </a:r>
            <a:r>
              <a:rPr lang="en-US" err="1">
                <a:latin typeface="Myriad Pro"/>
              </a:rPr>
              <a:t>valtuutta</a:t>
            </a:r>
            <a:r>
              <a:rPr lang="en-US" dirty="0">
                <a:latin typeface="Myriad Pro"/>
              </a:rPr>
              <a:t>, se on </a:t>
            </a:r>
            <a:r>
              <a:rPr lang="en-US" err="1">
                <a:latin typeface="Myriad Pro"/>
              </a:rPr>
              <a:t>voimassa</a:t>
            </a:r>
            <a:r>
              <a:rPr lang="en-US" dirty="0">
                <a:latin typeface="Myriad Pro"/>
              </a:rPr>
              <a:t> </a:t>
            </a:r>
            <a:r>
              <a:rPr lang="en-US" err="1">
                <a:latin typeface="Myriad Pro"/>
              </a:rPr>
              <a:t>vasta</a:t>
            </a:r>
            <a:r>
              <a:rPr lang="en-US" dirty="0">
                <a:latin typeface="Myriad Pro"/>
              </a:rPr>
              <a:t>, </a:t>
            </a:r>
            <a:r>
              <a:rPr lang="en-US" err="1">
                <a:latin typeface="Myriad Pro"/>
              </a:rPr>
              <a:t>kun</a:t>
            </a:r>
            <a:r>
              <a:rPr lang="en-US" dirty="0">
                <a:latin typeface="Myriad Pro"/>
              </a:rPr>
              <a:t> </a:t>
            </a:r>
            <a:r>
              <a:rPr lang="en-US" err="1">
                <a:latin typeface="Myriad Pro"/>
              </a:rPr>
              <a:t>valtuuttaja</a:t>
            </a:r>
            <a:r>
              <a:rPr lang="en-US" dirty="0">
                <a:latin typeface="Myriad Pro"/>
              </a:rPr>
              <a:t> on </a:t>
            </a:r>
            <a:r>
              <a:rPr lang="en-US" err="1">
                <a:latin typeface="Myriad Pro"/>
              </a:rPr>
              <a:t>vahvistanut</a:t>
            </a:r>
            <a:r>
              <a:rPr lang="en-US" dirty="0">
                <a:latin typeface="Myriad Pro"/>
              </a:rPr>
              <a:t> </a:t>
            </a:r>
            <a:r>
              <a:rPr lang="en-US" err="1">
                <a:latin typeface="Myriad Pro"/>
              </a:rPr>
              <a:t>valtuuden</a:t>
            </a:r>
            <a:endParaRPr lang="en-US">
              <a:latin typeface="Myriad Pro"/>
            </a:endParaRPr>
          </a:p>
          <a:p>
            <a:pPr marL="342900" indent="-342900">
              <a:buChar char="•"/>
            </a:pPr>
            <a:r>
              <a:rPr lang="en-US" dirty="0" err="1">
                <a:latin typeface="Myriad Pro"/>
              </a:rPr>
              <a:t>Organisaatiot</a:t>
            </a:r>
            <a:r>
              <a:rPr lang="en-US" dirty="0">
                <a:latin typeface="Myriad Pro"/>
              </a:rPr>
              <a:t> </a:t>
            </a:r>
            <a:r>
              <a:rPr lang="en-US" dirty="0" err="1">
                <a:latin typeface="Myriad Pro"/>
              </a:rPr>
              <a:t>voivat</a:t>
            </a:r>
            <a:r>
              <a:rPr lang="en-US" dirty="0">
                <a:latin typeface="Myriad Pro"/>
              </a:rPr>
              <a:t> </a:t>
            </a:r>
            <a:r>
              <a:rPr lang="en-US" dirty="0" err="1">
                <a:latin typeface="Myriad Pro"/>
              </a:rPr>
              <a:t>antaa</a:t>
            </a:r>
            <a:r>
              <a:rPr lang="en-US" dirty="0">
                <a:latin typeface="Myriad Pro"/>
              </a:rPr>
              <a:t> </a:t>
            </a:r>
            <a:r>
              <a:rPr lang="en-US" dirty="0" err="1">
                <a:latin typeface="Myriad Pro"/>
              </a:rPr>
              <a:t>valtuuksia</a:t>
            </a:r>
            <a:r>
              <a:rPr lang="en-US" dirty="0">
                <a:latin typeface="Myriad Pro"/>
              </a:rPr>
              <a:t> </a:t>
            </a:r>
            <a:r>
              <a:rPr lang="en-US" dirty="0" err="1">
                <a:latin typeface="Myriad Pro"/>
              </a:rPr>
              <a:t>omatoimisesti</a:t>
            </a:r>
            <a:r>
              <a:rPr lang="en-US" dirty="0">
                <a:latin typeface="Myriad Pro"/>
              </a:rPr>
              <a:t> Suomi.fi-</a:t>
            </a:r>
            <a:r>
              <a:rPr lang="en-US" dirty="0" err="1">
                <a:latin typeface="Myriad Pro"/>
              </a:rPr>
              <a:t>valtuuksissa</a:t>
            </a:r>
            <a:r>
              <a:rPr lang="en-US" dirty="0">
                <a:latin typeface="Myriad Pro"/>
              </a:rPr>
              <a:t> tai </a:t>
            </a:r>
            <a:r>
              <a:rPr lang="en-US" dirty="0" err="1">
                <a:latin typeface="Myriad Pro"/>
              </a:rPr>
              <a:t>valtuushakemuksella</a:t>
            </a:r>
            <a:r>
              <a:rPr lang="en-US" dirty="0">
                <a:latin typeface="Myriad Pro"/>
              </a:rPr>
              <a:t>, </a:t>
            </a:r>
            <a:r>
              <a:rPr lang="en-US" dirty="0" err="1">
                <a:latin typeface="Myriad Pro"/>
              </a:rPr>
              <a:t>jos</a:t>
            </a:r>
            <a:r>
              <a:rPr lang="en-US" dirty="0">
                <a:latin typeface="Myriad Pro"/>
              </a:rPr>
              <a:t> Suomi.fi-</a:t>
            </a:r>
            <a:r>
              <a:rPr lang="en-US" dirty="0" err="1">
                <a:latin typeface="Myriad Pro"/>
              </a:rPr>
              <a:t>valtuuksien</a:t>
            </a:r>
            <a:r>
              <a:rPr lang="en-US" dirty="0">
                <a:latin typeface="Myriad Pro"/>
              </a:rPr>
              <a:t> </a:t>
            </a:r>
            <a:r>
              <a:rPr lang="en-US" dirty="0" err="1">
                <a:latin typeface="Myriad Pro"/>
              </a:rPr>
              <a:t>käyttäminen</a:t>
            </a:r>
            <a:r>
              <a:rPr lang="en-US" dirty="0">
                <a:latin typeface="Myriad Pro"/>
              </a:rPr>
              <a:t> </a:t>
            </a:r>
            <a:r>
              <a:rPr lang="en-US" dirty="0" err="1">
                <a:latin typeface="Myriad Pro"/>
              </a:rPr>
              <a:t>ei</a:t>
            </a:r>
            <a:r>
              <a:rPr lang="en-US" dirty="0">
                <a:latin typeface="Myriad Pro"/>
              </a:rPr>
              <a:t> ole </a:t>
            </a:r>
            <a:r>
              <a:rPr lang="en-US" dirty="0" err="1">
                <a:latin typeface="Myriad Pro"/>
              </a:rPr>
              <a:t>mahdollista</a:t>
            </a:r>
            <a:endParaRPr lang="en-US" dirty="0">
              <a:latin typeface="Myriad Pro"/>
            </a:endParaRPr>
          </a:p>
          <a:p>
            <a:pPr marL="342900" indent="-342900">
              <a:buChar char="•"/>
            </a:pPr>
            <a:r>
              <a:rPr lang="en-US" dirty="0">
                <a:latin typeface="Myriad Pro"/>
              </a:rPr>
              <a:t>Suomi.fi-</a:t>
            </a:r>
            <a:r>
              <a:rPr lang="en-US" dirty="0" err="1">
                <a:latin typeface="Myriad Pro"/>
              </a:rPr>
              <a:t>valtuuksissa</a:t>
            </a:r>
            <a:r>
              <a:rPr lang="en-US" dirty="0">
                <a:latin typeface="Myriad Pro"/>
              </a:rPr>
              <a:t> </a:t>
            </a:r>
            <a:r>
              <a:rPr lang="en-US" dirty="0" err="1">
                <a:latin typeface="Myriad Pro"/>
              </a:rPr>
              <a:t>organisaatio</a:t>
            </a:r>
            <a:r>
              <a:rPr lang="en-US" dirty="0">
                <a:latin typeface="Myriad Pro"/>
              </a:rPr>
              <a:t> </a:t>
            </a:r>
            <a:r>
              <a:rPr lang="en-US" dirty="0" err="1">
                <a:latin typeface="Myriad Pro"/>
              </a:rPr>
              <a:t>voi</a:t>
            </a:r>
            <a:r>
              <a:rPr lang="en-US" dirty="0">
                <a:latin typeface="Myriad Pro"/>
              </a:rPr>
              <a:t> </a:t>
            </a:r>
            <a:r>
              <a:rPr lang="en-US" dirty="0" err="1">
                <a:latin typeface="Myriad Pro"/>
              </a:rPr>
              <a:t>valtuuttaa</a:t>
            </a:r>
            <a:r>
              <a:rPr lang="en-US" dirty="0">
                <a:latin typeface="Myriad Pro"/>
              </a:rPr>
              <a:t> </a:t>
            </a:r>
            <a:r>
              <a:rPr lang="en-US" dirty="0" err="1">
                <a:latin typeface="Myriad Pro"/>
              </a:rPr>
              <a:t>henkilön</a:t>
            </a:r>
            <a:r>
              <a:rPr lang="en-US" dirty="0">
                <a:latin typeface="Myriad Pro"/>
              </a:rPr>
              <a:t> tai </a:t>
            </a:r>
            <a:r>
              <a:rPr lang="en-US" dirty="0" err="1">
                <a:latin typeface="Myriad Pro"/>
              </a:rPr>
              <a:t>toisen</a:t>
            </a:r>
            <a:r>
              <a:rPr lang="en-US" dirty="0">
                <a:latin typeface="Myriad Pro"/>
              </a:rPr>
              <a:t> </a:t>
            </a:r>
            <a:r>
              <a:rPr lang="en-US" dirty="0" err="1">
                <a:latin typeface="Myriad Pro"/>
              </a:rPr>
              <a:t>organisaation</a:t>
            </a:r>
            <a:r>
              <a:rPr lang="en-US" dirty="0">
                <a:latin typeface="Myriad Pro"/>
              </a:rPr>
              <a:t> </a:t>
            </a:r>
            <a:r>
              <a:rPr lang="en-US" dirty="0" err="1">
                <a:latin typeface="Myriad Pro"/>
              </a:rPr>
              <a:t>asioimaan</a:t>
            </a:r>
            <a:r>
              <a:rPr lang="en-US" dirty="0">
                <a:latin typeface="Myriad Pro"/>
              </a:rPr>
              <a:t> </a:t>
            </a:r>
            <a:r>
              <a:rPr lang="en-US" dirty="0" err="1">
                <a:latin typeface="Myriad Pro"/>
              </a:rPr>
              <a:t>puolestaan</a:t>
            </a:r>
            <a:r>
              <a:rPr lang="en-US" dirty="0">
                <a:latin typeface="Myriad Pro"/>
              </a:rPr>
              <a:t>. </a:t>
            </a:r>
            <a:r>
              <a:rPr lang="en-US" dirty="0" err="1">
                <a:latin typeface="Myriad Pro"/>
              </a:rPr>
              <a:t>Valtuus</a:t>
            </a:r>
            <a:r>
              <a:rPr lang="en-US" dirty="0">
                <a:latin typeface="Myriad Pro"/>
              </a:rPr>
              <a:t> </a:t>
            </a:r>
            <a:r>
              <a:rPr lang="en-US" dirty="0" err="1">
                <a:latin typeface="Myriad Pro"/>
              </a:rPr>
              <a:t>voi</a:t>
            </a:r>
            <a:r>
              <a:rPr lang="en-US" dirty="0">
                <a:latin typeface="Myriad Pro"/>
              </a:rPr>
              <a:t> olla </a:t>
            </a:r>
            <a:r>
              <a:rPr lang="en-US" dirty="0" err="1">
                <a:latin typeface="Myriad Pro"/>
              </a:rPr>
              <a:t>myös</a:t>
            </a:r>
            <a:r>
              <a:rPr lang="en-US" dirty="0">
                <a:latin typeface="Myriad Pro"/>
              </a:rPr>
              <a:t> </a:t>
            </a:r>
            <a:r>
              <a:rPr lang="en-US" dirty="0" err="1">
                <a:latin typeface="Myriad Pro"/>
              </a:rPr>
              <a:t>valtuutusoikeus</a:t>
            </a:r>
            <a:r>
              <a:rPr lang="en-US" dirty="0">
                <a:latin typeface="Myriad Pro"/>
              </a:rPr>
              <a:t> tai </a:t>
            </a:r>
            <a:r>
              <a:rPr lang="en-US" dirty="0" err="1">
                <a:latin typeface="Myriad Pro"/>
              </a:rPr>
              <a:t>edustajan</a:t>
            </a:r>
            <a:r>
              <a:rPr lang="en-US" dirty="0">
                <a:latin typeface="Myriad Pro"/>
              </a:rPr>
              <a:t> </a:t>
            </a:r>
            <a:r>
              <a:rPr lang="en-US" dirty="0" err="1">
                <a:latin typeface="Myriad Pro"/>
              </a:rPr>
              <a:t>valtuutusoikeus</a:t>
            </a:r>
            <a:r>
              <a:rPr lang="en-US" dirty="0">
                <a:latin typeface="Myriad Pro"/>
              </a:rPr>
              <a:t>, </a:t>
            </a:r>
            <a:r>
              <a:rPr lang="en-US" dirty="0" err="1">
                <a:latin typeface="Myriad Pro"/>
              </a:rPr>
              <a:t>jolloin</a:t>
            </a:r>
            <a:r>
              <a:rPr lang="en-US" dirty="0">
                <a:latin typeface="Myriad Pro"/>
              </a:rPr>
              <a:t> </a:t>
            </a:r>
            <a:r>
              <a:rPr lang="en-US" dirty="0" err="1">
                <a:latin typeface="Myriad Pro"/>
              </a:rPr>
              <a:t>valtuutettu</a:t>
            </a:r>
            <a:r>
              <a:rPr lang="en-US" dirty="0">
                <a:latin typeface="Myriad Pro"/>
              </a:rPr>
              <a:t> </a:t>
            </a:r>
            <a:r>
              <a:rPr lang="en-US" dirty="0" err="1">
                <a:latin typeface="Myriad Pro"/>
              </a:rPr>
              <a:t>voi</a:t>
            </a:r>
            <a:r>
              <a:rPr lang="en-US" dirty="0">
                <a:latin typeface="Myriad Pro"/>
              </a:rPr>
              <a:t> </a:t>
            </a:r>
            <a:r>
              <a:rPr lang="en-US" dirty="0" err="1">
                <a:latin typeface="Myriad Pro"/>
              </a:rPr>
              <a:t>hallinnoida</a:t>
            </a:r>
            <a:r>
              <a:rPr lang="en-US" dirty="0">
                <a:latin typeface="Myriad Pro"/>
              </a:rPr>
              <a:t> </a:t>
            </a:r>
            <a:r>
              <a:rPr lang="en-US" dirty="0" err="1">
                <a:latin typeface="Myriad Pro"/>
              </a:rPr>
              <a:t>organisaation</a:t>
            </a:r>
            <a:r>
              <a:rPr lang="en-US" dirty="0">
                <a:latin typeface="Myriad Pro"/>
              </a:rPr>
              <a:t> Suomi.fi-</a:t>
            </a:r>
            <a:r>
              <a:rPr lang="en-US" dirty="0" err="1">
                <a:latin typeface="Myriad Pro"/>
              </a:rPr>
              <a:t>valtuuksia</a:t>
            </a:r>
            <a:endParaRPr lang="en-US" dirty="0" err="1"/>
          </a:p>
        </p:txBody>
      </p:sp>
    </p:spTree>
    <p:extLst>
      <p:ext uri="{BB962C8B-B14F-4D97-AF65-F5344CB8AC3E}">
        <p14:creationId xmlns:p14="http://schemas.microsoft.com/office/powerpoint/2010/main" val="7184123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ECD3C3-6823-28C5-0A53-2A2EBD54D4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latin typeface="Myriad Pro"/>
              </a:rPr>
              <a:t>Valtuuksien</a:t>
            </a:r>
            <a:r>
              <a:rPr lang="en-US" dirty="0">
                <a:latin typeface="Myriad Pro"/>
              </a:rPr>
              <a:t> </a:t>
            </a:r>
            <a:r>
              <a:rPr lang="en-US" dirty="0" err="1">
                <a:latin typeface="Myriad Pro"/>
              </a:rPr>
              <a:t>hakeminen</a:t>
            </a:r>
            <a:endParaRPr lang="en-US" dirty="0" err="1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53A3A5-E622-E4F4-4FEC-4B5E2228EA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6652" y="1750675"/>
            <a:ext cx="10807148" cy="4869638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342900" indent="-342900">
              <a:buFont typeface="Arial,Sans-Serif"/>
              <a:buChar char="•"/>
            </a:pPr>
            <a:r>
              <a:rPr lang="en-US" err="1">
                <a:latin typeface="Myriad Pro"/>
              </a:rPr>
              <a:t>Oikeus</a:t>
            </a:r>
            <a:r>
              <a:rPr lang="en-US" dirty="0">
                <a:latin typeface="Myriad Pro"/>
              </a:rPr>
              <a:t> </a:t>
            </a:r>
            <a:r>
              <a:rPr lang="en-US" err="1">
                <a:latin typeface="Myriad Pro"/>
              </a:rPr>
              <a:t>antaa</a:t>
            </a:r>
            <a:r>
              <a:rPr lang="en-US" dirty="0">
                <a:latin typeface="Myriad Pro"/>
              </a:rPr>
              <a:t> </a:t>
            </a:r>
            <a:r>
              <a:rPr lang="en-US" err="1">
                <a:latin typeface="Myriad Pro"/>
              </a:rPr>
              <a:t>valtuuksia</a:t>
            </a:r>
            <a:r>
              <a:rPr lang="en-US" dirty="0">
                <a:latin typeface="Myriad Pro"/>
              </a:rPr>
              <a:t> </a:t>
            </a:r>
            <a:r>
              <a:rPr lang="en-US" err="1">
                <a:latin typeface="Myriad Pro"/>
              </a:rPr>
              <a:t>organisaation</a:t>
            </a:r>
            <a:r>
              <a:rPr lang="en-US" dirty="0">
                <a:latin typeface="Myriad Pro"/>
              </a:rPr>
              <a:t> </a:t>
            </a:r>
            <a:r>
              <a:rPr lang="en-US" err="1">
                <a:latin typeface="Myriad Pro"/>
              </a:rPr>
              <a:t>puolesta</a:t>
            </a:r>
            <a:r>
              <a:rPr lang="en-US" dirty="0">
                <a:latin typeface="Myriad Pro"/>
              </a:rPr>
              <a:t> </a:t>
            </a:r>
            <a:r>
              <a:rPr lang="en-US" err="1">
                <a:latin typeface="Myriad Pro"/>
              </a:rPr>
              <a:t>vaihtelee</a:t>
            </a:r>
            <a:r>
              <a:rPr lang="en-US" dirty="0">
                <a:latin typeface="Myriad Pro"/>
              </a:rPr>
              <a:t> </a:t>
            </a:r>
            <a:r>
              <a:rPr lang="en-US" err="1">
                <a:latin typeface="Myriad Pro"/>
              </a:rPr>
              <a:t>sen</a:t>
            </a:r>
            <a:r>
              <a:rPr lang="en-US" dirty="0">
                <a:latin typeface="Myriad Pro"/>
              </a:rPr>
              <a:t> </a:t>
            </a:r>
            <a:r>
              <a:rPr lang="en-US" err="1">
                <a:latin typeface="Myriad Pro"/>
              </a:rPr>
              <a:t>mukaan</a:t>
            </a:r>
            <a:r>
              <a:rPr lang="en-US" dirty="0">
                <a:latin typeface="Myriad Pro"/>
              </a:rPr>
              <a:t>, </a:t>
            </a:r>
            <a:r>
              <a:rPr lang="en-US" err="1">
                <a:latin typeface="Myriad Pro"/>
              </a:rPr>
              <a:t>millaisesta</a:t>
            </a:r>
            <a:r>
              <a:rPr lang="en-US" dirty="0">
                <a:latin typeface="Myriad Pro"/>
              </a:rPr>
              <a:t> </a:t>
            </a:r>
            <a:r>
              <a:rPr lang="en-US" err="1">
                <a:latin typeface="Myriad Pro"/>
              </a:rPr>
              <a:t>organisaatiosta</a:t>
            </a:r>
            <a:r>
              <a:rPr lang="en-US" dirty="0">
                <a:latin typeface="Myriad Pro"/>
              </a:rPr>
              <a:t> on </a:t>
            </a:r>
            <a:r>
              <a:rPr lang="en-US" err="1">
                <a:latin typeface="Myriad Pro"/>
              </a:rPr>
              <a:t>kyse</a:t>
            </a:r>
            <a:r>
              <a:rPr lang="en-US" dirty="0">
                <a:latin typeface="Myriad Pro"/>
              </a:rPr>
              <a:t>. Katso </a:t>
            </a:r>
            <a:r>
              <a:rPr lang="en-US" err="1">
                <a:latin typeface="Myriad Pro"/>
              </a:rPr>
              <a:t>ohjeet</a:t>
            </a:r>
            <a:r>
              <a:rPr lang="en-US" dirty="0">
                <a:latin typeface="Myriad Pro"/>
              </a:rPr>
              <a:t> </a:t>
            </a:r>
            <a:r>
              <a:rPr lang="en-US" err="1">
                <a:latin typeface="Myriad Pro"/>
              </a:rPr>
              <a:t>oman</a:t>
            </a:r>
            <a:r>
              <a:rPr lang="en-US" dirty="0">
                <a:latin typeface="Myriad Pro"/>
              </a:rPr>
              <a:t> </a:t>
            </a:r>
            <a:r>
              <a:rPr lang="en-US" err="1">
                <a:latin typeface="Myriad Pro"/>
              </a:rPr>
              <a:t>organisaatiosi</a:t>
            </a:r>
            <a:r>
              <a:rPr lang="en-US" dirty="0">
                <a:latin typeface="Myriad Pro"/>
              </a:rPr>
              <a:t> </a:t>
            </a:r>
            <a:r>
              <a:rPr lang="en-US" err="1">
                <a:latin typeface="Myriad Pro"/>
              </a:rPr>
              <a:t>valtuuksiin</a:t>
            </a:r>
            <a:r>
              <a:rPr lang="en-US" dirty="0">
                <a:latin typeface="Myriad Pro"/>
              </a:rPr>
              <a:t>:</a:t>
            </a:r>
          </a:p>
          <a:p>
            <a:pPr marL="342900" indent="-342900">
              <a:buFont typeface="Arial,Sans-Serif"/>
              <a:buChar char="•"/>
            </a:pPr>
            <a:r>
              <a:rPr lang="en-US" dirty="0">
                <a:latin typeface="Myriad Pro"/>
                <a:hlinkClick r:id="rId2"/>
              </a:rPr>
              <a:t>https://www.suomi.fi/ohjeet-ja-tuki/valtuudet/nain-organisaatio-kayttaa-suomifi-valtuuksia/valtuuksien-antaminen-organisaationa</a:t>
            </a:r>
            <a:endParaRPr lang="en-US" dirty="0">
              <a:latin typeface="Myriad Pro"/>
            </a:endParaRPr>
          </a:p>
          <a:p>
            <a:pPr marL="342900" indent="-342900">
              <a:buFont typeface="Arial,Sans-Serif"/>
              <a:buChar char="•"/>
            </a:pPr>
            <a:r>
              <a:rPr lang="en-US" err="1">
                <a:latin typeface="Myriad Pro"/>
              </a:rPr>
              <a:t>Lisätietoja</a:t>
            </a:r>
            <a:r>
              <a:rPr lang="en-US" dirty="0">
                <a:latin typeface="Myriad Pro"/>
              </a:rPr>
              <a:t> </a:t>
            </a:r>
            <a:r>
              <a:rPr lang="en-US" err="1">
                <a:latin typeface="Myriad Pro"/>
              </a:rPr>
              <a:t>myös</a:t>
            </a:r>
            <a:r>
              <a:rPr lang="en-US" dirty="0">
                <a:latin typeface="Myriad Pro"/>
              </a:rPr>
              <a:t>: </a:t>
            </a:r>
            <a:r>
              <a:rPr lang="en-US" dirty="0">
                <a:latin typeface="Myriad Pro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https://www.suomi.fi/ohjeet-ja-tuki/valtuudet/organisaation-puolesta-asiointi</a:t>
            </a:r>
            <a:endParaRPr lang="en-US" dirty="0">
              <a:latin typeface="Myriad Pro"/>
            </a:endParaRPr>
          </a:p>
          <a:p>
            <a:pPr marL="342900" indent="-342900">
              <a:buFont typeface="Arial,Sans-Serif"/>
              <a:buChar char="•"/>
            </a:pPr>
            <a:r>
              <a:rPr lang="en-US" dirty="0" err="1">
                <a:latin typeface="Myriad Pro"/>
              </a:rPr>
              <a:t>Henkilö</a:t>
            </a:r>
            <a:r>
              <a:rPr lang="en-US" dirty="0">
                <a:latin typeface="Myriad Pro"/>
              </a:rPr>
              <a:t> tai </a:t>
            </a:r>
            <a:r>
              <a:rPr lang="en-US" dirty="0" err="1">
                <a:latin typeface="Myriad Pro"/>
              </a:rPr>
              <a:t>toinen</a:t>
            </a:r>
            <a:r>
              <a:rPr lang="en-US" dirty="0">
                <a:latin typeface="Myriad Pro"/>
              </a:rPr>
              <a:t> </a:t>
            </a:r>
            <a:r>
              <a:rPr lang="en-US" dirty="0" err="1">
                <a:latin typeface="Myriad Pro"/>
              </a:rPr>
              <a:t>organisaatio</a:t>
            </a:r>
            <a:r>
              <a:rPr lang="en-US" dirty="0">
                <a:latin typeface="Myriad Pro"/>
              </a:rPr>
              <a:t> </a:t>
            </a:r>
            <a:r>
              <a:rPr lang="en-US" dirty="0" err="1">
                <a:latin typeface="Myriad Pro"/>
              </a:rPr>
              <a:t>voi</a:t>
            </a:r>
            <a:r>
              <a:rPr lang="en-US" dirty="0">
                <a:latin typeface="Myriad Pro"/>
              </a:rPr>
              <a:t> </a:t>
            </a:r>
            <a:r>
              <a:rPr lang="en-US" dirty="0" err="1">
                <a:latin typeface="Myriad Pro"/>
              </a:rPr>
              <a:t>myös</a:t>
            </a:r>
            <a:r>
              <a:rPr lang="en-US" dirty="0">
                <a:latin typeface="Myriad Pro"/>
              </a:rPr>
              <a:t> </a:t>
            </a:r>
            <a:r>
              <a:rPr lang="en-US" dirty="0" err="1">
                <a:latin typeface="Myriad Pro"/>
              </a:rPr>
              <a:t>pyytää</a:t>
            </a:r>
            <a:r>
              <a:rPr lang="en-US" dirty="0">
                <a:latin typeface="Myriad Pro"/>
              </a:rPr>
              <a:t> </a:t>
            </a:r>
            <a:r>
              <a:rPr lang="en-US" dirty="0" err="1">
                <a:latin typeface="Myriad Pro"/>
              </a:rPr>
              <a:t>yritykseltä</a:t>
            </a:r>
            <a:r>
              <a:rPr lang="en-US" dirty="0">
                <a:latin typeface="Myriad Pro"/>
              </a:rPr>
              <a:t>, </a:t>
            </a:r>
            <a:r>
              <a:rPr lang="en-US" dirty="0" err="1">
                <a:latin typeface="Myriad Pro"/>
              </a:rPr>
              <a:t>yhdistykseltä</a:t>
            </a:r>
            <a:r>
              <a:rPr lang="en-US" dirty="0">
                <a:latin typeface="Myriad Pro"/>
              </a:rPr>
              <a:t> tai </a:t>
            </a:r>
            <a:r>
              <a:rPr lang="en-US" dirty="0" err="1">
                <a:latin typeface="Myriad Pro"/>
              </a:rPr>
              <a:t>yhteisöltä</a:t>
            </a:r>
            <a:r>
              <a:rPr lang="en-US" dirty="0">
                <a:latin typeface="Myriad Pro"/>
              </a:rPr>
              <a:t> </a:t>
            </a:r>
            <a:r>
              <a:rPr lang="en-US" dirty="0" err="1">
                <a:latin typeface="Myriad Pro"/>
              </a:rPr>
              <a:t>asiointivaltuuden</a:t>
            </a:r>
            <a:r>
              <a:rPr lang="en-US" dirty="0">
                <a:latin typeface="Myriad Pro"/>
              </a:rPr>
              <a:t>, </a:t>
            </a:r>
            <a:r>
              <a:rPr lang="en-US" dirty="0" err="1">
                <a:latin typeface="Myriad Pro"/>
              </a:rPr>
              <a:t>jolloin</a:t>
            </a:r>
            <a:r>
              <a:rPr lang="en-US" dirty="0">
                <a:latin typeface="Myriad Pro"/>
              </a:rPr>
              <a:t> </a:t>
            </a:r>
            <a:r>
              <a:rPr lang="en-US" dirty="0" err="1">
                <a:latin typeface="Myriad Pro"/>
              </a:rPr>
              <a:t>valtuus</a:t>
            </a:r>
            <a:r>
              <a:rPr lang="en-US" dirty="0">
                <a:latin typeface="Myriad Pro"/>
              </a:rPr>
              <a:t> </a:t>
            </a:r>
            <a:r>
              <a:rPr lang="en-US" dirty="0" err="1">
                <a:latin typeface="Myriad Pro"/>
              </a:rPr>
              <a:t>annetaan</a:t>
            </a:r>
            <a:r>
              <a:rPr lang="en-US" dirty="0">
                <a:latin typeface="Myriad Pro"/>
              </a:rPr>
              <a:t> </a:t>
            </a:r>
            <a:r>
              <a:rPr lang="en-US" dirty="0" err="1">
                <a:latin typeface="Myriad Pro"/>
              </a:rPr>
              <a:t>hyväksymällä</a:t>
            </a:r>
            <a:r>
              <a:rPr lang="en-US" dirty="0">
                <a:latin typeface="Myriad Pro"/>
              </a:rPr>
              <a:t> </a:t>
            </a:r>
            <a:r>
              <a:rPr lang="en-US" dirty="0" err="1">
                <a:latin typeface="Myriad Pro"/>
              </a:rPr>
              <a:t>valtuuspyyntö</a:t>
            </a:r>
          </a:p>
          <a:p>
            <a:pPr marL="342900" indent="-342900">
              <a:buFont typeface="Arial,Sans-Serif"/>
              <a:buChar char="•"/>
            </a:pPr>
            <a:r>
              <a:rPr lang="en-US" err="1">
                <a:latin typeface="Myriad Pro"/>
              </a:rPr>
              <a:t>Ongelmatilanteissa</a:t>
            </a:r>
            <a:r>
              <a:rPr lang="en-US" dirty="0">
                <a:latin typeface="Myriad Pro"/>
              </a:rPr>
              <a:t> </a:t>
            </a:r>
            <a:r>
              <a:rPr lang="en-US" err="1">
                <a:latin typeface="Myriad Pro"/>
              </a:rPr>
              <a:t>yhteys</a:t>
            </a:r>
            <a:r>
              <a:rPr lang="en-US" dirty="0">
                <a:latin typeface="Myriad Pro"/>
              </a:rPr>
              <a:t> </a:t>
            </a:r>
            <a:r>
              <a:rPr lang="en-US" err="1">
                <a:latin typeface="Myriad Pro"/>
              </a:rPr>
              <a:t>DVV:n</a:t>
            </a:r>
            <a:r>
              <a:rPr lang="en-US" dirty="0">
                <a:latin typeface="Myriad Pro"/>
              </a:rPr>
              <a:t> </a:t>
            </a:r>
            <a:r>
              <a:rPr lang="en-US" err="1">
                <a:latin typeface="Myriad Pro"/>
              </a:rPr>
              <a:t>Organisaatioiden</a:t>
            </a:r>
            <a:r>
              <a:rPr lang="en-US" dirty="0">
                <a:latin typeface="Myriad Pro"/>
              </a:rPr>
              <a:t> </a:t>
            </a:r>
            <a:r>
              <a:rPr lang="en-US" err="1">
                <a:latin typeface="Myriad Pro"/>
              </a:rPr>
              <a:t>asiakaspalveluun</a:t>
            </a:r>
            <a:r>
              <a:rPr lang="en-US" dirty="0">
                <a:latin typeface="Myriad Pro"/>
              </a:rPr>
              <a:t>, </a:t>
            </a:r>
            <a:endParaRPr lang="en-US">
              <a:solidFill>
                <a:srgbClr val="000000"/>
              </a:solidFill>
              <a:latin typeface="Myriad Pro"/>
            </a:endParaRPr>
          </a:p>
          <a:p>
            <a:r>
              <a:rPr lang="en-US" dirty="0">
                <a:latin typeface="Myriad Pro"/>
              </a:rPr>
              <a:t>p. 0295 535 115 </a:t>
            </a:r>
            <a:endParaRPr lang="en-US">
              <a:solidFill>
                <a:srgbClr val="000000"/>
              </a:solidFill>
              <a:latin typeface="Myriad Pro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05462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STM_colors_060519">
      <a:dk1>
        <a:srgbClr val="000000"/>
      </a:dk1>
      <a:lt1>
        <a:srgbClr val="FFFFFF"/>
      </a:lt1>
      <a:dk2>
        <a:srgbClr val="535659"/>
      </a:dk2>
      <a:lt2>
        <a:srgbClr val="E7E6E6"/>
      </a:lt2>
      <a:accent1>
        <a:srgbClr val="F0AB00"/>
      </a:accent1>
      <a:accent2>
        <a:srgbClr val="888B8D"/>
      </a:accent2>
      <a:accent3>
        <a:srgbClr val="53565A"/>
      </a:accent3>
      <a:accent4>
        <a:srgbClr val="642667"/>
      </a:accent4>
      <a:accent5>
        <a:srgbClr val="008C95"/>
      </a:accent5>
      <a:accent6>
        <a:srgbClr val="0562C1"/>
      </a:accent6>
      <a:hlink>
        <a:srgbClr val="F0AB00"/>
      </a:hlink>
      <a:folHlink>
        <a:srgbClr val="632566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3" id="{56336F2B-B36B-544B-B57F-CE320715763A}" vid="{F3D9CAAE-4536-FB46-BED0-2657B4A4A58D}"/>
    </a:ext>
  </a:extLst>
</a:theme>
</file>

<file path=ppt/theme/theme2.xml><?xml version="1.0" encoding="utf-8"?>
<a:theme xmlns:a="http://schemas.openxmlformats.org/drawingml/2006/main" name="STM 2023">
  <a:themeElements>
    <a:clrScheme name="STM 1">
      <a:dk1>
        <a:srgbClr val="464646"/>
      </a:dk1>
      <a:lt1>
        <a:srgbClr val="FFFFFF"/>
      </a:lt1>
      <a:dk2>
        <a:srgbClr val="464646"/>
      </a:dk2>
      <a:lt2>
        <a:srgbClr val="F0EBE1"/>
      </a:lt2>
      <a:accent1>
        <a:srgbClr val="96B8F3"/>
      </a:accent1>
      <a:accent2>
        <a:srgbClr val="FA8C46"/>
      </a:accent2>
      <a:accent3>
        <a:srgbClr val="EDC353"/>
      </a:accent3>
      <a:accent4>
        <a:srgbClr val="5BA078"/>
      </a:accent4>
      <a:accent5>
        <a:srgbClr val="CD69DE"/>
      </a:accent5>
      <a:accent6>
        <a:srgbClr val="BC9E59"/>
      </a:accent6>
      <a:hlink>
        <a:srgbClr val="6E6E6E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/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resentation1" id="{C9A6ED8E-659F-AF45-8A40-6EEE4F3772DB}" vid="{8B30B74C-0472-E84E-9C39-531E644FF36E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STM_colors_060519">
    <a:dk1>
      <a:srgbClr val="000000"/>
    </a:dk1>
    <a:lt1>
      <a:srgbClr val="FFFFFF"/>
    </a:lt1>
    <a:dk2>
      <a:srgbClr val="535659"/>
    </a:dk2>
    <a:lt2>
      <a:srgbClr val="E7E6E6"/>
    </a:lt2>
    <a:accent1>
      <a:srgbClr val="F0AB00"/>
    </a:accent1>
    <a:accent2>
      <a:srgbClr val="888B8D"/>
    </a:accent2>
    <a:accent3>
      <a:srgbClr val="53565A"/>
    </a:accent3>
    <a:accent4>
      <a:srgbClr val="642667"/>
    </a:accent4>
    <a:accent5>
      <a:srgbClr val="008C95"/>
    </a:accent5>
    <a:accent6>
      <a:srgbClr val="0562C1"/>
    </a:accent6>
    <a:hlink>
      <a:srgbClr val="F0AB00"/>
    </a:hlink>
    <a:folHlink>
      <a:srgbClr val="632566"/>
    </a:folHlink>
  </a:clr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Kampus asiakirja" ma:contentTypeID="0x010100B5FAB64B6C204DD994D3FAC0C34E2BFF007C975B2A5070614EA77C3A6F345C11DA" ma:contentTypeVersion="3" ma:contentTypeDescription="Kampus asiakirja" ma:contentTypeScope="" ma:versionID="29919171a9a7d3d60291ea66e9c5f372">
  <xsd:schema xmlns:xsd="http://www.w3.org/2001/XMLSchema" xmlns:xs="http://www.w3.org/2001/XMLSchema" xmlns:p="http://schemas.microsoft.com/office/2006/metadata/properties" xmlns:ns2="c138b538-c2fd-4cca-8c26-6e4e32e5a042" xmlns:ns3="88491150-cb70-4dfa-99a3-37897b38f3b8" targetNamespace="http://schemas.microsoft.com/office/2006/metadata/properties" ma:root="true" ma:fieldsID="df381e08c6a78dfac67eb90144182780" ns2:_="" ns3:_="">
    <xsd:import namespace="c138b538-c2fd-4cca-8c26-6e4e32e5a042"/>
    <xsd:import namespace="88491150-cb70-4dfa-99a3-37897b38f3b8"/>
    <xsd:element name="properties">
      <xsd:complexType>
        <xsd:sequence>
          <xsd:element name="documentManagement">
            <xsd:complexType>
              <xsd:all>
                <xsd:element ref="ns2:KampusOrganizationTaxHTField0" minOccurs="0"/>
                <xsd:element ref="ns2:KampusKeywordsTaxHTField0" minOccurs="0"/>
                <xsd:element ref="ns3:TaxCatchAll" minOccurs="0"/>
                <xsd:element ref="ns3:TaxCatchAllLabe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138b538-c2fd-4cca-8c26-6e4e32e5a042" elementFormDefault="qualified">
    <xsd:import namespace="http://schemas.microsoft.com/office/2006/documentManagement/types"/>
    <xsd:import namespace="http://schemas.microsoft.com/office/infopath/2007/PartnerControls"/>
    <xsd:element name="KampusOrganizationTaxHTField0" ma:index="2" nillable="true" ma:taxonomy="true" ma:internalName="KampusOrganizationTaxHTField0" ma:taxonomyFieldName="KampusOrganization" ma:displayName="Organisaatio" ma:readOnly="false" ma:default="" ma:fieldId="{2db0ae7a-6cf0-4985-ba6a-e776373147cc}" ma:taxonomyMulti="true" ma:sspId="acce3c4a-091f-4b07-a6c7-e4a083e8073a" ma:termSetId="96581ae4-b9dd-471b-b644-43b1ab68b7d0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KampusKeywordsTaxHTField0" ma:index="4" nillable="true" ma:taxonomy="true" ma:internalName="KampusKeywordsTaxHTField0" ma:taxonomyFieldName="KampusKeywords" ma:displayName="Asiasanat" ma:default="" ma:fieldId="{1b40a1dd-212b-4729-a26e-8a2bffa86a15}" ma:taxonomyMulti="true" ma:sspId="acce3c4a-091f-4b07-a6c7-e4a083e8073a" ma:termSetId="c57e3b40-808e-4864-abb2-3453a6c26e70" ma:anchorId="00000000-0000-0000-0000-000000000000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8491150-cb70-4dfa-99a3-37897b38f3b8" elementFormDefault="qualified">
    <xsd:import namespace="http://schemas.microsoft.com/office/2006/documentManagement/types"/>
    <xsd:import namespace="http://schemas.microsoft.com/office/infopath/2007/PartnerControls"/>
    <xsd:element name="TaxCatchAll" ma:index="8" nillable="true" ma:displayName="Taxonomy Catch All Column" ma:description="" ma:hidden="true" ma:list="{44151a24-25eb-4a46-8fcd-5026e8bce3c3}" ma:internalName="TaxCatchAll" ma:showField="CatchAllDat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9" nillable="true" ma:displayName="Taxonomy Catch All Column1" ma:description="" ma:hidden="true" ma:list="{44151a24-25eb-4a46-8fcd-5026e8bce3c3}" ma:internalName="TaxCatchAllLabel" ma:readOnly="true" ma:showField="CatchAllDataLabel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12" ma:displayName="Sisältölaji"/>
        <xsd:element ref="dc:title" minOccurs="0" maxOccurs="1" ma:index="0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KampusOrganizationTaxHTField0 xmlns="c138b538-c2fd-4cca-8c26-6e4e32e5a042">
      <Terms xmlns="http://schemas.microsoft.com/office/infopath/2007/PartnerControls"/>
    </KampusOrganizationTaxHTField0>
    <KampusKeywordsTaxHTField0 xmlns="c138b538-c2fd-4cca-8c26-6e4e32e5a042">
      <Terms xmlns="http://schemas.microsoft.com/office/infopath/2007/PartnerControls"/>
    </KampusKeywordsTaxHTField0>
    <TaxCatchAll xmlns="88491150-cb70-4dfa-99a3-37897b38f3b8"/>
  </documentManagement>
</p:properties>
</file>

<file path=customXml/item3.xml><?xml version="1.0" encoding="utf-8"?>
<?mso-contentType ?>
<SharedContentType xmlns="Microsoft.SharePoint.Taxonomy.ContentTypeSync" SourceId="acce3c4a-091f-4b07-a6c7-e4a083e8073a" ContentTypeId="0x010100B5FAB64B6C204DD994D3FAC0C34E2BFF" PreviousValue="false"/>
</file>

<file path=customXml/item4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EBAC88E6-E4E2-4480-9005-A99F76DE3767}">
  <ds:schemaRefs>
    <ds:schemaRef ds:uri="88491150-cb70-4dfa-99a3-37897b38f3b8"/>
    <ds:schemaRef ds:uri="c138b538-c2fd-4cca-8c26-6e4e32e5a042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0AE4475C-FFDE-48DE-A5E3-306272C9848F}">
  <ds:schemaRefs>
    <ds:schemaRef ds:uri="88491150-cb70-4dfa-99a3-37897b38f3b8"/>
    <ds:schemaRef ds:uri="c138b538-c2fd-4cca-8c26-6e4e32e5a042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82969486-CBBE-4648-AAB9-8BA44287FC01}">
  <ds:schemaRefs>
    <ds:schemaRef ds:uri="Microsoft.SharePoint.Taxonomy.ContentTypeSync"/>
  </ds:schemaRefs>
</ds:datastoreItem>
</file>

<file path=customXml/itemProps4.xml><?xml version="1.0" encoding="utf-8"?>
<ds:datastoreItem xmlns:ds="http://schemas.openxmlformats.org/officeDocument/2006/customXml" ds:itemID="{E0136418-0099-4128-B336-F072193413E6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</TotalTime>
  <Words>998</Words>
  <Application>Microsoft Office PowerPoint</Application>
  <PresentationFormat>Widescreen</PresentationFormat>
  <Paragraphs>126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13</vt:i4>
      </vt:variant>
    </vt:vector>
  </HeadingPairs>
  <TitlesOfParts>
    <vt:vector size="15" baseType="lpstr">
      <vt:lpstr>Office-teema</vt:lpstr>
      <vt:lpstr>STM 2023</vt:lpstr>
      <vt:lpstr>Tartuntatautien valvonnan määrärahan valtion-avustushaku vuodelle 2026</vt:lpstr>
      <vt:lpstr>Tartuntatautien valvonnan määrärahan valtionavustushaku vuodelle 2026</vt:lpstr>
      <vt:lpstr>Tartuntatautien valvonnan määräraha 1/2</vt:lpstr>
      <vt:lpstr>Tartuntatautien valvonnan määräraha 2/2</vt:lpstr>
      <vt:lpstr>Tartuntatautien valvonnan määrärahan painopistealueet 2023-2027</vt:lpstr>
      <vt:lpstr>Valtioavustusprosesseja digitalisoidaan Valtiokonttorin johdolla</vt:lpstr>
      <vt:lpstr>Mikä muuttuu?</vt:lpstr>
      <vt:lpstr>Valtuuksien hakeminen</vt:lpstr>
      <vt:lpstr>Valtuuksien hakeminen</vt:lpstr>
      <vt:lpstr>Mikä muuttuu?</vt:lpstr>
      <vt:lpstr>Mikä muuttuu?</vt:lpstr>
      <vt:lpstr>Mikä muuttuu?</vt:lpstr>
      <vt:lpstr>Yhteystiedot ongelmatilanteissa</vt:lpstr>
    </vt:vector>
  </TitlesOfParts>
  <Company>Suomen valtion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Hakijainfo 26.9. diat</dc:title>
  <dc:creator>Rautanen-Muhli Leea (STM)</dc:creator>
  <cp:lastModifiedBy>Huikari Jyrki (STM)</cp:lastModifiedBy>
  <cp:revision>161</cp:revision>
  <cp:lastPrinted>2023-02-21T08:09:26Z</cp:lastPrinted>
  <dcterms:created xsi:type="dcterms:W3CDTF">2021-06-29T12:34:29Z</dcterms:created>
  <dcterms:modified xsi:type="dcterms:W3CDTF">2025-10-07T13:11:19Z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0x010100B5FAB64B6C204DD994D3FAC0C34E2BFF007C975B2A5070614EA77C3A6F345C11DA</vt:lpwstr>
  </property>
  <property fmtid="{D5CDD505-2E9C-101B-9397-08002B2CF9AE}" pid="3" name="KampusOrganization">
    <vt:lpwstr/>
  </property>
  <property fmtid="{D5CDD505-2E9C-101B-9397-08002B2CF9AE}" pid="4" name="KampusKeywords">
    <vt:lpwstr/>
  </property>
</Properties>
</file>