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3" r:id="rId2"/>
    <p:sldId id="431" r:id="rId3"/>
    <p:sldId id="426" r:id="rId4"/>
    <p:sldId id="376" r:id="rId5"/>
    <p:sldId id="423" r:id="rId6"/>
    <p:sldId id="437" r:id="rId7"/>
    <p:sldId id="436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3F72"/>
    <a:srgbClr val="078390"/>
    <a:srgbClr val="5191CD"/>
    <a:srgbClr val="D1380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054" autoAdjust="0"/>
  </p:normalViewPr>
  <p:slideViewPr>
    <p:cSldViewPr snapToGrid="0" snapToObjects="1">
      <p:cViewPr varScale="1">
        <p:scale>
          <a:sx n="118" d="100"/>
          <a:sy n="118" d="100"/>
        </p:scale>
        <p:origin x="400" y="200"/>
      </p:cViewPr>
      <p:guideLst>
        <p:guide orient="horz" pos="2160"/>
        <p:guide pos="3840"/>
        <p:guide orient="horz" pos="32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t>10.6.2020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10.6.2020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E303A-2093-1B4B-907B-37F22CDAF294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71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E303A-2093-1B4B-907B-37F22CDAF294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95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smtClean="0"/>
              <a:pPr/>
              <a:t>10.6.2020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grpSp>
        <p:nvGrpSpPr>
          <p:cNvPr id="33" name="Group 17" descr="THL:n logo">
            <a:extLst>
              <a:ext uri="{FF2B5EF4-FFF2-40B4-BE49-F238E27FC236}">
                <a16:creationId xmlns:a16="http://schemas.microsoft.com/office/drawing/2014/main" id="{2040C763-9F05-4FE5-B6BB-8D21B47A29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702AE8E-05B0-400A-8D8D-B856B77A2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8ABFE27-8814-4942-B88E-5D847DFDE2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C3580F3-B5AB-41A7-BB32-1F8683856A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BEC95DF9-07D9-4CC1-B4DA-D7D271355F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73CF6F0-05E2-42A7-AA5A-0BD3F0279E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3C7C9FB1-E3AC-41CB-8704-1C2D172D99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FD7A3DE0-F947-4EA0-A72D-3861770FC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DEB2776E-F5DA-4533-BDBB-DDF6809A7C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9456E1ED-6E50-41D4-B52B-DD85EE7D65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6E161A3-CA56-7846-A1C3-006058E4653B}" type="datetime1">
              <a:t>10.6.2020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90E03EE-822E-9B4E-843C-B65DE08FF4E3}" type="datetime1">
              <a:t>10.6.2020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A797A6-28BE-2346-B835-660ACCCAE0D5}" type="datetime1">
              <a:t>10.6.2020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0C2-F66E-46FA-B095-F9C170788D54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53F2-9A39-47BA-8516-8C4ACEFD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smtClean="0"/>
              <a:pPr/>
              <a:t>10.6.2020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grpSp>
        <p:nvGrpSpPr>
          <p:cNvPr id="22" name="Group 17" descr="THL:n logo">
            <a:extLst>
              <a:ext uri="{FF2B5EF4-FFF2-40B4-BE49-F238E27FC236}">
                <a16:creationId xmlns:a16="http://schemas.microsoft.com/office/drawing/2014/main" id="{64D6A81C-C30B-40FE-BECC-FE10CBC27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ECAF118-777D-4C53-BAD2-89144D1308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3D663EC5-0453-484A-B3BE-6D683C53C0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7008E42-981F-4E73-80F2-F75E2BB360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C9135A5B-549B-49D5-AB03-C53089D90F0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E51EE85-F28D-4371-A8E0-E13C7D5042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1E45731-52EA-4DD4-A4B1-14658F6478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ED394E4-4F3C-4A35-8026-159AF36F52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E3BA7083-CD0D-4AB7-87B3-4C19942A0C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2A10138-9146-4C2F-B7AD-68F3CB7324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t>10.6.2020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t>10.6.2020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t>10.6.2020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t>10.6.2020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8686BD-7EFA-A04C-B14D-0A9961BE090B}" type="datetime1">
              <a:t>10.6.2020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t>10.6.2020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t>10.6.2020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85E2F52-2E69-3548-93F4-D787C13B26A5}" type="datetime1">
              <a:rPr lang="fi-FI" smtClean="0"/>
              <a:pPr/>
              <a:t>10.6.2020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Etunimi Sukunimi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E0E12FC-D761-4D04-90EC-7F07BD78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725" y="6527292"/>
            <a:ext cx="689711" cy="246291"/>
            <a:chOff x="2633663" y="2192338"/>
            <a:chExt cx="6926262" cy="247332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0C26619-2D90-4997-9BA6-2BFC19057E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4750652-CB08-4C8E-BD7D-4647FE851D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4D74125-DE27-406A-9899-F63B0FB60E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B3131A15-2CE2-49AA-BA13-896652A282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2042A85-9C58-4C9F-BC74-146EC4DBF4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7D3EF6E-B533-4CAB-93A3-C4B9E0AC166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8367FC8-1CD7-49FC-A1FB-5330BBB565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993D038B-5696-4114-9C42-1EEBD27B3E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DE297DB-37C4-4B30-B318-144BC7200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  <p:sldLayoutId id="2147483719" r:id="rId13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who.int/docs/default-source/coronaviruse/situation-reports/20200607-covid-19-sitrep-139.pdf?sfvrsn=79dc6d08_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l.fi/koronakart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29FF-1AEE-4261-AAC7-20F437007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8B2C-E920-45E2-A0AA-F59D24D44E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/>
              <a:t>Epidemian</a:t>
            </a:r>
            <a:r>
              <a:rPr lang="en-GB" dirty="0"/>
              <a:t> </a:t>
            </a:r>
            <a:r>
              <a:rPr lang="en-GB" dirty="0" err="1"/>
              <a:t>tilannearvioraportti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AD749-A5FF-464E-AAF9-773B6CED9B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fi-FI" dirty="0"/>
              <a:t>11.6.2020</a:t>
            </a:r>
          </a:p>
        </p:txBody>
      </p:sp>
    </p:spTree>
    <p:extLst>
      <p:ext uri="{BB962C8B-B14F-4D97-AF65-F5344CB8AC3E}">
        <p14:creationId xmlns:p14="http://schemas.microsoft.com/office/powerpoint/2010/main" val="120305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Globaali tilannekuva</a:t>
            </a:r>
            <a:br>
              <a:rPr lang="fi-FI" sz="3600" dirty="0"/>
            </a:br>
            <a:r>
              <a:rPr lang="fi-FI" sz="2800" dirty="0"/>
              <a:t>- Maailman terveysjärjestö WHO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smtClean="0"/>
              <a:t>10.6.2020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Suorakulmio 6"/>
          <p:cNvSpPr/>
          <p:nvPr/>
        </p:nvSpPr>
        <p:spPr>
          <a:xfrm>
            <a:off x="2819400" y="615186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hlinkClick r:id="rId2"/>
              </a:rPr>
              <a:t>https://www.who.int/docs/default-source/coronaviruse/situation-reports/20200607-covid-19-sitrep-139.pdf?sfvrsn=79dc6d08_2</a:t>
            </a:r>
            <a:endParaRPr lang="fi-FI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7DF02-E28C-FE48-BA16-449C935B7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41" y="1565621"/>
            <a:ext cx="11544111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2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Suomen naapureiden tilannekuva </a:t>
            </a:r>
            <a:r>
              <a:rPr lang="fi-FI" sz="3200" dirty="0"/>
              <a:t>10.6.2020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smtClean="0"/>
              <a:t>10.6.2020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 descr="Kuvaajassa esitetään laboratoriovarmistetut COVID-19-tautitapaukset Suomessa, Ruotsissa, Norjassa, Tanskassa ja Virossa suhteutettuna väestöön. Ruotsissa tapauksia on huomattavasti eniten. Suomessa suhteessa vähiten.">
            <a:extLst>
              <a:ext uri="{FF2B5EF4-FFF2-40B4-BE49-F238E27FC236}">
                <a16:creationId xmlns:a16="http://schemas.microsoft.com/office/drawing/2014/main" id="{3FA5908B-968C-8D45-BCD4-24172B3F1F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6" y="1687287"/>
            <a:ext cx="6760708" cy="45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90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Suomi – tapausmäärät 10.6.2020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0646" y="1368000"/>
            <a:ext cx="3219229" cy="4680000"/>
          </a:xfrm>
        </p:spPr>
        <p:txBody>
          <a:bodyPr/>
          <a:lstStyle/>
          <a:p>
            <a:r>
              <a:rPr lang="fi-FI" sz="2000" dirty="0"/>
              <a:t>Tapauksia ilmoitettu yhteensä </a:t>
            </a:r>
            <a:r>
              <a:rPr lang="fi-FI" sz="2000" b="1" dirty="0"/>
              <a:t>7040</a:t>
            </a:r>
          </a:p>
          <a:p>
            <a:pPr lvl="1"/>
            <a:r>
              <a:rPr lang="fi-FI" sz="1600" dirty="0"/>
              <a:t>127/100 000</a:t>
            </a:r>
          </a:p>
          <a:p>
            <a:pPr lvl="1"/>
            <a:r>
              <a:rPr lang="fi-FI" sz="1600" dirty="0"/>
              <a:t>R= 0,70–0,80</a:t>
            </a:r>
          </a:p>
          <a:p>
            <a:pPr lvl="1"/>
            <a:r>
              <a:rPr lang="fi-FI" sz="1600" dirty="0"/>
              <a:t>208 300 testattu – kapasiteetti 13 000/vrk</a:t>
            </a:r>
          </a:p>
          <a:p>
            <a:pPr lvl="1"/>
            <a:r>
              <a:rPr lang="fi-FI" sz="1600" dirty="0"/>
              <a:t>324 menehtynyttä</a:t>
            </a:r>
          </a:p>
          <a:p>
            <a:pPr lvl="1"/>
            <a:r>
              <a:rPr lang="fi-FI" sz="1600" dirty="0"/>
              <a:t>Noin 6400 toipunutta</a:t>
            </a:r>
          </a:p>
          <a:p>
            <a:r>
              <a:rPr lang="fi-FI" sz="2000" dirty="0"/>
              <a:t>Rajoitustoimet sekä hygienia- ja muiden ohjeiden noudattaminen ovat voimakkaasti hidastaneen epidemian kehitystä</a:t>
            </a:r>
          </a:p>
          <a:p>
            <a:r>
              <a:rPr lang="fi-FI" sz="2000" dirty="0" err="1">
                <a:hlinkClick r:id="rId3"/>
              </a:rPr>
              <a:t>www.thl.fi/koronakartta</a:t>
            </a:r>
            <a:endParaRPr lang="fi-FI" sz="2000" dirty="0"/>
          </a:p>
          <a:p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smtClean="0"/>
              <a:t>10.6.2020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14993-25CD-AC41-92F3-9CF52D9FA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529" y="1416956"/>
            <a:ext cx="6042686" cy="41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19998" y="2200"/>
            <a:ext cx="10753200" cy="1188000"/>
          </a:xfrm>
        </p:spPr>
        <p:txBody>
          <a:bodyPr/>
          <a:lstStyle/>
          <a:p>
            <a:r>
              <a:rPr lang="fi-FI" sz="3200" dirty="0"/>
              <a:t>Alueellinen tilannekuva 10.6.2020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smtClean="0"/>
              <a:t>10.6.2020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73B97-3855-2644-8B22-FABFF0443A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35" y="806132"/>
            <a:ext cx="6120130" cy="5245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17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2282" y="197630"/>
            <a:ext cx="11592067" cy="1188000"/>
          </a:xfrm>
        </p:spPr>
        <p:txBody>
          <a:bodyPr/>
          <a:lstStyle/>
          <a:p>
            <a:r>
              <a:rPr lang="fi-FI" sz="3200" dirty="0" err="1"/>
              <a:t>Sote</a:t>
            </a:r>
            <a:r>
              <a:rPr lang="fi-FI" sz="3200" dirty="0"/>
              <a:t> –näkökulma - 28 sairaalahoidossa, joista 4 tehohoidossa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smtClean="0"/>
              <a:t>10.6.2020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970F4-EBBF-A34D-A606-D351A39721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1" y="1828663"/>
            <a:ext cx="4464322" cy="351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B5CAB-E55E-B249-B2D0-799B37F1A1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79" y="1828663"/>
            <a:ext cx="4627608" cy="342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22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7328" y="-126624"/>
            <a:ext cx="11985907" cy="96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Hybridistrategian mittarit 10.6.2020</a:t>
            </a:r>
            <a:endParaRPr lang="fi-FI" sz="3600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70C8B-7483-3D4D-AFD6-D396F1B9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86" y="767577"/>
            <a:ext cx="7070329" cy="58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2368"/>
      </p:ext>
    </p:extLst>
  </p:cSld>
  <p:clrMapOvr>
    <a:masterClrMapping/>
  </p:clrMapOvr>
</p:sld>
</file>

<file path=ppt/theme/theme1.xml><?xml version="1.0" encoding="utf-8"?>
<a:theme xmlns:a="http://schemas.openxmlformats.org/drawingml/2006/main" name="THL_ppt-pohja_FI_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D279F72-949A-449F-91DB-D9F6B2DC6D5F}" vid="{1403DCCF-56B2-4717-AF3C-30E5419E1E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THL_ppt-pohja_FI_2019</Template>
  <TotalTime>18242</TotalTime>
  <Words>112</Words>
  <Application>Microsoft Macintosh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Source Sans Pro</vt:lpstr>
      <vt:lpstr>THL_ppt-pohja_FI_2019</vt:lpstr>
      <vt:lpstr>COVID-19</vt:lpstr>
      <vt:lpstr>Globaali tilannekuva - Maailman terveysjärjestö WHO</vt:lpstr>
      <vt:lpstr>Suomen naapureiden tilannekuva 10.6.2020</vt:lpstr>
      <vt:lpstr>Suomi – tapausmäärät 10.6.2020</vt:lpstr>
      <vt:lpstr>Alueellinen tilannekuva 10.6.2020</vt:lpstr>
      <vt:lpstr>Sote –näkökulma - 28 sairaalahoidossa, joista 4 tehohoidossa</vt:lpstr>
      <vt:lpstr>PowerPoint Presentation</vt:lpstr>
    </vt:vector>
  </TitlesOfParts>
  <Company>THL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Pandemia</dc:title>
  <dc:creator>Mika Salminen</dc:creator>
  <cp:lastModifiedBy>Jussi Sane</cp:lastModifiedBy>
  <cp:revision>168</cp:revision>
  <dcterms:created xsi:type="dcterms:W3CDTF">2020-04-01T03:52:58Z</dcterms:created>
  <dcterms:modified xsi:type="dcterms:W3CDTF">2020-06-10T11:49:00Z</dcterms:modified>
</cp:coreProperties>
</file>