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9" y="636362"/>
            <a:ext cx="4886322" cy="5585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84230" y="2809622"/>
            <a:ext cx="5803898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4860396" cy="5504804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4.5.2020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9E8E-9CDA-6845-B025-6F3D0097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710214"/>
            <a:ext cx="9679743" cy="719091"/>
          </a:xfrm>
        </p:spPr>
        <p:txBody>
          <a:bodyPr/>
          <a:lstStyle/>
          <a:p>
            <a:r>
              <a:rPr lang="en-GB" dirty="0" err="1"/>
              <a:t>Viestintäsuunnitelman</a:t>
            </a:r>
            <a:r>
              <a:rPr lang="en-GB" dirty="0"/>
              <a:t> </a:t>
            </a:r>
            <a:r>
              <a:rPr lang="en-GB" dirty="0" err="1"/>
              <a:t>osat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68675"/>
              </p:ext>
            </p:extLst>
          </p:nvPr>
        </p:nvGraphicFramePr>
        <p:xfrm>
          <a:off x="546100" y="1825625"/>
          <a:ext cx="10628415" cy="451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683">
                  <a:extLst>
                    <a:ext uri="{9D8B030D-6E8A-4147-A177-3AD203B41FA5}">
                      <a16:colId xmlns:a16="http://schemas.microsoft.com/office/drawing/2014/main" val="2626864456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823169282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3667169631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409171269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80212076"/>
                    </a:ext>
                  </a:extLst>
                </a:gridCol>
              </a:tblGrid>
              <a:tr h="809154"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Tavoite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Kohderyhmä</a:t>
                      </a:r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 ja </a:t>
                      </a:r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kumppani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Kanava</a:t>
                      </a:r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/</a:t>
                      </a:r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keino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Mittari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Vastuu</a:t>
                      </a:r>
                      <a:r>
                        <a:rPr lang="sv-fi" sz="1600" baseline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 ja </a:t>
                      </a:r>
                      <a:r>
                        <a:rPr lang="sv-fi" sz="1600" baseline="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aikataulu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654264"/>
                  </a:ext>
                </a:extLst>
              </a:tr>
              <a:tr h="3705073">
                <a:tc>
                  <a:txBody>
                    <a:bodyPr/>
                    <a:lstStyle/>
                    <a:p>
                      <a:pPr rtl="0"/>
                      <a:r>
                        <a:rPr lang="fi-FI" sz="1600" dirty="0">
                          <a:latin typeface="Myriad Pro" panose="020B0503030403020204" pitchFamily="34" charset="0"/>
                        </a:rPr>
                        <a:t>Mitkä ovat hankkeen eri tavoitteiden</a:t>
                      </a:r>
                      <a:r>
                        <a:rPr lang="fi-FI" sz="1600" baseline="0" dirty="0">
                          <a:latin typeface="Myriad Pro" panose="020B0503030403020204" pitchFamily="34" charset="0"/>
                        </a:rPr>
                        <a:t> pohjalta muodostuvat ydinviestit?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Millaisia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tuloksia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viestinnällä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tulisi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saavuttaa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Mitkä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ovat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tärkeimmät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kohderyhmät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eli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ketä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viestinnällä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ja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ydinviesteillä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halutaan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tavoittaa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?</a:t>
                      </a:r>
                      <a:endParaRPr lang="sv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Ketkä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tekevät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viestintää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käytännössä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ja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mitkä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asiat tai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tahot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tukevat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viestinnän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onnistumista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</a:p>
                    <a:p>
                      <a:pPr rtl="0"/>
                      <a:endParaRPr lang="fi-FI" sz="1600" baseline="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  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Missä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viestintäkanavissa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ja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tilaisuuksissa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kohderyhmiä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tavoitellaan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(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saavutettavuus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huomioitava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)?</a:t>
                      </a:r>
                      <a:endParaRPr lang="sv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</a:p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kohderyhmien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osallisuutta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voidaan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hyödyntää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viestinnässä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viestinnän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onnistumista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mitataan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</a:p>
                    <a:p>
                      <a:pPr rtl="0"/>
                      <a:endParaRPr lang="fi-FI" sz="1600" baseline="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Mitkä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ovat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konkreettiset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viestinnän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tavoitteiden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saavuttamista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seuraavat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mittarit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tai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indikaattorit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Kuka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vastaa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mistäkin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viestinnän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osa-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alueesta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,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toiminnosta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tai </a:t>
                      </a:r>
                      <a:r>
                        <a:rPr lang="sv-fi" sz="1600" baseline="0" dirty="0" err="1">
                          <a:latin typeface="Myriad Pro" panose="020B0503030403020204" pitchFamily="34" charset="0"/>
                        </a:rPr>
                        <a:t>tavoitteesta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?</a:t>
                      </a:r>
                      <a:endParaRPr lang="sv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Miten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viestintä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jaksottuu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hankkeen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eri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vaiheille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21997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46101" y="6384595"/>
            <a:ext cx="1062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latin typeface="Myriad Pro" panose="020B0503030403020204" pitchFamily="34" charset="0"/>
              </a:rPr>
              <a:t>Mielenterveysosaamisen lisääminen kunnissa</a:t>
            </a:r>
            <a:endParaRPr lang="en-US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9D8D17-8E03-634D-BDDC-249F10419F8B}" vid="{4E79E4C6-D7E7-714B-96F9-C2DEFB06D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STM_16_9_masterpohja_2019_FI</Template>
  <TotalTime>24</TotalTime>
  <Words>108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Myriad Pro Semibold</vt:lpstr>
      <vt:lpstr>Office-teema</vt:lpstr>
      <vt:lpstr>Viestintäsuunnitelman osat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oletusmallipohjassa  olevia kuvadioja</dc:title>
  <dc:creator>Arponen Sanni (STM)</dc:creator>
  <cp:lastModifiedBy>Saija</cp:lastModifiedBy>
  <cp:revision>7</cp:revision>
  <dcterms:created xsi:type="dcterms:W3CDTF">2020-02-19T06:39:55Z</dcterms:created>
  <dcterms:modified xsi:type="dcterms:W3CDTF">2020-05-04T14:50:11Z</dcterms:modified>
</cp:coreProperties>
</file>