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3" r:id="rId6"/>
    <p:sldMasterId id="2147483705" r:id="rId7"/>
    <p:sldMasterId id="2147483733" r:id="rId8"/>
    <p:sldMasterId id="2147483753" r:id="rId9"/>
    <p:sldMasterId id="2147483769" r:id="rId10"/>
    <p:sldMasterId id="2147483785" r:id="rId11"/>
    <p:sldMasterId id="2147483797" r:id="rId12"/>
  </p:sldMasterIdLst>
  <p:notesMasterIdLst>
    <p:notesMasterId r:id="rId65"/>
  </p:notesMasterIdLst>
  <p:sldIdLst>
    <p:sldId id="269" r:id="rId13"/>
    <p:sldId id="342" r:id="rId14"/>
    <p:sldId id="270" r:id="rId15"/>
    <p:sldId id="271" r:id="rId16"/>
    <p:sldId id="272" r:id="rId17"/>
    <p:sldId id="276" r:id="rId18"/>
    <p:sldId id="277" r:id="rId19"/>
    <p:sldId id="284" r:id="rId20"/>
    <p:sldId id="339" r:id="rId21"/>
    <p:sldId id="340" r:id="rId22"/>
    <p:sldId id="288" r:id="rId23"/>
    <p:sldId id="341" r:id="rId24"/>
    <p:sldId id="286" r:id="rId25"/>
    <p:sldId id="287" r:id="rId26"/>
    <p:sldId id="338" r:id="rId27"/>
    <p:sldId id="275" r:id="rId28"/>
    <p:sldId id="273" r:id="rId29"/>
    <p:sldId id="289" r:id="rId30"/>
    <p:sldId id="290" r:id="rId31"/>
    <p:sldId id="301" r:id="rId32"/>
    <p:sldId id="305" r:id="rId33"/>
    <p:sldId id="292" r:id="rId34"/>
    <p:sldId id="294" r:id="rId35"/>
    <p:sldId id="296" r:id="rId36"/>
    <p:sldId id="297" r:id="rId37"/>
    <p:sldId id="298" r:id="rId38"/>
    <p:sldId id="299" r:id="rId39"/>
    <p:sldId id="300" r:id="rId40"/>
    <p:sldId id="310" r:id="rId41"/>
    <p:sldId id="315" r:id="rId42"/>
    <p:sldId id="316" r:id="rId43"/>
    <p:sldId id="317" r:id="rId44"/>
    <p:sldId id="318" r:id="rId45"/>
    <p:sldId id="319" r:id="rId46"/>
    <p:sldId id="320" r:id="rId47"/>
    <p:sldId id="321" r:id="rId48"/>
    <p:sldId id="322" r:id="rId49"/>
    <p:sldId id="323" r:id="rId50"/>
    <p:sldId id="324" r:id="rId51"/>
    <p:sldId id="326" r:id="rId52"/>
    <p:sldId id="328" r:id="rId53"/>
    <p:sldId id="329" r:id="rId54"/>
    <p:sldId id="330" r:id="rId55"/>
    <p:sldId id="331" r:id="rId56"/>
    <p:sldId id="343" r:id="rId57"/>
    <p:sldId id="344" r:id="rId58"/>
    <p:sldId id="332" r:id="rId59"/>
    <p:sldId id="335" r:id="rId60"/>
    <p:sldId id="333" r:id="rId61"/>
    <p:sldId id="334" r:id="rId62"/>
    <p:sldId id="336" r:id="rId63"/>
    <p:sldId id="337" r:id="rId6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vanen Johanna" initials="RJ" lastIdx="2" clrIdx="0">
    <p:extLst>
      <p:ext uri="{19B8F6BF-5375-455C-9EA6-DF929625EA0E}">
        <p15:presenceInfo xmlns:p15="http://schemas.microsoft.com/office/powerpoint/2012/main" userId="S-1-5-21-2771685566-154008669-1555754873-23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110" d="100"/>
          <a:sy n="110" d="100"/>
        </p:scale>
        <p:origin x="1656" y="108"/>
      </p:cViewPr>
      <p:guideLst>
        <p:guide orient="horz" pos="2160"/>
        <p:guide pos="2880"/>
      </p:guideLst>
    </p:cSldViewPr>
  </p:slideViewPr>
  <p:notesTextViewPr>
    <p:cViewPr>
      <p:scale>
        <a:sx n="1" d="1"/>
        <a:sy n="1" d="1"/>
      </p:scale>
      <p:origin x="0" y="0"/>
    </p:cViewPr>
  </p:notesTextViewPr>
  <p:sorterViewPr>
    <p:cViewPr>
      <p:scale>
        <a:sx n="100" d="100"/>
        <a:sy n="100" d="100"/>
      </p:scale>
      <p:origin x="0" y="-102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29T10:20:25.551" idx="2">
    <p:pos x="6523" y="4111"/>
    <p:text> Luodaan keskitetyn palveluohjauksen malli, joka helpottaa neuvoa, apua, tukea sekä palveluita hakevien elämää ja koordinoi sekä sujuvoittaa palveluiden koh-dentumista asiakkaiden palvelutarpeen mukaan
• Koko maakunta toimii samoin periaattein ja kaikilla toimijoilla on laaja tieto pal-veluista koko maakunnassa
• Yhtenäisen palveluohjausprosessin ja sähköisen asioinnin mahdollistava säh-köisen alustan luominen
• Asiakkaan valinnanvapauden tukeminen ja mahdollistaminen</p:text>
    <p:extLst mod="1">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1F746-773C-4423-BB47-50F47A12AF60}"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fi-FI"/>
        </a:p>
      </dgm:t>
    </dgm:pt>
    <dgm:pt modelId="{3DEED2FA-6424-420A-8B13-1070190883B6}">
      <dgm:prSet phldrT="[Teksti]" custT="1"/>
      <dgm:spPr/>
      <dgm:t>
        <a:bodyPr/>
        <a:lstStyle/>
        <a:p>
          <a:r>
            <a:rPr lang="fi-FI" sz="1400" dirty="0" smtClean="0"/>
            <a:t>Ohjausryhmä</a:t>
          </a:r>
          <a:endParaRPr lang="fi-FI" sz="1400" dirty="0"/>
        </a:p>
      </dgm:t>
    </dgm:pt>
    <dgm:pt modelId="{02E3104F-F435-422B-B9A3-B7D6B3EC1D23}" type="parTrans" cxnId="{1DF72B78-BD3E-44D9-89A6-1A3702C43E0A}">
      <dgm:prSet/>
      <dgm:spPr/>
      <dgm:t>
        <a:bodyPr/>
        <a:lstStyle/>
        <a:p>
          <a:endParaRPr lang="fi-FI"/>
        </a:p>
      </dgm:t>
    </dgm:pt>
    <dgm:pt modelId="{ECCC137A-A436-4B10-AE0F-B44C95BAB8D2}" type="sibTrans" cxnId="{1DF72B78-BD3E-44D9-89A6-1A3702C43E0A}">
      <dgm:prSet/>
      <dgm:spPr/>
      <dgm:t>
        <a:bodyPr/>
        <a:lstStyle/>
        <a:p>
          <a:endParaRPr lang="fi-FI"/>
        </a:p>
      </dgm:t>
    </dgm:pt>
    <dgm:pt modelId="{AEEA190E-9EBD-494D-9AF9-43E5F0DB7C3E}" type="asst">
      <dgm:prSet phldrT="[Teksti]" custT="1"/>
      <dgm:spPr/>
      <dgm:t>
        <a:bodyPr/>
        <a:lstStyle/>
        <a:p>
          <a:r>
            <a:rPr lang="fi-FI" sz="1600" dirty="0" smtClean="0"/>
            <a:t>Palveluohjauksen  projektiryhmä</a:t>
          </a:r>
          <a:endParaRPr lang="fi-FI" sz="1600" dirty="0"/>
        </a:p>
      </dgm:t>
    </dgm:pt>
    <dgm:pt modelId="{2C24A3C7-1D43-402B-AF80-9B114DA22335}" type="parTrans" cxnId="{BF2DAB02-81C4-418F-B303-623108726362}">
      <dgm:prSet/>
      <dgm:spPr/>
      <dgm:t>
        <a:bodyPr/>
        <a:lstStyle/>
        <a:p>
          <a:endParaRPr lang="fi-FI"/>
        </a:p>
      </dgm:t>
    </dgm:pt>
    <dgm:pt modelId="{314DAB56-E014-4BD4-94DE-921336AAECF8}" type="sibTrans" cxnId="{BF2DAB02-81C4-418F-B303-623108726362}">
      <dgm:prSet/>
      <dgm:spPr/>
      <dgm:t>
        <a:bodyPr/>
        <a:lstStyle/>
        <a:p>
          <a:endParaRPr lang="fi-FI"/>
        </a:p>
      </dgm:t>
    </dgm:pt>
    <dgm:pt modelId="{FBA883D3-5AEB-407B-8423-31BFEFE76BF2}">
      <dgm:prSet phldrT="[Teksti]" custT="1"/>
      <dgm:spPr/>
      <dgm:t>
        <a:bodyPr/>
        <a:lstStyle/>
        <a:p>
          <a:pPr algn="ctr"/>
          <a:r>
            <a:rPr lang="fi-FI" sz="1000" b="1" dirty="0" smtClean="0"/>
            <a:t>Osaprojekti 1</a:t>
          </a:r>
        </a:p>
        <a:p>
          <a:pPr algn="ctr"/>
          <a:r>
            <a:rPr lang="fi-FI" sz="1000" dirty="0" smtClean="0"/>
            <a:t>Ikääntyneiden keskitetty asiakas- ja palveluohjauksen malli</a:t>
          </a:r>
        </a:p>
        <a:p>
          <a:pPr algn="l"/>
          <a:endParaRPr lang="fi-FI" sz="1000" dirty="0"/>
        </a:p>
      </dgm:t>
    </dgm:pt>
    <dgm:pt modelId="{40914AF7-C842-405D-89C0-391BABA831D4}" type="parTrans" cxnId="{12565407-4AC9-4409-BFDE-3742AA6B1C12}">
      <dgm:prSet/>
      <dgm:spPr/>
      <dgm:t>
        <a:bodyPr/>
        <a:lstStyle/>
        <a:p>
          <a:endParaRPr lang="fi-FI"/>
        </a:p>
      </dgm:t>
    </dgm:pt>
    <dgm:pt modelId="{4227AD39-D827-4290-8124-58917A481228}" type="sibTrans" cxnId="{12565407-4AC9-4409-BFDE-3742AA6B1C12}">
      <dgm:prSet/>
      <dgm:spPr/>
      <dgm:t>
        <a:bodyPr/>
        <a:lstStyle/>
        <a:p>
          <a:endParaRPr lang="fi-FI"/>
        </a:p>
      </dgm:t>
    </dgm:pt>
    <dgm:pt modelId="{4F630DE9-5A3E-4770-B9B4-5401BFC3EC0F}">
      <dgm:prSet phldrT="[Teksti]" custT="1"/>
      <dgm:spPr/>
      <dgm:t>
        <a:bodyPr/>
        <a:lstStyle/>
        <a:p>
          <a:r>
            <a:rPr lang="fi-FI" sz="1000" b="1" dirty="0" smtClean="0"/>
            <a:t>Osaprojekti 4</a:t>
          </a:r>
        </a:p>
        <a:p>
          <a:r>
            <a:rPr lang="fi-FI" sz="1000" dirty="0" smtClean="0"/>
            <a:t>Palveluohjaustoiminta-mallin johtaminen</a:t>
          </a:r>
          <a:endParaRPr lang="fi-FI" sz="1000" dirty="0"/>
        </a:p>
      </dgm:t>
    </dgm:pt>
    <dgm:pt modelId="{721CE2B9-497B-4480-AECE-95209E634505}" type="parTrans" cxnId="{724C6D3C-C0F8-4BA7-9B72-8E441A36E20B}">
      <dgm:prSet/>
      <dgm:spPr/>
      <dgm:t>
        <a:bodyPr/>
        <a:lstStyle/>
        <a:p>
          <a:endParaRPr lang="fi-FI"/>
        </a:p>
      </dgm:t>
    </dgm:pt>
    <dgm:pt modelId="{DF312CEE-1D24-420B-93B1-B8AAF0DE66AF}" type="sibTrans" cxnId="{724C6D3C-C0F8-4BA7-9B72-8E441A36E20B}">
      <dgm:prSet/>
      <dgm:spPr/>
      <dgm:t>
        <a:bodyPr/>
        <a:lstStyle/>
        <a:p>
          <a:endParaRPr lang="fi-FI"/>
        </a:p>
      </dgm:t>
    </dgm:pt>
    <dgm:pt modelId="{37AA9DC8-66C6-4BF3-802C-3EA191B671C3}">
      <dgm:prSet phldrT="[Teksti]" custT="1"/>
      <dgm:spPr/>
      <dgm:t>
        <a:bodyPr/>
        <a:lstStyle/>
        <a:p>
          <a:r>
            <a:rPr lang="fi-FI" sz="1000" b="1" dirty="0" smtClean="0"/>
            <a:t>Osaprojekti 5</a:t>
          </a:r>
        </a:p>
        <a:p>
          <a:r>
            <a:rPr lang="fi-FI" sz="1000" dirty="0" smtClean="0"/>
            <a:t>Palvelutarjoama</a:t>
          </a:r>
        </a:p>
        <a:p>
          <a:r>
            <a:rPr lang="fi-FI" sz="1000" dirty="0" smtClean="0"/>
            <a:t>www-sivujen sisältö</a:t>
          </a:r>
          <a:endParaRPr lang="fi-FI" sz="1000" dirty="0"/>
        </a:p>
      </dgm:t>
    </dgm:pt>
    <dgm:pt modelId="{8EE3C94B-DC34-4C37-AD30-39EF5B14A706}" type="parTrans" cxnId="{DD51D094-C700-4B01-9B72-738CD62F5F9B}">
      <dgm:prSet/>
      <dgm:spPr/>
      <dgm:t>
        <a:bodyPr/>
        <a:lstStyle/>
        <a:p>
          <a:endParaRPr lang="fi-FI"/>
        </a:p>
      </dgm:t>
    </dgm:pt>
    <dgm:pt modelId="{59F10D7A-6C7A-4ADC-9AB2-D36EB5299657}" type="sibTrans" cxnId="{DD51D094-C700-4B01-9B72-738CD62F5F9B}">
      <dgm:prSet/>
      <dgm:spPr/>
      <dgm:t>
        <a:bodyPr/>
        <a:lstStyle/>
        <a:p>
          <a:endParaRPr lang="fi-FI"/>
        </a:p>
      </dgm:t>
    </dgm:pt>
    <dgm:pt modelId="{A1A9FDC6-792F-4959-A51D-95DF44849805}">
      <dgm:prSet custT="1"/>
      <dgm:spPr/>
      <dgm:t>
        <a:bodyPr/>
        <a:lstStyle/>
        <a:p>
          <a:r>
            <a:rPr lang="fi-FI" sz="1000" b="1" dirty="0" smtClean="0"/>
            <a:t>Osaprojekti 2</a:t>
          </a:r>
        </a:p>
        <a:p>
          <a:r>
            <a:rPr lang="fi-FI" sz="1000" dirty="0" smtClean="0"/>
            <a:t>Asiakassegmentointi</a:t>
          </a:r>
          <a:endParaRPr lang="fi-FI" sz="1000" dirty="0"/>
        </a:p>
      </dgm:t>
    </dgm:pt>
    <dgm:pt modelId="{3DA089ED-A62B-4FDC-9B9C-6F09DF5F340E}" type="parTrans" cxnId="{28F4EFC9-F633-420B-B82D-E5041ED78F4E}">
      <dgm:prSet/>
      <dgm:spPr/>
      <dgm:t>
        <a:bodyPr/>
        <a:lstStyle/>
        <a:p>
          <a:endParaRPr lang="fi-FI"/>
        </a:p>
      </dgm:t>
    </dgm:pt>
    <dgm:pt modelId="{3A1ADEC2-C4CB-41EA-ADB6-A9661A057519}" type="sibTrans" cxnId="{28F4EFC9-F633-420B-B82D-E5041ED78F4E}">
      <dgm:prSet/>
      <dgm:spPr/>
      <dgm:t>
        <a:bodyPr/>
        <a:lstStyle/>
        <a:p>
          <a:endParaRPr lang="fi-FI"/>
        </a:p>
      </dgm:t>
    </dgm:pt>
    <dgm:pt modelId="{A287E608-92AC-41FE-B5AF-2F5BBEECF041}">
      <dgm:prSet custT="1"/>
      <dgm:spPr/>
      <dgm:t>
        <a:bodyPr/>
        <a:lstStyle/>
        <a:p>
          <a:r>
            <a:rPr lang="fi-FI" sz="1000" b="1" dirty="0" smtClean="0"/>
            <a:t>Osaprojekti 3</a:t>
          </a:r>
        </a:p>
        <a:p>
          <a:r>
            <a:rPr lang="fi-FI" sz="1000" dirty="0" smtClean="0"/>
            <a:t>Palveluohjauksen työkalut</a:t>
          </a:r>
          <a:endParaRPr lang="fi-FI" sz="1000" dirty="0"/>
        </a:p>
      </dgm:t>
    </dgm:pt>
    <dgm:pt modelId="{ED9641D7-B398-4017-8976-28B377C0B786}" type="parTrans" cxnId="{88EC4DFE-0880-4AAC-9DC3-3145562D30C7}">
      <dgm:prSet/>
      <dgm:spPr/>
      <dgm:t>
        <a:bodyPr/>
        <a:lstStyle/>
        <a:p>
          <a:endParaRPr lang="fi-FI"/>
        </a:p>
      </dgm:t>
    </dgm:pt>
    <dgm:pt modelId="{3986219A-46FD-4CAA-AA76-663DC7ACBB42}" type="sibTrans" cxnId="{88EC4DFE-0880-4AAC-9DC3-3145562D30C7}">
      <dgm:prSet/>
      <dgm:spPr/>
      <dgm:t>
        <a:bodyPr/>
        <a:lstStyle/>
        <a:p>
          <a:endParaRPr lang="fi-FI"/>
        </a:p>
      </dgm:t>
    </dgm:pt>
    <dgm:pt modelId="{A0EC3B87-A2D6-476B-8999-633028536970}">
      <dgm:prSet custT="1"/>
      <dgm:spPr>
        <a:solidFill>
          <a:srgbClr val="FFFF00"/>
        </a:solidFill>
      </dgm:spPr>
      <dgm:t>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fi-FI" sz="1200" dirty="0" smtClean="0"/>
            <a:t>   </a:t>
          </a:r>
          <a:r>
            <a:rPr lang="fi-FI" sz="1200" dirty="0" smtClean="0">
              <a:solidFill>
                <a:srgbClr val="484A4B"/>
              </a:solidFill>
            </a:rPr>
            <a:t>Tuotos </a:t>
          </a:r>
        </a:p>
        <a:p>
          <a:pPr lvl="0" algn="l" defTabSz="444500">
            <a:lnSpc>
              <a:spcPct val="90000"/>
            </a:lnSpc>
            <a:spcBef>
              <a:spcPct val="0"/>
            </a:spcBef>
            <a:spcAft>
              <a:spcPct val="35000"/>
            </a:spcAft>
          </a:pPr>
          <a:endParaRPr lang="fi-FI" sz="1000" dirty="0"/>
        </a:p>
      </dgm:t>
    </dgm:pt>
    <dgm:pt modelId="{A084DAAC-3E7A-42E0-BF9E-70CB71C5DFB9}" type="parTrans" cxnId="{E97B3F6F-456F-4091-B0E2-7DDFE1FE8F0B}">
      <dgm:prSet/>
      <dgm:spPr/>
      <dgm:t>
        <a:bodyPr/>
        <a:lstStyle/>
        <a:p>
          <a:endParaRPr lang="fi-FI"/>
        </a:p>
      </dgm:t>
    </dgm:pt>
    <dgm:pt modelId="{14F58809-4D9E-41B5-9284-560A7179A995}" type="sibTrans" cxnId="{E97B3F6F-456F-4091-B0E2-7DDFE1FE8F0B}">
      <dgm:prSet/>
      <dgm:spPr/>
      <dgm:t>
        <a:bodyPr/>
        <a:lstStyle/>
        <a:p>
          <a:endParaRPr lang="fi-FI"/>
        </a:p>
      </dgm:t>
    </dgm:pt>
    <dgm:pt modelId="{9BF69BAF-B3D9-4AE4-B595-AF1F21ACAF63}">
      <dgm:prSet custT="1"/>
      <dgm:spPr>
        <a:solidFill>
          <a:srgbClr val="FF7C80"/>
        </a:solidFill>
      </dgm:spPr>
      <dgm:t>
        <a:bodyPr/>
        <a:lstStyle/>
        <a:p>
          <a:r>
            <a:rPr lang="fi-FI" sz="1000" dirty="0" smtClean="0"/>
            <a:t>    </a:t>
          </a:r>
        </a:p>
        <a:p>
          <a:endParaRPr lang="fi-FI" sz="1100" dirty="0" smtClean="0"/>
        </a:p>
      </dgm:t>
    </dgm:pt>
    <dgm:pt modelId="{AAC7D507-F264-4B5C-B044-C55576B0EB5E}" type="parTrans" cxnId="{45EF4B4E-59A1-41CB-B3CA-9B2A14B9BDA7}">
      <dgm:prSet/>
      <dgm:spPr/>
      <dgm:t>
        <a:bodyPr/>
        <a:lstStyle/>
        <a:p>
          <a:endParaRPr lang="fi-FI"/>
        </a:p>
      </dgm:t>
    </dgm:pt>
    <dgm:pt modelId="{A465A993-67BF-4A4F-A4C5-893F2760B8B9}" type="sibTrans" cxnId="{45EF4B4E-59A1-41CB-B3CA-9B2A14B9BDA7}">
      <dgm:prSet/>
      <dgm:spPr/>
      <dgm:t>
        <a:bodyPr/>
        <a:lstStyle/>
        <a:p>
          <a:endParaRPr lang="fi-FI"/>
        </a:p>
      </dgm:t>
    </dgm:pt>
    <dgm:pt modelId="{6AA4086A-9C97-41B2-A734-F46E47F8DFEB}">
      <dgm:prSet custT="1"/>
      <dgm:spPr>
        <a:solidFill>
          <a:srgbClr val="FFC000"/>
        </a:solidFill>
      </dgm:spPr>
      <dgm:t>
        <a:bodyPr/>
        <a:lstStyle/>
        <a:p>
          <a:endParaRPr lang="fi-FI" sz="1000" dirty="0" smtClean="0"/>
        </a:p>
        <a:p>
          <a:endParaRPr lang="fi-FI" sz="1100" dirty="0" smtClean="0"/>
        </a:p>
      </dgm:t>
    </dgm:pt>
    <dgm:pt modelId="{FB7786ED-CD73-402D-B08B-13FABB45E3AE}" type="parTrans" cxnId="{9580BE9D-1D84-4020-AB00-DE9876A69028}">
      <dgm:prSet/>
      <dgm:spPr/>
      <dgm:t>
        <a:bodyPr/>
        <a:lstStyle/>
        <a:p>
          <a:endParaRPr lang="fi-FI"/>
        </a:p>
      </dgm:t>
    </dgm:pt>
    <dgm:pt modelId="{6BE017B0-4C49-408C-BB46-4C3A7FAA509E}" type="sibTrans" cxnId="{9580BE9D-1D84-4020-AB00-DE9876A69028}">
      <dgm:prSet/>
      <dgm:spPr/>
      <dgm:t>
        <a:bodyPr/>
        <a:lstStyle/>
        <a:p>
          <a:endParaRPr lang="fi-FI"/>
        </a:p>
      </dgm:t>
    </dgm:pt>
    <dgm:pt modelId="{787719BC-DF06-4C53-852F-7426CABDEE9E}">
      <dgm:prSet custT="1"/>
      <dgm:spPr>
        <a:solidFill>
          <a:srgbClr val="00B0F0"/>
        </a:solidFill>
      </dgm:spPr>
      <dgm:t>
        <a:bodyPr/>
        <a:lstStyle/>
        <a:p>
          <a:endParaRPr lang="fi-FI" sz="1000" dirty="0" smtClean="0"/>
        </a:p>
      </dgm:t>
    </dgm:pt>
    <dgm:pt modelId="{2FB6F463-C880-4428-9C71-68F1A70B1599}" type="parTrans" cxnId="{1EA26AA2-BAB7-4045-81FB-EACE858DFD95}">
      <dgm:prSet/>
      <dgm:spPr/>
      <dgm:t>
        <a:bodyPr/>
        <a:lstStyle/>
        <a:p>
          <a:endParaRPr lang="fi-FI"/>
        </a:p>
      </dgm:t>
    </dgm:pt>
    <dgm:pt modelId="{AA668CCC-F473-41B3-BC3A-4F6EAB8DFD22}" type="sibTrans" cxnId="{1EA26AA2-BAB7-4045-81FB-EACE858DFD95}">
      <dgm:prSet/>
      <dgm:spPr/>
      <dgm:t>
        <a:bodyPr/>
        <a:lstStyle/>
        <a:p>
          <a:endParaRPr lang="fi-FI"/>
        </a:p>
      </dgm:t>
    </dgm:pt>
    <dgm:pt modelId="{121F22F3-F5A1-4056-B227-3731FE271F33}">
      <dgm:prSet custT="1"/>
      <dgm:spPr>
        <a:solidFill>
          <a:srgbClr val="33CC33"/>
        </a:solidFill>
      </dgm:spPr>
      <dgm:t>
        <a:bodyPr/>
        <a:lstStyle/>
        <a:p>
          <a:endParaRPr lang="fi-FI" sz="1000" dirty="0" smtClean="0"/>
        </a:p>
      </dgm:t>
    </dgm:pt>
    <dgm:pt modelId="{71AF7AE8-B74E-4F2B-943C-D00984C73088}" type="parTrans" cxnId="{507DC409-B2BD-4A7F-9620-4AFC1E6AD31F}">
      <dgm:prSet/>
      <dgm:spPr/>
      <dgm:t>
        <a:bodyPr/>
        <a:lstStyle/>
        <a:p>
          <a:endParaRPr lang="fi-FI"/>
        </a:p>
      </dgm:t>
    </dgm:pt>
    <dgm:pt modelId="{E979B2A1-F3BF-40C4-907B-F515C9314CB3}" type="sibTrans" cxnId="{507DC409-B2BD-4A7F-9620-4AFC1E6AD31F}">
      <dgm:prSet/>
      <dgm:spPr/>
      <dgm:t>
        <a:bodyPr/>
        <a:lstStyle/>
        <a:p>
          <a:endParaRPr lang="fi-FI"/>
        </a:p>
      </dgm:t>
    </dgm:pt>
    <dgm:pt modelId="{AF9B7AC6-3221-4188-8D8D-D2CD37E0EBF8}" type="pres">
      <dgm:prSet presAssocID="{5C11F746-773C-4423-BB47-50F47A12AF60}" presName="hierChild1" presStyleCnt="0">
        <dgm:presLayoutVars>
          <dgm:orgChart val="1"/>
          <dgm:chPref val="1"/>
          <dgm:dir/>
          <dgm:animOne val="branch"/>
          <dgm:animLvl val="lvl"/>
          <dgm:resizeHandles/>
        </dgm:presLayoutVars>
      </dgm:prSet>
      <dgm:spPr/>
      <dgm:t>
        <a:bodyPr/>
        <a:lstStyle/>
        <a:p>
          <a:endParaRPr lang="fi-FI"/>
        </a:p>
      </dgm:t>
    </dgm:pt>
    <dgm:pt modelId="{75102423-0C49-487D-9FDC-A8AAE9852306}" type="pres">
      <dgm:prSet presAssocID="{3DEED2FA-6424-420A-8B13-1070190883B6}" presName="hierRoot1" presStyleCnt="0">
        <dgm:presLayoutVars>
          <dgm:hierBranch val="init"/>
        </dgm:presLayoutVars>
      </dgm:prSet>
      <dgm:spPr/>
    </dgm:pt>
    <dgm:pt modelId="{C5EB3D6F-BCDF-4D91-94C7-11D6F46F8E51}" type="pres">
      <dgm:prSet presAssocID="{3DEED2FA-6424-420A-8B13-1070190883B6}" presName="rootComposite1" presStyleCnt="0"/>
      <dgm:spPr/>
    </dgm:pt>
    <dgm:pt modelId="{AC11AAA3-8865-4516-935F-D26E02C3DB8D}" type="pres">
      <dgm:prSet presAssocID="{3DEED2FA-6424-420A-8B13-1070190883B6}" presName="rootText1" presStyleLbl="node0" presStyleIdx="0" presStyleCnt="1" custScaleY="92876">
        <dgm:presLayoutVars>
          <dgm:chPref val="3"/>
        </dgm:presLayoutVars>
      </dgm:prSet>
      <dgm:spPr/>
      <dgm:t>
        <a:bodyPr/>
        <a:lstStyle/>
        <a:p>
          <a:endParaRPr lang="fi-FI"/>
        </a:p>
      </dgm:t>
    </dgm:pt>
    <dgm:pt modelId="{A7262A84-1FB3-486E-98DE-A24AA837C748}" type="pres">
      <dgm:prSet presAssocID="{3DEED2FA-6424-420A-8B13-1070190883B6}" presName="rootConnector1" presStyleLbl="node1" presStyleIdx="0" presStyleCnt="0"/>
      <dgm:spPr/>
      <dgm:t>
        <a:bodyPr/>
        <a:lstStyle/>
        <a:p>
          <a:endParaRPr lang="fi-FI"/>
        </a:p>
      </dgm:t>
    </dgm:pt>
    <dgm:pt modelId="{CD0DF12A-30E2-40C0-AA38-9BB1E9ABEFC0}" type="pres">
      <dgm:prSet presAssocID="{3DEED2FA-6424-420A-8B13-1070190883B6}" presName="hierChild2" presStyleCnt="0"/>
      <dgm:spPr/>
    </dgm:pt>
    <dgm:pt modelId="{27FC811C-5E5F-48AC-974D-AD2893A1769B}" type="pres">
      <dgm:prSet presAssocID="{40914AF7-C842-405D-89C0-391BABA831D4}" presName="Name37" presStyleLbl="parChTrans1D2" presStyleIdx="0" presStyleCnt="6"/>
      <dgm:spPr/>
      <dgm:t>
        <a:bodyPr/>
        <a:lstStyle/>
        <a:p>
          <a:endParaRPr lang="fi-FI"/>
        </a:p>
      </dgm:t>
    </dgm:pt>
    <dgm:pt modelId="{8C0067A7-8A4C-428D-98D0-38D8BA93514C}" type="pres">
      <dgm:prSet presAssocID="{FBA883D3-5AEB-407B-8423-31BFEFE76BF2}" presName="hierRoot2" presStyleCnt="0">
        <dgm:presLayoutVars>
          <dgm:hierBranch val="init"/>
        </dgm:presLayoutVars>
      </dgm:prSet>
      <dgm:spPr/>
    </dgm:pt>
    <dgm:pt modelId="{F75708E7-FEB2-47C7-A166-359ABC911859}" type="pres">
      <dgm:prSet presAssocID="{FBA883D3-5AEB-407B-8423-31BFEFE76BF2}" presName="rootComposite" presStyleCnt="0"/>
      <dgm:spPr/>
    </dgm:pt>
    <dgm:pt modelId="{D97E6EBB-D693-4022-B1F0-5618C388870C}" type="pres">
      <dgm:prSet presAssocID="{FBA883D3-5AEB-407B-8423-31BFEFE76BF2}" presName="rootText" presStyleLbl="node2" presStyleIdx="0" presStyleCnt="5" custScaleX="125407" custScaleY="287383" custLinFactNeighborX="1952" custLinFactNeighborY="-4975">
        <dgm:presLayoutVars>
          <dgm:chPref val="3"/>
        </dgm:presLayoutVars>
      </dgm:prSet>
      <dgm:spPr/>
      <dgm:t>
        <a:bodyPr/>
        <a:lstStyle/>
        <a:p>
          <a:endParaRPr lang="fi-FI"/>
        </a:p>
      </dgm:t>
    </dgm:pt>
    <dgm:pt modelId="{F52D6384-1CEF-45B0-995E-2D0296B6E698}" type="pres">
      <dgm:prSet presAssocID="{FBA883D3-5AEB-407B-8423-31BFEFE76BF2}" presName="rootConnector" presStyleLbl="node2" presStyleIdx="0" presStyleCnt="5"/>
      <dgm:spPr/>
      <dgm:t>
        <a:bodyPr/>
        <a:lstStyle/>
        <a:p>
          <a:endParaRPr lang="fi-FI"/>
        </a:p>
      </dgm:t>
    </dgm:pt>
    <dgm:pt modelId="{075AC093-200E-4862-AEDE-526A9351D5A8}" type="pres">
      <dgm:prSet presAssocID="{FBA883D3-5AEB-407B-8423-31BFEFE76BF2}" presName="hierChild4" presStyleCnt="0"/>
      <dgm:spPr/>
    </dgm:pt>
    <dgm:pt modelId="{168AF6A9-6A8D-4538-AF3F-5C7BA8C7241D}" type="pres">
      <dgm:prSet presAssocID="{A084DAAC-3E7A-42E0-BF9E-70CB71C5DFB9}" presName="Name37" presStyleLbl="parChTrans1D3" presStyleIdx="0" presStyleCnt="5"/>
      <dgm:spPr/>
      <dgm:t>
        <a:bodyPr/>
        <a:lstStyle/>
        <a:p>
          <a:endParaRPr lang="fi-FI"/>
        </a:p>
      </dgm:t>
    </dgm:pt>
    <dgm:pt modelId="{33D38F5D-85F2-4A08-BC4B-5DE7FC55E509}" type="pres">
      <dgm:prSet presAssocID="{A0EC3B87-A2D6-476B-8999-633028536970}" presName="hierRoot2" presStyleCnt="0">
        <dgm:presLayoutVars>
          <dgm:hierBranch val="init"/>
        </dgm:presLayoutVars>
      </dgm:prSet>
      <dgm:spPr/>
    </dgm:pt>
    <dgm:pt modelId="{A54553AE-937A-49D4-B788-ACE8B34F8342}" type="pres">
      <dgm:prSet presAssocID="{A0EC3B87-A2D6-476B-8999-633028536970}" presName="rootComposite" presStyleCnt="0"/>
      <dgm:spPr/>
    </dgm:pt>
    <dgm:pt modelId="{9D0CA17F-3C8D-4C4F-83B1-900D70234AA7}" type="pres">
      <dgm:prSet presAssocID="{A0EC3B87-A2D6-476B-8999-633028536970}" presName="rootText" presStyleLbl="node3" presStyleIdx="0" presStyleCnt="5" custScaleX="96965" custScaleY="57807" custLinFactNeighborX="-7464" custLinFactNeighborY="37607">
        <dgm:presLayoutVars>
          <dgm:chPref val="3"/>
        </dgm:presLayoutVars>
      </dgm:prSet>
      <dgm:spPr/>
      <dgm:t>
        <a:bodyPr/>
        <a:lstStyle/>
        <a:p>
          <a:endParaRPr lang="fi-FI"/>
        </a:p>
      </dgm:t>
    </dgm:pt>
    <dgm:pt modelId="{1653C41B-00C4-49A8-92BB-548925A7B4FF}" type="pres">
      <dgm:prSet presAssocID="{A0EC3B87-A2D6-476B-8999-633028536970}" presName="rootConnector" presStyleLbl="node3" presStyleIdx="0" presStyleCnt="5"/>
      <dgm:spPr/>
      <dgm:t>
        <a:bodyPr/>
        <a:lstStyle/>
        <a:p>
          <a:endParaRPr lang="fi-FI"/>
        </a:p>
      </dgm:t>
    </dgm:pt>
    <dgm:pt modelId="{D7956F58-6558-4064-BD83-E8D2854BF7A5}" type="pres">
      <dgm:prSet presAssocID="{A0EC3B87-A2D6-476B-8999-633028536970}" presName="hierChild4" presStyleCnt="0"/>
      <dgm:spPr/>
    </dgm:pt>
    <dgm:pt modelId="{145F35D0-2F21-4EAD-87B3-62F963A8F2DC}" type="pres">
      <dgm:prSet presAssocID="{A0EC3B87-A2D6-476B-8999-633028536970}" presName="hierChild5" presStyleCnt="0"/>
      <dgm:spPr/>
    </dgm:pt>
    <dgm:pt modelId="{DA77ABA7-4204-41DD-8560-5C3F3407AC9D}" type="pres">
      <dgm:prSet presAssocID="{FBA883D3-5AEB-407B-8423-31BFEFE76BF2}" presName="hierChild5" presStyleCnt="0"/>
      <dgm:spPr/>
    </dgm:pt>
    <dgm:pt modelId="{57F61B9F-511B-4E98-83D5-ABD10DB359F0}" type="pres">
      <dgm:prSet presAssocID="{3DA089ED-A62B-4FDC-9B9C-6F09DF5F340E}" presName="Name37" presStyleLbl="parChTrans1D2" presStyleIdx="1" presStyleCnt="6"/>
      <dgm:spPr/>
      <dgm:t>
        <a:bodyPr/>
        <a:lstStyle/>
        <a:p>
          <a:endParaRPr lang="fi-FI"/>
        </a:p>
      </dgm:t>
    </dgm:pt>
    <dgm:pt modelId="{33A7576E-8DBC-4445-9748-E492FFA1313F}" type="pres">
      <dgm:prSet presAssocID="{A1A9FDC6-792F-4959-A51D-95DF44849805}" presName="hierRoot2" presStyleCnt="0">
        <dgm:presLayoutVars>
          <dgm:hierBranch val="init"/>
        </dgm:presLayoutVars>
      </dgm:prSet>
      <dgm:spPr/>
    </dgm:pt>
    <dgm:pt modelId="{F57F8D7D-B1E7-4FBC-B283-FC0C24347188}" type="pres">
      <dgm:prSet presAssocID="{A1A9FDC6-792F-4959-A51D-95DF44849805}" presName="rootComposite" presStyleCnt="0"/>
      <dgm:spPr/>
    </dgm:pt>
    <dgm:pt modelId="{F075F58C-6243-4F86-AECB-8BA409FFF260}" type="pres">
      <dgm:prSet presAssocID="{A1A9FDC6-792F-4959-A51D-95DF44849805}" presName="rootText" presStyleLbl="node2" presStyleIdx="1" presStyleCnt="5" custScaleY="268925">
        <dgm:presLayoutVars>
          <dgm:chPref val="3"/>
        </dgm:presLayoutVars>
      </dgm:prSet>
      <dgm:spPr/>
      <dgm:t>
        <a:bodyPr/>
        <a:lstStyle/>
        <a:p>
          <a:endParaRPr lang="fi-FI"/>
        </a:p>
      </dgm:t>
    </dgm:pt>
    <dgm:pt modelId="{51C2811F-C164-4D78-83BE-04FB470BCDF4}" type="pres">
      <dgm:prSet presAssocID="{A1A9FDC6-792F-4959-A51D-95DF44849805}" presName="rootConnector" presStyleLbl="node2" presStyleIdx="1" presStyleCnt="5"/>
      <dgm:spPr/>
      <dgm:t>
        <a:bodyPr/>
        <a:lstStyle/>
        <a:p>
          <a:endParaRPr lang="fi-FI"/>
        </a:p>
      </dgm:t>
    </dgm:pt>
    <dgm:pt modelId="{09673B2C-EA14-4B1D-92D6-AB169F98AABD}" type="pres">
      <dgm:prSet presAssocID="{A1A9FDC6-792F-4959-A51D-95DF44849805}" presName="hierChild4" presStyleCnt="0"/>
      <dgm:spPr/>
    </dgm:pt>
    <dgm:pt modelId="{4FEE11A9-5B91-4CEB-82AB-E5793A60712D}" type="pres">
      <dgm:prSet presAssocID="{AAC7D507-F264-4B5C-B044-C55576B0EB5E}" presName="Name37" presStyleLbl="parChTrans1D3" presStyleIdx="1" presStyleCnt="5"/>
      <dgm:spPr/>
      <dgm:t>
        <a:bodyPr/>
        <a:lstStyle/>
        <a:p>
          <a:endParaRPr lang="fi-FI"/>
        </a:p>
      </dgm:t>
    </dgm:pt>
    <dgm:pt modelId="{B77231D2-B03B-46EA-90BE-2DE5A78EED6B}" type="pres">
      <dgm:prSet presAssocID="{9BF69BAF-B3D9-4AE4-B595-AF1F21ACAF63}" presName="hierRoot2" presStyleCnt="0">
        <dgm:presLayoutVars>
          <dgm:hierBranch val="init"/>
        </dgm:presLayoutVars>
      </dgm:prSet>
      <dgm:spPr/>
    </dgm:pt>
    <dgm:pt modelId="{C8AB4743-88AE-423C-90B0-FD054BF46D26}" type="pres">
      <dgm:prSet presAssocID="{9BF69BAF-B3D9-4AE4-B595-AF1F21ACAF63}" presName="rootComposite" presStyleCnt="0"/>
      <dgm:spPr/>
    </dgm:pt>
    <dgm:pt modelId="{B88CA451-33E9-498B-B5F1-4CFEB937D0AE}" type="pres">
      <dgm:prSet presAssocID="{9BF69BAF-B3D9-4AE4-B595-AF1F21ACAF63}" presName="rootText" presStyleLbl="node3" presStyleIdx="1" presStyleCnt="5" custScaleY="51626" custLinFactY="30239" custLinFactNeighborX="4183" custLinFactNeighborY="100000">
        <dgm:presLayoutVars>
          <dgm:chPref val="3"/>
        </dgm:presLayoutVars>
      </dgm:prSet>
      <dgm:spPr/>
      <dgm:t>
        <a:bodyPr/>
        <a:lstStyle/>
        <a:p>
          <a:endParaRPr lang="fi-FI"/>
        </a:p>
      </dgm:t>
    </dgm:pt>
    <dgm:pt modelId="{D580BAD6-0F9F-4694-AB20-D7FA7AE3B79D}" type="pres">
      <dgm:prSet presAssocID="{9BF69BAF-B3D9-4AE4-B595-AF1F21ACAF63}" presName="rootConnector" presStyleLbl="node3" presStyleIdx="1" presStyleCnt="5"/>
      <dgm:spPr/>
      <dgm:t>
        <a:bodyPr/>
        <a:lstStyle/>
        <a:p>
          <a:endParaRPr lang="fi-FI"/>
        </a:p>
      </dgm:t>
    </dgm:pt>
    <dgm:pt modelId="{03CEC151-3A5A-42BC-8AA2-3DCE78544380}" type="pres">
      <dgm:prSet presAssocID="{9BF69BAF-B3D9-4AE4-B595-AF1F21ACAF63}" presName="hierChild4" presStyleCnt="0"/>
      <dgm:spPr/>
    </dgm:pt>
    <dgm:pt modelId="{B8C43AD1-AFE7-41D6-ADE7-BBA45E42EFBA}" type="pres">
      <dgm:prSet presAssocID="{9BF69BAF-B3D9-4AE4-B595-AF1F21ACAF63}" presName="hierChild5" presStyleCnt="0"/>
      <dgm:spPr/>
    </dgm:pt>
    <dgm:pt modelId="{CB8F4C33-9D3B-4C6F-B9BC-299089231AC7}" type="pres">
      <dgm:prSet presAssocID="{A1A9FDC6-792F-4959-A51D-95DF44849805}" presName="hierChild5" presStyleCnt="0"/>
      <dgm:spPr/>
    </dgm:pt>
    <dgm:pt modelId="{4EF02AE8-9FE6-4F69-9111-21A215812CFB}" type="pres">
      <dgm:prSet presAssocID="{ED9641D7-B398-4017-8976-28B377C0B786}" presName="Name37" presStyleLbl="parChTrans1D2" presStyleIdx="2" presStyleCnt="6"/>
      <dgm:spPr/>
      <dgm:t>
        <a:bodyPr/>
        <a:lstStyle/>
        <a:p>
          <a:endParaRPr lang="fi-FI"/>
        </a:p>
      </dgm:t>
    </dgm:pt>
    <dgm:pt modelId="{72B8F377-AED4-4427-AAF2-DEB03DDF1FA5}" type="pres">
      <dgm:prSet presAssocID="{A287E608-92AC-41FE-B5AF-2F5BBEECF041}" presName="hierRoot2" presStyleCnt="0">
        <dgm:presLayoutVars>
          <dgm:hierBranch val="init"/>
        </dgm:presLayoutVars>
      </dgm:prSet>
      <dgm:spPr/>
    </dgm:pt>
    <dgm:pt modelId="{648EE00B-A09E-45E5-9248-E5533B2EE8DD}" type="pres">
      <dgm:prSet presAssocID="{A287E608-92AC-41FE-B5AF-2F5BBEECF041}" presName="rootComposite" presStyleCnt="0"/>
      <dgm:spPr/>
    </dgm:pt>
    <dgm:pt modelId="{743D465A-0A05-49E4-A49C-A4B5F74EEED9}" type="pres">
      <dgm:prSet presAssocID="{A287E608-92AC-41FE-B5AF-2F5BBEECF041}" presName="rootText" presStyleLbl="node2" presStyleIdx="2" presStyleCnt="5" custScaleX="121723" custScaleY="268645">
        <dgm:presLayoutVars>
          <dgm:chPref val="3"/>
        </dgm:presLayoutVars>
      </dgm:prSet>
      <dgm:spPr/>
      <dgm:t>
        <a:bodyPr/>
        <a:lstStyle/>
        <a:p>
          <a:endParaRPr lang="fi-FI"/>
        </a:p>
      </dgm:t>
    </dgm:pt>
    <dgm:pt modelId="{5C045223-B4CE-41BF-BE49-67E63A5B637F}" type="pres">
      <dgm:prSet presAssocID="{A287E608-92AC-41FE-B5AF-2F5BBEECF041}" presName="rootConnector" presStyleLbl="node2" presStyleIdx="2" presStyleCnt="5"/>
      <dgm:spPr/>
      <dgm:t>
        <a:bodyPr/>
        <a:lstStyle/>
        <a:p>
          <a:endParaRPr lang="fi-FI"/>
        </a:p>
      </dgm:t>
    </dgm:pt>
    <dgm:pt modelId="{8A540AA1-2EE8-4F0C-B61F-C75CD1CC0164}" type="pres">
      <dgm:prSet presAssocID="{A287E608-92AC-41FE-B5AF-2F5BBEECF041}" presName="hierChild4" presStyleCnt="0"/>
      <dgm:spPr/>
    </dgm:pt>
    <dgm:pt modelId="{8BC35543-CE12-4AF0-AE5E-5D6BE734F96B}" type="pres">
      <dgm:prSet presAssocID="{FB7786ED-CD73-402D-B08B-13FABB45E3AE}" presName="Name37" presStyleLbl="parChTrans1D3" presStyleIdx="2" presStyleCnt="5"/>
      <dgm:spPr/>
      <dgm:t>
        <a:bodyPr/>
        <a:lstStyle/>
        <a:p>
          <a:endParaRPr lang="fi-FI"/>
        </a:p>
      </dgm:t>
    </dgm:pt>
    <dgm:pt modelId="{40109894-BAB4-4DB8-9487-F7A6025653D4}" type="pres">
      <dgm:prSet presAssocID="{6AA4086A-9C97-41B2-A734-F46E47F8DFEB}" presName="hierRoot2" presStyleCnt="0">
        <dgm:presLayoutVars>
          <dgm:hierBranch val="init"/>
        </dgm:presLayoutVars>
      </dgm:prSet>
      <dgm:spPr/>
    </dgm:pt>
    <dgm:pt modelId="{229E78C3-D563-46F1-807C-134B77E6D020}" type="pres">
      <dgm:prSet presAssocID="{6AA4086A-9C97-41B2-A734-F46E47F8DFEB}" presName="rootComposite" presStyleCnt="0"/>
      <dgm:spPr/>
    </dgm:pt>
    <dgm:pt modelId="{308A67AB-4AB5-4BE4-9817-EBCFEB3318D1}" type="pres">
      <dgm:prSet presAssocID="{6AA4086A-9C97-41B2-A734-F46E47F8DFEB}" presName="rootText" presStyleLbl="node3" presStyleIdx="2" presStyleCnt="5" custScaleY="54879" custLinFactY="53113" custLinFactNeighborX="8061" custLinFactNeighborY="100000">
        <dgm:presLayoutVars>
          <dgm:chPref val="3"/>
        </dgm:presLayoutVars>
      </dgm:prSet>
      <dgm:spPr/>
      <dgm:t>
        <a:bodyPr/>
        <a:lstStyle/>
        <a:p>
          <a:endParaRPr lang="fi-FI"/>
        </a:p>
      </dgm:t>
    </dgm:pt>
    <dgm:pt modelId="{A6456545-3403-43BF-B39B-D3ED765C51D8}" type="pres">
      <dgm:prSet presAssocID="{6AA4086A-9C97-41B2-A734-F46E47F8DFEB}" presName="rootConnector" presStyleLbl="node3" presStyleIdx="2" presStyleCnt="5"/>
      <dgm:spPr/>
      <dgm:t>
        <a:bodyPr/>
        <a:lstStyle/>
        <a:p>
          <a:endParaRPr lang="fi-FI"/>
        </a:p>
      </dgm:t>
    </dgm:pt>
    <dgm:pt modelId="{421CAEAD-C7F2-4A8B-A846-D334F47E1436}" type="pres">
      <dgm:prSet presAssocID="{6AA4086A-9C97-41B2-A734-F46E47F8DFEB}" presName="hierChild4" presStyleCnt="0"/>
      <dgm:spPr/>
    </dgm:pt>
    <dgm:pt modelId="{0C505584-E95C-4735-9DF4-A36D966688B7}" type="pres">
      <dgm:prSet presAssocID="{6AA4086A-9C97-41B2-A734-F46E47F8DFEB}" presName="hierChild5" presStyleCnt="0"/>
      <dgm:spPr/>
    </dgm:pt>
    <dgm:pt modelId="{984DC160-ED0A-4852-8734-2710B7E87DAE}" type="pres">
      <dgm:prSet presAssocID="{A287E608-92AC-41FE-B5AF-2F5BBEECF041}" presName="hierChild5" presStyleCnt="0"/>
      <dgm:spPr/>
    </dgm:pt>
    <dgm:pt modelId="{C3E45C84-A481-49BE-B0EA-7926C3C5800F}" type="pres">
      <dgm:prSet presAssocID="{721CE2B9-497B-4480-AECE-95209E634505}" presName="Name37" presStyleLbl="parChTrans1D2" presStyleIdx="3" presStyleCnt="6"/>
      <dgm:spPr/>
      <dgm:t>
        <a:bodyPr/>
        <a:lstStyle/>
        <a:p>
          <a:endParaRPr lang="fi-FI"/>
        </a:p>
      </dgm:t>
    </dgm:pt>
    <dgm:pt modelId="{926A0DB8-3C9C-4BF4-8B21-3E6C2AEDDF9F}" type="pres">
      <dgm:prSet presAssocID="{4F630DE9-5A3E-4770-B9B4-5401BFC3EC0F}" presName="hierRoot2" presStyleCnt="0">
        <dgm:presLayoutVars>
          <dgm:hierBranch val="init"/>
        </dgm:presLayoutVars>
      </dgm:prSet>
      <dgm:spPr/>
    </dgm:pt>
    <dgm:pt modelId="{AD2BC91A-77FD-4770-A830-A0FDD180C677}" type="pres">
      <dgm:prSet presAssocID="{4F630DE9-5A3E-4770-B9B4-5401BFC3EC0F}" presName="rootComposite" presStyleCnt="0"/>
      <dgm:spPr/>
    </dgm:pt>
    <dgm:pt modelId="{D279EB23-ABCF-40B5-A204-83BE4109ABFA}" type="pres">
      <dgm:prSet presAssocID="{4F630DE9-5A3E-4770-B9B4-5401BFC3EC0F}" presName="rootText" presStyleLbl="node2" presStyleIdx="3" presStyleCnt="5" custScaleY="265094">
        <dgm:presLayoutVars>
          <dgm:chPref val="3"/>
        </dgm:presLayoutVars>
      </dgm:prSet>
      <dgm:spPr/>
      <dgm:t>
        <a:bodyPr/>
        <a:lstStyle/>
        <a:p>
          <a:endParaRPr lang="fi-FI"/>
        </a:p>
      </dgm:t>
    </dgm:pt>
    <dgm:pt modelId="{832BAC69-EDCD-4A8E-97C6-4ED82453A3E5}" type="pres">
      <dgm:prSet presAssocID="{4F630DE9-5A3E-4770-B9B4-5401BFC3EC0F}" presName="rootConnector" presStyleLbl="node2" presStyleIdx="3" presStyleCnt="5"/>
      <dgm:spPr/>
      <dgm:t>
        <a:bodyPr/>
        <a:lstStyle/>
        <a:p>
          <a:endParaRPr lang="fi-FI"/>
        </a:p>
      </dgm:t>
    </dgm:pt>
    <dgm:pt modelId="{902DEFA3-0C47-4C30-8D8B-41514BFDCAC4}" type="pres">
      <dgm:prSet presAssocID="{4F630DE9-5A3E-4770-B9B4-5401BFC3EC0F}" presName="hierChild4" presStyleCnt="0"/>
      <dgm:spPr/>
    </dgm:pt>
    <dgm:pt modelId="{BDE98636-0A8C-4D47-A3F9-70EF5E810EA3}" type="pres">
      <dgm:prSet presAssocID="{2FB6F463-C880-4428-9C71-68F1A70B1599}" presName="Name37" presStyleLbl="parChTrans1D3" presStyleIdx="3" presStyleCnt="5"/>
      <dgm:spPr/>
      <dgm:t>
        <a:bodyPr/>
        <a:lstStyle/>
        <a:p>
          <a:endParaRPr lang="fi-FI"/>
        </a:p>
      </dgm:t>
    </dgm:pt>
    <dgm:pt modelId="{459D5E48-37DD-4901-BAB6-BE5EDCE66B53}" type="pres">
      <dgm:prSet presAssocID="{787719BC-DF06-4C53-852F-7426CABDEE9E}" presName="hierRoot2" presStyleCnt="0">
        <dgm:presLayoutVars>
          <dgm:hierBranch val="init"/>
        </dgm:presLayoutVars>
      </dgm:prSet>
      <dgm:spPr/>
    </dgm:pt>
    <dgm:pt modelId="{AF61806E-9528-4575-8311-53872CDA09EB}" type="pres">
      <dgm:prSet presAssocID="{787719BC-DF06-4C53-852F-7426CABDEE9E}" presName="rootComposite" presStyleCnt="0"/>
      <dgm:spPr/>
    </dgm:pt>
    <dgm:pt modelId="{AA7A05F3-95D9-4D24-8452-D49B09E81036}" type="pres">
      <dgm:prSet presAssocID="{787719BC-DF06-4C53-852F-7426CABDEE9E}" presName="rootText" presStyleLbl="node3" presStyleIdx="3" presStyleCnt="5" custScaleX="93123" custScaleY="54418" custLinFactY="30228" custLinFactNeighborX="6174" custLinFactNeighborY="100000">
        <dgm:presLayoutVars>
          <dgm:chPref val="3"/>
        </dgm:presLayoutVars>
      </dgm:prSet>
      <dgm:spPr/>
      <dgm:t>
        <a:bodyPr/>
        <a:lstStyle/>
        <a:p>
          <a:endParaRPr lang="fi-FI"/>
        </a:p>
      </dgm:t>
    </dgm:pt>
    <dgm:pt modelId="{D0D466CD-FA58-453C-A86D-7C30E808286D}" type="pres">
      <dgm:prSet presAssocID="{787719BC-DF06-4C53-852F-7426CABDEE9E}" presName="rootConnector" presStyleLbl="node3" presStyleIdx="3" presStyleCnt="5"/>
      <dgm:spPr/>
      <dgm:t>
        <a:bodyPr/>
        <a:lstStyle/>
        <a:p>
          <a:endParaRPr lang="fi-FI"/>
        </a:p>
      </dgm:t>
    </dgm:pt>
    <dgm:pt modelId="{B539F97A-F150-4054-973A-9D6A240F85D4}" type="pres">
      <dgm:prSet presAssocID="{787719BC-DF06-4C53-852F-7426CABDEE9E}" presName="hierChild4" presStyleCnt="0"/>
      <dgm:spPr/>
    </dgm:pt>
    <dgm:pt modelId="{A9842B8B-FDBB-48C2-96EF-CDAE13678A22}" type="pres">
      <dgm:prSet presAssocID="{787719BC-DF06-4C53-852F-7426CABDEE9E}" presName="hierChild5" presStyleCnt="0"/>
      <dgm:spPr/>
    </dgm:pt>
    <dgm:pt modelId="{420C5014-6155-4B80-8499-6A3370944823}" type="pres">
      <dgm:prSet presAssocID="{4F630DE9-5A3E-4770-B9B4-5401BFC3EC0F}" presName="hierChild5" presStyleCnt="0"/>
      <dgm:spPr/>
    </dgm:pt>
    <dgm:pt modelId="{69567753-28BC-4AE7-B44D-91897FF3ECCA}" type="pres">
      <dgm:prSet presAssocID="{8EE3C94B-DC34-4C37-AD30-39EF5B14A706}" presName="Name37" presStyleLbl="parChTrans1D2" presStyleIdx="4" presStyleCnt="6"/>
      <dgm:spPr/>
      <dgm:t>
        <a:bodyPr/>
        <a:lstStyle/>
        <a:p>
          <a:endParaRPr lang="fi-FI"/>
        </a:p>
      </dgm:t>
    </dgm:pt>
    <dgm:pt modelId="{B5701694-CF3B-4EC3-8027-E41EEC3043E8}" type="pres">
      <dgm:prSet presAssocID="{37AA9DC8-66C6-4BF3-802C-3EA191B671C3}" presName="hierRoot2" presStyleCnt="0">
        <dgm:presLayoutVars>
          <dgm:hierBranch val="init"/>
        </dgm:presLayoutVars>
      </dgm:prSet>
      <dgm:spPr/>
    </dgm:pt>
    <dgm:pt modelId="{5411EB83-404D-4EBB-B4CB-7142D97D0605}" type="pres">
      <dgm:prSet presAssocID="{37AA9DC8-66C6-4BF3-802C-3EA191B671C3}" presName="rootComposite" presStyleCnt="0"/>
      <dgm:spPr/>
    </dgm:pt>
    <dgm:pt modelId="{D8EC5FA5-BF5C-4C04-B8F4-7E241E57B411}" type="pres">
      <dgm:prSet presAssocID="{37AA9DC8-66C6-4BF3-802C-3EA191B671C3}" presName="rootText" presStyleLbl="node2" presStyleIdx="4" presStyleCnt="5" custScaleY="268645">
        <dgm:presLayoutVars>
          <dgm:chPref val="3"/>
        </dgm:presLayoutVars>
      </dgm:prSet>
      <dgm:spPr/>
      <dgm:t>
        <a:bodyPr/>
        <a:lstStyle/>
        <a:p>
          <a:endParaRPr lang="fi-FI"/>
        </a:p>
      </dgm:t>
    </dgm:pt>
    <dgm:pt modelId="{680E2E7E-4159-4F23-9BC9-3FA6177BCC61}" type="pres">
      <dgm:prSet presAssocID="{37AA9DC8-66C6-4BF3-802C-3EA191B671C3}" presName="rootConnector" presStyleLbl="node2" presStyleIdx="4" presStyleCnt="5"/>
      <dgm:spPr/>
      <dgm:t>
        <a:bodyPr/>
        <a:lstStyle/>
        <a:p>
          <a:endParaRPr lang="fi-FI"/>
        </a:p>
      </dgm:t>
    </dgm:pt>
    <dgm:pt modelId="{627BB9D7-C2E4-4F17-8C10-4BA277D53AE7}" type="pres">
      <dgm:prSet presAssocID="{37AA9DC8-66C6-4BF3-802C-3EA191B671C3}" presName="hierChild4" presStyleCnt="0"/>
      <dgm:spPr/>
    </dgm:pt>
    <dgm:pt modelId="{E0D15683-4DE3-4E65-9A3E-AD2A391127B6}" type="pres">
      <dgm:prSet presAssocID="{71AF7AE8-B74E-4F2B-943C-D00984C73088}" presName="Name37" presStyleLbl="parChTrans1D3" presStyleIdx="4" presStyleCnt="5"/>
      <dgm:spPr/>
      <dgm:t>
        <a:bodyPr/>
        <a:lstStyle/>
        <a:p>
          <a:endParaRPr lang="fi-FI"/>
        </a:p>
      </dgm:t>
    </dgm:pt>
    <dgm:pt modelId="{AFFEEE25-3A8A-4503-AAD2-0F037EA81BAD}" type="pres">
      <dgm:prSet presAssocID="{121F22F3-F5A1-4056-B227-3731FE271F33}" presName="hierRoot2" presStyleCnt="0">
        <dgm:presLayoutVars>
          <dgm:hierBranch val="init"/>
        </dgm:presLayoutVars>
      </dgm:prSet>
      <dgm:spPr/>
    </dgm:pt>
    <dgm:pt modelId="{927B5F6E-02D0-4EBC-A6FA-F4AE803E39AF}" type="pres">
      <dgm:prSet presAssocID="{121F22F3-F5A1-4056-B227-3731FE271F33}" presName="rootComposite" presStyleCnt="0"/>
      <dgm:spPr/>
    </dgm:pt>
    <dgm:pt modelId="{44574BAF-9E39-4478-8941-FBBF0B6F0829}" type="pres">
      <dgm:prSet presAssocID="{121F22F3-F5A1-4056-B227-3731FE271F33}" presName="rootText" presStyleLbl="node3" presStyleIdx="4" presStyleCnt="5" custScaleY="57520" custLinFactY="47146" custLinFactNeighborX="747" custLinFactNeighborY="100000">
        <dgm:presLayoutVars>
          <dgm:chPref val="3"/>
        </dgm:presLayoutVars>
      </dgm:prSet>
      <dgm:spPr/>
      <dgm:t>
        <a:bodyPr/>
        <a:lstStyle/>
        <a:p>
          <a:endParaRPr lang="fi-FI"/>
        </a:p>
      </dgm:t>
    </dgm:pt>
    <dgm:pt modelId="{A8C197B2-0ED8-45BB-B2A3-42B64C27F0EA}" type="pres">
      <dgm:prSet presAssocID="{121F22F3-F5A1-4056-B227-3731FE271F33}" presName="rootConnector" presStyleLbl="node3" presStyleIdx="4" presStyleCnt="5"/>
      <dgm:spPr/>
      <dgm:t>
        <a:bodyPr/>
        <a:lstStyle/>
        <a:p>
          <a:endParaRPr lang="fi-FI"/>
        </a:p>
      </dgm:t>
    </dgm:pt>
    <dgm:pt modelId="{8AB6D303-60BC-4CAC-85F4-A8F97D087F80}" type="pres">
      <dgm:prSet presAssocID="{121F22F3-F5A1-4056-B227-3731FE271F33}" presName="hierChild4" presStyleCnt="0"/>
      <dgm:spPr/>
    </dgm:pt>
    <dgm:pt modelId="{DFAEFDBB-A9EE-44B4-9FFD-EBB1B01A4521}" type="pres">
      <dgm:prSet presAssocID="{121F22F3-F5A1-4056-B227-3731FE271F33}" presName="hierChild5" presStyleCnt="0"/>
      <dgm:spPr/>
    </dgm:pt>
    <dgm:pt modelId="{759354C8-A580-489E-B3A2-5CED5CE50352}" type="pres">
      <dgm:prSet presAssocID="{37AA9DC8-66C6-4BF3-802C-3EA191B671C3}" presName="hierChild5" presStyleCnt="0"/>
      <dgm:spPr/>
    </dgm:pt>
    <dgm:pt modelId="{549A1AE5-EA52-4CFE-9B4B-C0C4454A739F}" type="pres">
      <dgm:prSet presAssocID="{3DEED2FA-6424-420A-8B13-1070190883B6}" presName="hierChild3" presStyleCnt="0"/>
      <dgm:spPr/>
    </dgm:pt>
    <dgm:pt modelId="{F1051FA0-FE51-4E91-96F1-257F6D44DD7E}" type="pres">
      <dgm:prSet presAssocID="{2C24A3C7-1D43-402B-AF80-9B114DA22335}" presName="Name111" presStyleLbl="parChTrans1D2" presStyleIdx="5" presStyleCnt="6"/>
      <dgm:spPr/>
      <dgm:t>
        <a:bodyPr/>
        <a:lstStyle/>
        <a:p>
          <a:endParaRPr lang="fi-FI"/>
        </a:p>
      </dgm:t>
    </dgm:pt>
    <dgm:pt modelId="{72431A3C-03F9-4BB3-9F80-46BD537E28EF}" type="pres">
      <dgm:prSet presAssocID="{AEEA190E-9EBD-494D-9AF9-43E5F0DB7C3E}" presName="hierRoot3" presStyleCnt="0">
        <dgm:presLayoutVars>
          <dgm:hierBranch val="init"/>
        </dgm:presLayoutVars>
      </dgm:prSet>
      <dgm:spPr/>
    </dgm:pt>
    <dgm:pt modelId="{0A42EC92-E7EA-4523-8625-C5A9731C26F9}" type="pres">
      <dgm:prSet presAssocID="{AEEA190E-9EBD-494D-9AF9-43E5F0DB7C3E}" presName="rootComposite3" presStyleCnt="0"/>
      <dgm:spPr/>
    </dgm:pt>
    <dgm:pt modelId="{F6DFA192-FA82-4424-83A3-A170097E15D4}" type="pres">
      <dgm:prSet presAssocID="{AEEA190E-9EBD-494D-9AF9-43E5F0DB7C3E}" presName="rootText3" presStyleLbl="asst1" presStyleIdx="0" presStyleCnt="1" custScaleX="145850">
        <dgm:presLayoutVars>
          <dgm:chPref val="3"/>
        </dgm:presLayoutVars>
      </dgm:prSet>
      <dgm:spPr/>
      <dgm:t>
        <a:bodyPr/>
        <a:lstStyle/>
        <a:p>
          <a:endParaRPr lang="fi-FI"/>
        </a:p>
      </dgm:t>
    </dgm:pt>
    <dgm:pt modelId="{B0B80957-5C0A-4A47-B121-C8DE4A948741}" type="pres">
      <dgm:prSet presAssocID="{AEEA190E-9EBD-494D-9AF9-43E5F0DB7C3E}" presName="rootConnector3" presStyleLbl="asst1" presStyleIdx="0" presStyleCnt="1"/>
      <dgm:spPr/>
      <dgm:t>
        <a:bodyPr/>
        <a:lstStyle/>
        <a:p>
          <a:endParaRPr lang="fi-FI"/>
        </a:p>
      </dgm:t>
    </dgm:pt>
    <dgm:pt modelId="{CE5FD098-8678-44E8-B181-6E0E1A25CCB2}" type="pres">
      <dgm:prSet presAssocID="{AEEA190E-9EBD-494D-9AF9-43E5F0DB7C3E}" presName="hierChild6" presStyleCnt="0"/>
      <dgm:spPr/>
    </dgm:pt>
    <dgm:pt modelId="{3C897B19-CFFF-4E2D-BB95-6C8185F98525}" type="pres">
      <dgm:prSet presAssocID="{AEEA190E-9EBD-494D-9AF9-43E5F0DB7C3E}" presName="hierChild7" presStyleCnt="0"/>
      <dgm:spPr/>
    </dgm:pt>
  </dgm:ptLst>
  <dgm:cxnLst>
    <dgm:cxn modelId="{CC3005B2-D880-4FD2-961B-404C5ABFC7EC}" type="presOf" srcId="{A1A9FDC6-792F-4959-A51D-95DF44849805}" destId="{51C2811F-C164-4D78-83BE-04FB470BCDF4}" srcOrd="1" destOrd="0" presId="urn:microsoft.com/office/officeart/2005/8/layout/orgChart1"/>
    <dgm:cxn modelId="{AF1C031A-37EA-4252-8A08-0D684F46985A}" type="presOf" srcId="{787719BC-DF06-4C53-852F-7426CABDEE9E}" destId="{D0D466CD-FA58-453C-A86D-7C30E808286D}" srcOrd="1" destOrd="0" presId="urn:microsoft.com/office/officeart/2005/8/layout/orgChart1"/>
    <dgm:cxn modelId="{DD51D094-C700-4B01-9B72-738CD62F5F9B}" srcId="{3DEED2FA-6424-420A-8B13-1070190883B6}" destId="{37AA9DC8-66C6-4BF3-802C-3EA191B671C3}" srcOrd="5" destOrd="0" parTransId="{8EE3C94B-DC34-4C37-AD30-39EF5B14A706}" sibTransId="{59F10D7A-6C7A-4ADC-9AB2-D36EB5299657}"/>
    <dgm:cxn modelId="{D9EFC931-1953-470B-B424-551559137556}" type="presOf" srcId="{AAC7D507-F264-4B5C-B044-C55576B0EB5E}" destId="{4FEE11A9-5B91-4CEB-82AB-E5793A60712D}" srcOrd="0" destOrd="0" presId="urn:microsoft.com/office/officeart/2005/8/layout/orgChart1"/>
    <dgm:cxn modelId="{EA107D4A-BFD6-4E2A-8B28-5D2F03C76106}" type="presOf" srcId="{AEEA190E-9EBD-494D-9AF9-43E5F0DB7C3E}" destId="{F6DFA192-FA82-4424-83A3-A170097E15D4}" srcOrd="0" destOrd="0" presId="urn:microsoft.com/office/officeart/2005/8/layout/orgChart1"/>
    <dgm:cxn modelId="{40BCB149-0E24-404F-9EA1-F99DBB2AA9B3}" type="presOf" srcId="{ED9641D7-B398-4017-8976-28B377C0B786}" destId="{4EF02AE8-9FE6-4F69-9111-21A215812CFB}" srcOrd="0" destOrd="0" presId="urn:microsoft.com/office/officeart/2005/8/layout/orgChart1"/>
    <dgm:cxn modelId="{9580BE9D-1D84-4020-AB00-DE9876A69028}" srcId="{A287E608-92AC-41FE-B5AF-2F5BBEECF041}" destId="{6AA4086A-9C97-41B2-A734-F46E47F8DFEB}" srcOrd="0" destOrd="0" parTransId="{FB7786ED-CD73-402D-B08B-13FABB45E3AE}" sibTransId="{6BE017B0-4C49-408C-BB46-4C3A7FAA509E}"/>
    <dgm:cxn modelId="{109A303E-1509-4312-8C2C-D4CACC4112EE}" type="presOf" srcId="{AEEA190E-9EBD-494D-9AF9-43E5F0DB7C3E}" destId="{B0B80957-5C0A-4A47-B121-C8DE4A948741}" srcOrd="1" destOrd="0" presId="urn:microsoft.com/office/officeart/2005/8/layout/orgChart1"/>
    <dgm:cxn modelId="{EC015EE8-0F7E-47D7-A5C5-8D4FF78B2790}" type="presOf" srcId="{FBA883D3-5AEB-407B-8423-31BFEFE76BF2}" destId="{F52D6384-1CEF-45B0-995E-2D0296B6E698}" srcOrd="1" destOrd="0" presId="urn:microsoft.com/office/officeart/2005/8/layout/orgChart1"/>
    <dgm:cxn modelId="{BF2DAB02-81C4-418F-B303-623108726362}" srcId="{3DEED2FA-6424-420A-8B13-1070190883B6}" destId="{AEEA190E-9EBD-494D-9AF9-43E5F0DB7C3E}" srcOrd="0" destOrd="0" parTransId="{2C24A3C7-1D43-402B-AF80-9B114DA22335}" sibTransId="{314DAB56-E014-4BD4-94DE-921336AAECF8}"/>
    <dgm:cxn modelId="{E97B3F6F-456F-4091-B0E2-7DDFE1FE8F0B}" srcId="{FBA883D3-5AEB-407B-8423-31BFEFE76BF2}" destId="{A0EC3B87-A2D6-476B-8999-633028536970}" srcOrd="0" destOrd="0" parTransId="{A084DAAC-3E7A-42E0-BF9E-70CB71C5DFB9}" sibTransId="{14F58809-4D9E-41B5-9284-560A7179A995}"/>
    <dgm:cxn modelId="{05663E79-6F71-484B-86CC-0FF1A2CB628F}" type="presOf" srcId="{3DA089ED-A62B-4FDC-9B9C-6F09DF5F340E}" destId="{57F61B9F-511B-4E98-83D5-ABD10DB359F0}" srcOrd="0" destOrd="0" presId="urn:microsoft.com/office/officeart/2005/8/layout/orgChart1"/>
    <dgm:cxn modelId="{7F4467A3-6509-4B0A-BBB3-56244397C2BF}" type="presOf" srcId="{3DEED2FA-6424-420A-8B13-1070190883B6}" destId="{A7262A84-1FB3-486E-98DE-A24AA837C748}" srcOrd="1" destOrd="0" presId="urn:microsoft.com/office/officeart/2005/8/layout/orgChart1"/>
    <dgm:cxn modelId="{84DCCDB4-F017-4D71-9010-CE2AF71C9E8F}" type="presOf" srcId="{40914AF7-C842-405D-89C0-391BABA831D4}" destId="{27FC811C-5E5F-48AC-974D-AD2893A1769B}" srcOrd="0" destOrd="0" presId="urn:microsoft.com/office/officeart/2005/8/layout/orgChart1"/>
    <dgm:cxn modelId="{507DC409-B2BD-4A7F-9620-4AFC1E6AD31F}" srcId="{37AA9DC8-66C6-4BF3-802C-3EA191B671C3}" destId="{121F22F3-F5A1-4056-B227-3731FE271F33}" srcOrd="0" destOrd="0" parTransId="{71AF7AE8-B74E-4F2B-943C-D00984C73088}" sibTransId="{E979B2A1-F3BF-40C4-907B-F515C9314CB3}"/>
    <dgm:cxn modelId="{43054471-D22B-4A17-B33B-E0CB6012C98E}" type="presOf" srcId="{4F630DE9-5A3E-4770-B9B4-5401BFC3EC0F}" destId="{D279EB23-ABCF-40B5-A204-83BE4109ABFA}" srcOrd="0" destOrd="0" presId="urn:microsoft.com/office/officeart/2005/8/layout/orgChart1"/>
    <dgm:cxn modelId="{CF9D34B2-69B7-4706-9E4B-8CB77C9748F4}" type="presOf" srcId="{8EE3C94B-DC34-4C37-AD30-39EF5B14A706}" destId="{69567753-28BC-4AE7-B44D-91897FF3ECCA}" srcOrd="0" destOrd="0" presId="urn:microsoft.com/office/officeart/2005/8/layout/orgChart1"/>
    <dgm:cxn modelId="{1DF72B78-BD3E-44D9-89A6-1A3702C43E0A}" srcId="{5C11F746-773C-4423-BB47-50F47A12AF60}" destId="{3DEED2FA-6424-420A-8B13-1070190883B6}" srcOrd="0" destOrd="0" parTransId="{02E3104F-F435-422B-B9A3-B7D6B3EC1D23}" sibTransId="{ECCC137A-A436-4B10-AE0F-B44C95BAB8D2}"/>
    <dgm:cxn modelId="{CE401080-9272-4E0A-9042-A4F254E4D632}" type="presOf" srcId="{721CE2B9-497B-4480-AECE-95209E634505}" destId="{C3E45C84-A481-49BE-B0EA-7926C3C5800F}" srcOrd="0" destOrd="0" presId="urn:microsoft.com/office/officeart/2005/8/layout/orgChart1"/>
    <dgm:cxn modelId="{6B15EF08-DF14-48E9-BFD5-029B5BDBCA65}" type="presOf" srcId="{FBA883D3-5AEB-407B-8423-31BFEFE76BF2}" destId="{D97E6EBB-D693-4022-B1F0-5618C388870C}" srcOrd="0" destOrd="0" presId="urn:microsoft.com/office/officeart/2005/8/layout/orgChart1"/>
    <dgm:cxn modelId="{DAF64DCF-4687-46A9-833F-DA35EE3A1604}" type="presOf" srcId="{A0EC3B87-A2D6-476B-8999-633028536970}" destId="{9D0CA17F-3C8D-4C4F-83B1-900D70234AA7}" srcOrd="0" destOrd="0" presId="urn:microsoft.com/office/officeart/2005/8/layout/orgChart1"/>
    <dgm:cxn modelId="{28F4EFC9-F633-420B-B82D-E5041ED78F4E}" srcId="{3DEED2FA-6424-420A-8B13-1070190883B6}" destId="{A1A9FDC6-792F-4959-A51D-95DF44849805}" srcOrd="2" destOrd="0" parTransId="{3DA089ED-A62B-4FDC-9B9C-6F09DF5F340E}" sibTransId="{3A1ADEC2-C4CB-41EA-ADB6-A9661A057519}"/>
    <dgm:cxn modelId="{6410F7D5-BB0A-4B67-80B6-CF1AFCEEA6B1}" type="presOf" srcId="{37AA9DC8-66C6-4BF3-802C-3EA191B671C3}" destId="{680E2E7E-4159-4F23-9BC9-3FA6177BCC61}" srcOrd="1" destOrd="0" presId="urn:microsoft.com/office/officeart/2005/8/layout/orgChart1"/>
    <dgm:cxn modelId="{249300DA-56C1-40EE-8879-5526DF85C568}" type="presOf" srcId="{37AA9DC8-66C6-4BF3-802C-3EA191B671C3}" destId="{D8EC5FA5-BF5C-4C04-B8F4-7E241E57B411}" srcOrd="0" destOrd="0" presId="urn:microsoft.com/office/officeart/2005/8/layout/orgChart1"/>
    <dgm:cxn modelId="{88EC4DFE-0880-4AAC-9DC3-3145562D30C7}" srcId="{3DEED2FA-6424-420A-8B13-1070190883B6}" destId="{A287E608-92AC-41FE-B5AF-2F5BBEECF041}" srcOrd="3" destOrd="0" parTransId="{ED9641D7-B398-4017-8976-28B377C0B786}" sibTransId="{3986219A-46FD-4CAA-AA76-663DC7ACBB42}"/>
    <dgm:cxn modelId="{741FB039-3E95-4D41-B46D-8012FFEE1A61}" type="presOf" srcId="{71AF7AE8-B74E-4F2B-943C-D00984C73088}" destId="{E0D15683-4DE3-4E65-9A3E-AD2A391127B6}" srcOrd="0" destOrd="0" presId="urn:microsoft.com/office/officeart/2005/8/layout/orgChart1"/>
    <dgm:cxn modelId="{BF955611-C8A5-4EA5-A4D2-04CF50532F69}" type="presOf" srcId="{9BF69BAF-B3D9-4AE4-B595-AF1F21ACAF63}" destId="{B88CA451-33E9-498B-B5F1-4CFEB937D0AE}" srcOrd="0" destOrd="0" presId="urn:microsoft.com/office/officeart/2005/8/layout/orgChart1"/>
    <dgm:cxn modelId="{E190BC94-ABA0-4918-8E50-54047BFBDFC1}" type="presOf" srcId="{FB7786ED-CD73-402D-B08B-13FABB45E3AE}" destId="{8BC35543-CE12-4AF0-AE5E-5D6BE734F96B}" srcOrd="0" destOrd="0" presId="urn:microsoft.com/office/officeart/2005/8/layout/orgChart1"/>
    <dgm:cxn modelId="{8DFEA1AA-DF2C-444F-BC50-BEECC29A73B6}" type="presOf" srcId="{A1A9FDC6-792F-4959-A51D-95DF44849805}" destId="{F075F58C-6243-4F86-AECB-8BA409FFF260}" srcOrd="0" destOrd="0" presId="urn:microsoft.com/office/officeart/2005/8/layout/orgChart1"/>
    <dgm:cxn modelId="{D8833F61-B192-4520-B05F-BC3FF8831DD5}" type="presOf" srcId="{2C24A3C7-1D43-402B-AF80-9B114DA22335}" destId="{F1051FA0-FE51-4E91-96F1-257F6D44DD7E}" srcOrd="0" destOrd="0" presId="urn:microsoft.com/office/officeart/2005/8/layout/orgChart1"/>
    <dgm:cxn modelId="{75CA84D6-7F61-4F36-83EB-7FA56678DFC5}" type="presOf" srcId="{3DEED2FA-6424-420A-8B13-1070190883B6}" destId="{AC11AAA3-8865-4516-935F-D26E02C3DB8D}" srcOrd="0" destOrd="0" presId="urn:microsoft.com/office/officeart/2005/8/layout/orgChart1"/>
    <dgm:cxn modelId="{12565407-4AC9-4409-BFDE-3742AA6B1C12}" srcId="{3DEED2FA-6424-420A-8B13-1070190883B6}" destId="{FBA883D3-5AEB-407B-8423-31BFEFE76BF2}" srcOrd="1" destOrd="0" parTransId="{40914AF7-C842-405D-89C0-391BABA831D4}" sibTransId="{4227AD39-D827-4290-8124-58917A481228}"/>
    <dgm:cxn modelId="{1EA26AA2-BAB7-4045-81FB-EACE858DFD95}" srcId="{4F630DE9-5A3E-4770-B9B4-5401BFC3EC0F}" destId="{787719BC-DF06-4C53-852F-7426CABDEE9E}" srcOrd="0" destOrd="0" parTransId="{2FB6F463-C880-4428-9C71-68F1A70B1599}" sibTransId="{AA668CCC-F473-41B3-BC3A-4F6EAB8DFD22}"/>
    <dgm:cxn modelId="{7C87F9C6-29E4-4542-AECA-EBF748CF802F}" type="presOf" srcId="{A287E608-92AC-41FE-B5AF-2F5BBEECF041}" destId="{743D465A-0A05-49E4-A49C-A4B5F74EEED9}" srcOrd="0" destOrd="0" presId="urn:microsoft.com/office/officeart/2005/8/layout/orgChart1"/>
    <dgm:cxn modelId="{724C6D3C-C0F8-4BA7-9B72-8E441A36E20B}" srcId="{3DEED2FA-6424-420A-8B13-1070190883B6}" destId="{4F630DE9-5A3E-4770-B9B4-5401BFC3EC0F}" srcOrd="4" destOrd="0" parTransId="{721CE2B9-497B-4480-AECE-95209E634505}" sibTransId="{DF312CEE-1D24-420B-93B1-B8AAF0DE66AF}"/>
    <dgm:cxn modelId="{948A70B6-29E2-4691-BDC1-F42C17DE9C2C}" type="presOf" srcId="{A0EC3B87-A2D6-476B-8999-633028536970}" destId="{1653C41B-00C4-49A8-92BB-548925A7B4FF}" srcOrd="1" destOrd="0" presId="urn:microsoft.com/office/officeart/2005/8/layout/orgChart1"/>
    <dgm:cxn modelId="{F11F7159-CE5B-4157-BBDA-69B1CB733EEF}" type="presOf" srcId="{9BF69BAF-B3D9-4AE4-B595-AF1F21ACAF63}" destId="{D580BAD6-0F9F-4694-AB20-D7FA7AE3B79D}" srcOrd="1" destOrd="0" presId="urn:microsoft.com/office/officeart/2005/8/layout/orgChart1"/>
    <dgm:cxn modelId="{122F87BA-EE7B-4FDC-B9B9-15C491475967}" type="presOf" srcId="{6AA4086A-9C97-41B2-A734-F46E47F8DFEB}" destId="{A6456545-3403-43BF-B39B-D3ED765C51D8}" srcOrd="1" destOrd="0" presId="urn:microsoft.com/office/officeart/2005/8/layout/orgChart1"/>
    <dgm:cxn modelId="{08E9FA6C-7B7E-4F08-895B-A0A77C8920DD}" type="presOf" srcId="{A084DAAC-3E7A-42E0-BF9E-70CB71C5DFB9}" destId="{168AF6A9-6A8D-4538-AF3F-5C7BA8C7241D}" srcOrd="0" destOrd="0" presId="urn:microsoft.com/office/officeart/2005/8/layout/orgChart1"/>
    <dgm:cxn modelId="{45EF4B4E-59A1-41CB-B3CA-9B2A14B9BDA7}" srcId="{A1A9FDC6-792F-4959-A51D-95DF44849805}" destId="{9BF69BAF-B3D9-4AE4-B595-AF1F21ACAF63}" srcOrd="0" destOrd="0" parTransId="{AAC7D507-F264-4B5C-B044-C55576B0EB5E}" sibTransId="{A465A993-67BF-4A4F-A4C5-893F2760B8B9}"/>
    <dgm:cxn modelId="{D2B3B1C6-F198-4D6F-AA5B-2ECD66CACEDC}" type="presOf" srcId="{2FB6F463-C880-4428-9C71-68F1A70B1599}" destId="{BDE98636-0A8C-4D47-A3F9-70EF5E810EA3}" srcOrd="0" destOrd="0" presId="urn:microsoft.com/office/officeart/2005/8/layout/orgChart1"/>
    <dgm:cxn modelId="{48D43F0C-CDFA-4FD4-9119-D8FC9F9B02C4}" type="presOf" srcId="{5C11F746-773C-4423-BB47-50F47A12AF60}" destId="{AF9B7AC6-3221-4188-8D8D-D2CD37E0EBF8}" srcOrd="0" destOrd="0" presId="urn:microsoft.com/office/officeart/2005/8/layout/orgChart1"/>
    <dgm:cxn modelId="{A3EC3654-EEBC-4809-BE58-769C0AC0E32C}" type="presOf" srcId="{A287E608-92AC-41FE-B5AF-2F5BBEECF041}" destId="{5C045223-B4CE-41BF-BE49-67E63A5B637F}" srcOrd="1" destOrd="0" presId="urn:microsoft.com/office/officeart/2005/8/layout/orgChart1"/>
    <dgm:cxn modelId="{F49DB26F-5574-4E43-AAE2-4B119FF11815}" type="presOf" srcId="{787719BC-DF06-4C53-852F-7426CABDEE9E}" destId="{AA7A05F3-95D9-4D24-8452-D49B09E81036}" srcOrd="0" destOrd="0" presId="urn:microsoft.com/office/officeart/2005/8/layout/orgChart1"/>
    <dgm:cxn modelId="{ADB08A09-017D-4C51-90D2-4CFFD0C10B6E}" type="presOf" srcId="{4F630DE9-5A3E-4770-B9B4-5401BFC3EC0F}" destId="{832BAC69-EDCD-4A8E-97C6-4ED82453A3E5}" srcOrd="1" destOrd="0" presId="urn:microsoft.com/office/officeart/2005/8/layout/orgChart1"/>
    <dgm:cxn modelId="{486020C3-9DDF-4674-8A81-CA9E1DF9AD19}" type="presOf" srcId="{6AA4086A-9C97-41B2-A734-F46E47F8DFEB}" destId="{308A67AB-4AB5-4BE4-9817-EBCFEB3318D1}" srcOrd="0" destOrd="0" presId="urn:microsoft.com/office/officeart/2005/8/layout/orgChart1"/>
    <dgm:cxn modelId="{57701EF9-25E8-4203-809D-76EFB441A0AE}" type="presOf" srcId="{121F22F3-F5A1-4056-B227-3731FE271F33}" destId="{44574BAF-9E39-4478-8941-FBBF0B6F0829}" srcOrd="0" destOrd="0" presId="urn:microsoft.com/office/officeart/2005/8/layout/orgChart1"/>
    <dgm:cxn modelId="{CCA804C0-4A31-4801-9FE2-D9982FA1E614}" type="presOf" srcId="{121F22F3-F5A1-4056-B227-3731FE271F33}" destId="{A8C197B2-0ED8-45BB-B2A3-42B64C27F0EA}" srcOrd="1" destOrd="0" presId="urn:microsoft.com/office/officeart/2005/8/layout/orgChart1"/>
    <dgm:cxn modelId="{D1D7D32B-352F-42CC-835B-5BC657C96E4D}" type="presParOf" srcId="{AF9B7AC6-3221-4188-8D8D-D2CD37E0EBF8}" destId="{75102423-0C49-487D-9FDC-A8AAE9852306}" srcOrd="0" destOrd="0" presId="urn:microsoft.com/office/officeart/2005/8/layout/orgChart1"/>
    <dgm:cxn modelId="{79FCB7CF-2AB6-4BB3-9226-AEC23BAC8AC1}" type="presParOf" srcId="{75102423-0C49-487D-9FDC-A8AAE9852306}" destId="{C5EB3D6F-BCDF-4D91-94C7-11D6F46F8E51}" srcOrd="0" destOrd="0" presId="urn:microsoft.com/office/officeart/2005/8/layout/orgChart1"/>
    <dgm:cxn modelId="{8FF9BF47-22D4-4A6F-9E15-2EC849DE6427}" type="presParOf" srcId="{C5EB3D6F-BCDF-4D91-94C7-11D6F46F8E51}" destId="{AC11AAA3-8865-4516-935F-D26E02C3DB8D}" srcOrd="0" destOrd="0" presId="urn:microsoft.com/office/officeart/2005/8/layout/orgChart1"/>
    <dgm:cxn modelId="{36D83DED-4B5E-4AF3-9549-1A2047AF05B7}" type="presParOf" srcId="{C5EB3D6F-BCDF-4D91-94C7-11D6F46F8E51}" destId="{A7262A84-1FB3-486E-98DE-A24AA837C748}" srcOrd="1" destOrd="0" presId="urn:microsoft.com/office/officeart/2005/8/layout/orgChart1"/>
    <dgm:cxn modelId="{4380DA28-1C62-47E0-A461-182FB0BB26CE}" type="presParOf" srcId="{75102423-0C49-487D-9FDC-A8AAE9852306}" destId="{CD0DF12A-30E2-40C0-AA38-9BB1E9ABEFC0}" srcOrd="1" destOrd="0" presId="urn:microsoft.com/office/officeart/2005/8/layout/orgChart1"/>
    <dgm:cxn modelId="{57080AD4-B3A7-4E5E-AD00-D87CB3994523}" type="presParOf" srcId="{CD0DF12A-30E2-40C0-AA38-9BB1E9ABEFC0}" destId="{27FC811C-5E5F-48AC-974D-AD2893A1769B}" srcOrd="0" destOrd="0" presId="urn:microsoft.com/office/officeart/2005/8/layout/orgChart1"/>
    <dgm:cxn modelId="{B28D29B3-53D8-4FAA-9806-4C765B7CCF51}" type="presParOf" srcId="{CD0DF12A-30E2-40C0-AA38-9BB1E9ABEFC0}" destId="{8C0067A7-8A4C-428D-98D0-38D8BA93514C}" srcOrd="1" destOrd="0" presId="urn:microsoft.com/office/officeart/2005/8/layout/orgChart1"/>
    <dgm:cxn modelId="{13FB39C4-4E85-463A-B613-9345EC1D5EDB}" type="presParOf" srcId="{8C0067A7-8A4C-428D-98D0-38D8BA93514C}" destId="{F75708E7-FEB2-47C7-A166-359ABC911859}" srcOrd="0" destOrd="0" presId="urn:microsoft.com/office/officeart/2005/8/layout/orgChart1"/>
    <dgm:cxn modelId="{10753C71-ED7A-4972-9ED7-6DDF225E43B7}" type="presParOf" srcId="{F75708E7-FEB2-47C7-A166-359ABC911859}" destId="{D97E6EBB-D693-4022-B1F0-5618C388870C}" srcOrd="0" destOrd="0" presId="urn:microsoft.com/office/officeart/2005/8/layout/orgChart1"/>
    <dgm:cxn modelId="{A45C25D5-924D-4AA7-B9C8-29F0CE5B0701}" type="presParOf" srcId="{F75708E7-FEB2-47C7-A166-359ABC911859}" destId="{F52D6384-1CEF-45B0-995E-2D0296B6E698}" srcOrd="1" destOrd="0" presId="urn:microsoft.com/office/officeart/2005/8/layout/orgChart1"/>
    <dgm:cxn modelId="{9DC437AD-5907-420B-895A-5FA3BB4C44A2}" type="presParOf" srcId="{8C0067A7-8A4C-428D-98D0-38D8BA93514C}" destId="{075AC093-200E-4862-AEDE-526A9351D5A8}" srcOrd="1" destOrd="0" presId="urn:microsoft.com/office/officeart/2005/8/layout/orgChart1"/>
    <dgm:cxn modelId="{F0618D32-9241-42BC-86AE-2F34E47F61DC}" type="presParOf" srcId="{075AC093-200E-4862-AEDE-526A9351D5A8}" destId="{168AF6A9-6A8D-4538-AF3F-5C7BA8C7241D}" srcOrd="0" destOrd="0" presId="urn:microsoft.com/office/officeart/2005/8/layout/orgChart1"/>
    <dgm:cxn modelId="{05FC381F-9A00-46F7-A5AA-AA36BB90F0E8}" type="presParOf" srcId="{075AC093-200E-4862-AEDE-526A9351D5A8}" destId="{33D38F5D-85F2-4A08-BC4B-5DE7FC55E509}" srcOrd="1" destOrd="0" presId="urn:microsoft.com/office/officeart/2005/8/layout/orgChart1"/>
    <dgm:cxn modelId="{18471A03-FDB5-49C2-AD6B-2FB962D16804}" type="presParOf" srcId="{33D38F5D-85F2-4A08-BC4B-5DE7FC55E509}" destId="{A54553AE-937A-49D4-B788-ACE8B34F8342}" srcOrd="0" destOrd="0" presId="urn:microsoft.com/office/officeart/2005/8/layout/orgChart1"/>
    <dgm:cxn modelId="{45E4C2A4-6E94-4EF6-BFCD-95A0DACDAD01}" type="presParOf" srcId="{A54553AE-937A-49D4-B788-ACE8B34F8342}" destId="{9D0CA17F-3C8D-4C4F-83B1-900D70234AA7}" srcOrd="0" destOrd="0" presId="urn:microsoft.com/office/officeart/2005/8/layout/orgChart1"/>
    <dgm:cxn modelId="{7769F4D1-4D97-4AFA-A9A7-37B2D38F38FF}" type="presParOf" srcId="{A54553AE-937A-49D4-B788-ACE8B34F8342}" destId="{1653C41B-00C4-49A8-92BB-548925A7B4FF}" srcOrd="1" destOrd="0" presId="urn:microsoft.com/office/officeart/2005/8/layout/orgChart1"/>
    <dgm:cxn modelId="{59B7AA38-19AA-4634-A6A7-32B76C6F9E34}" type="presParOf" srcId="{33D38F5D-85F2-4A08-BC4B-5DE7FC55E509}" destId="{D7956F58-6558-4064-BD83-E8D2854BF7A5}" srcOrd="1" destOrd="0" presId="urn:microsoft.com/office/officeart/2005/8/layout/orgChart1"/>
    <dgm:cxn modelId="{9789D18A-571B-4BAD-8028-EB1FDBA7F488}" type="presParOf" srcId="{33D38F5D-85F2-4A08-BC4B-5DE7FC55E509}" destId="{145F35D0-2F21-4EAD-87B3-62F963A8F2DC}" srcOrd="2" destOrd="0" presId="urn:microsoft.com/office/officeart/2005/8/layout/orgChart1"/>
    <dgm:cxn modelId="{A7CFC3D4-B370-4043-A489-4BB01AAC9E8E}" type="presParOf" srcId="{8C0067A7-8A4C-428D-98D0-38D8BA93514C}" destId="{DA77ABA7-4204-41DD-8560-5C3F3407AC9D}" srcOrd="2" destOrd="0" presId="urn:microsoft.com/office/officeart/2005/8/layout/orgChart1"/>
    <dgm:cxn modelId="{FB38CAFC-52DA-4441-9CA6-F9E92E78DD1C}" type="presParOf" srcId="{CD0DF12A-30E2-40C0-AA38-9BB1E9ABEFC0}" destId="{57F61B9F-511B-4E98-83D5-ABD10DB359F0}" srcOrd="2" destOrd="0" presId="urn:microsoft.com/office/officeart/2005/8/layout/orgChart1"/>
    <dgm:cxn modelId="{34E8357A-08F9-403E-826C-45C2F8EC17FA}" type="presParOf" srcId="{CD0DF12A-30E2-40C0-AA38-9BB1E9ABEFC0}" destId="{33A7576E-8DBC-4445-9748-E492FFA1313F}" srcOrd="3" destOrd="0" presId="urn:microsoft.com/office/officeart/2005/8/layout/orgChart1"/>
    <dgm:cxn modelId="{1128CEB8-275D-4FC3-B9EB-2CB56718501A}" type="presParOf" srcId="{33A7576E-8DBC-4445-9748-E492FFA1313F}" destId="{F57F8D7D-B1E7-4FBC-B283-FC0C24347188}" srcOrd="0" destOrd="0" presId="urn:microsoft.com/office/officeart/2005/8/layout/orgChart1"/>
    <dgm:cxn modelId="{B778AF95-CE57-47D0-A444-0AAF435EBA35}" type="presParOf" srcId="{F57F8D7D-B1E7-4FBC-B283-FC0C24347188}" destId="{F075F58C-6243-4F86-AECB-8BA409FFF260}" srcOrd="0" destOrd="0" presId="urn:microsoft.com/office/officeart/2005/8/layout/orgChart1"/>
    <dgm:cxn modelId="{35AD317D-D1A4-44C1-AE87-68DC198FEC1A}" type="presParOf" srcId="{F57F8D7D-B1E7-4FBC-B283-FC0C24347188}" destId="{51C2811F-C164-4D78-83BE-04FB470BCDF4}" srcOrd="1" destOrd="0" presId="urn:microsoft.com/office/officeart/2005/8/layout/orgChart1"/>
    <dgm:cxn modelId="{5F0DCA44-F0AB-4B08-957A-791B2C6AC139}" type="presParOf" srcId="{33A7576E-8DBC-4445-9748-E492FFA1313F}" destId="{09673B2C-EA14-4B1D-92D6-AB169F98AABD}" srcOrd="1" destOrd="0" presId="urn:microsoft.com/office/officeart/2005/8/layout/orgChart1"/>
    <dgm:cxn modelId="{16B09F6C-FE57-49FF-9594-E88C8F0DE4F4}" type="presParOf" srcId="{09673B2C-EA14-4B1D-92D6-AB169F98AABD}" destId="{4FEE11A9-5B91-4CEB-82AB-E5793A60712D}" srcOrd="0" destOrd="0" presId="urn:microsoft.com/office/officeart/2005/8/layout/orgChart1"/>
    <dgm:cxn modelId="{51C665FB-911A-4A0B-8E9D-D2E7BB0081A4}" type="presParOf" srcId="{09673B2C-EA14-4B1D-92D6-AB169F98AABD}" destId="{B77231D2-B03B-46EA-90BE-2DE5A78EED6B}" srcOrd="1" destOrd="0" presId="urn:microsoft.com/office/officeart/2005/8/layout/orgChart1"/>
    <dgm:cxn modelId="{F9DECCD4-F861-4FBE-9DA7-0996A9E5BDAC}" type="presParOf" srcId="{B77231D2-B03B-46EA-90BE-2DE5A78EED6B}" destId="{C8AB4743-88AE-423C-90B0-FD054BF46D26}" srcOrd="0" destOrd="0" presId="urn:microsoft.com/office/officeart/2005/8/layout/orgChart1"/>
    <dgm:cxn modelId="{4E567C9A-37DC-4DDE-AA84-947C5A2B9B6C}" type="presParOf" srcId="{C8AB4743-88AE-423C-90B0-FD054BF46D26}" destId="{B88CA451-33E9-498B-B5F1-4CFEB937D0AE}" srcOrd="0" destOrd="0" presId="urn:microsoft.com/office/officeart/2005/8/layout/orgChart1"/>
    <dgm:cxn modelId="{C8A97DBA-3CBB-4B5C-8F38-7669B37EEC56}" type="presParOf" srcId="{C8AB4743-88AE-423C-90B0-FD054BF46D26}" destId="{D580BAD6-0F9F-4694-AB20-D7FA7AE3B79D}" srcOrd="1" destOrd="0" presId="urn:microsoft.com/office/officeart/2005/8/layout/orgChart1"/>
    <dgm:cxn modelId="{9C9BC6E5-102A-4155-AC5A-DB4631545FBF}" type="presParOf" srcId="{B77231D2-B03B-46EA-90BE-2DE5A78EED6B}" destId="{03CEC151-3A5A-42BC-8AA2-3DCE78544380}" srcOrd="1" destOrd="0" presId="urn:microsoft.com/office/officeart/2005/8/layout/orgChart1"/>
    <dgm:cxn modelId="{7E30F1DE-CAF5-4009-8ADF-A744D689CCCA}" type="presParOf" srcId="{B77231D2-B03B-46EA-90BE-2DE5A78EED6B}" destId="{B8C43AD1-AFE7-41D6-ADE7-BBA45E42EFBA}" srcOrd="2" destOrd="0" presId="urn:microsoft.com/office/officeart/2005/8/layout/orgChart1"/>
    <dgm:cxn modelId="{CC87802E-ECA6-462B-9AFB-476C4E71DC00}" type="presParOf" srcId="{33A7576E-8DBC-4445-9748-E492FFA1313F}" destId="{CB8F4C33-9D3B-4C6F-B9BC-299089231AC7}" srcOrd="2" destOrd="0" presId="urn:microsoft.com/office/officeart/2005/8/layout/orgChart1"/>
    <dgm:cxn modelId="{A7F3A59F-B3EC-44B2-8ADB-E582DFE74217}" type="presParOf" srcId="{CD0DF12A-30E2-40C0-AA38-9BB1E9ABEFC0}" destId="{4EF02AE8-9FE6-4F69-9111-21A215812CFB}" srcOrd="4" destOrd="0" presId="urn:microsoft.com/office/officeart/2005/8/layout/orgChart1"/>
    <dgm:cxn modelId="{F4734D5F-EC31-40CA-8127-3A03FB27D8A8}" type="presParOf" srcId="{CD0DF12A-30E2-40C0-AA38-9BB1E9ABEFC0}" destId="{72B8F377-AED4-4427-AAF2-DEB03DDF1FA5}" srcOrd="5" destOrd="0" presId="urn:microsoft.com/office/officeart/2005/8/layout/orgChart1"/>
    <dgm:cxn modelId="{575E0C10-ACE3-40AF-A209-00764A69E118}" type="presParOf" srcId="{72B8F377-AED4-4427-AAF2-DEB03DDF1FA5}" destId="{648EE00B-A09E-45E5-9248-E5533B2EE8DD}" srcOrd="0" destOrd="0" presId="urn:microsoft.com/office/officeart/2005/8/layout/orgChart1"/>
    <dgm:cxn modelId="{99E27E2A-4D84-4E4B-A081-DC5B2FF9E438}" type="presParOf" srcId="{648EE00B-A09E-45E5-9248-E5533B2EE8DD}" destId="{743D465A-0A05-49E4-A49C-A4B5F74EEED9}" srcOrd="0" destOrd="0" presId="urn:microsoft.com/office/officeart/2005/8/layout/orgChart1"/>
    <dgm:cxn modelId="{0DD029D3-DE23-4663-BCC3-420D8708EFD8}" type="presParOf" srcId="{648EE00B-A09E-45E5-9248-E5533B2EE8DD}" destId="{5C045223-B4CE-41BF-BE49-67E63A5B637F}" srcOrd="1" destOrd="0" presId="urn:microsoft.com/office/officeart/2005/8/layout/orgChart1"/>
    <dgm:cxn modelId="{3866FAD7-D8E5-470A-B3E3-8D3287AE7318}" type="presParOf" srcId="{72B8F377-AED4-4427-AAF2-DEB03DDF1FA5}" destId="{8A540AA1-2EE8-4F0C-B61F-C75CD1CC0164}" srcOrd="1" destOrd="0" presId="urn:microsoft.com/office/officeart/2005/8/layout/orgChart1"/>
    <dgm:cxn modelId="{813ABC6C-E910-4E5C-8C5B-5013653CA843}" type="presParOf" srcId="{8A540AA1-2EE8-4F0C-B61F-C75CD1CC0164}" destId="{8BC35543-CE12-4AF0-AE5E-5D6BE734F96B}" srcOrd="0" destOrd="0" presId="urn:microsoft.com/office/officeart/2005/8/layout/orgChart1"/>
    <dgm:cxn modelId="{5A6F5581-823D-494B-B9AA-DE8FE54BFAFF}" type="presParOf" srcId="{8A540AA1-2EE8-4F0C-B61F-C75CD1CC0164}" destId="{40109894-BAB4-4DB8-9487-F7A6025653D4}" srcOrd="1" destOrd="0" presId="urn:microsoft.com/office/officeart/2005/8/layout/orgChart1"/>
    <dgm:cxn modelId="{ABE4C3EF-F8D7-4B15-A68E-350656741BAF}" type="presParOf" srcId="{40109894-BAB4-4DB8-9487-F7A6025653D4}" destId="{229E78C3-D563-46F1-807C-134B77E6D020}" srcOrd="0" destOrd="0" presId="urn:microsoft.com/office/officeart/2005/8/layout/orgChart1"/>
    <dgm:cxn modelId="{52615E99-B1E9-421A-BCF8-ED2D518EB2A7}" type="presParOf" srcId="{229E78C3-D563-46F1-807C-134B77E6D020}" destId="{308A67AB-4AB5-4BE4-9817-EBCFEB3318D1}" srcOrd="0" destOrd="0" presId="urn:microsoft.com/office/officeart/2005/8/layout/orgChart1"/>
    <dgm:cxn modelId="{F99E44AD-C5F6-458A-A1EA-FFB3909519A1}" type="presParOf" srcId="{229E78C3-D563-46F1-807C-134B77E6D020}" destId="{A6456545-3403-43BF-B39B-D3ED765C51D8}" srcOrd="1" destOrd="0" presId="urn:microsoft.com/office/officeart/2005/8/layout/orgChart1"/>
    <dgm:cxn modelId="{FC2F57E4-2223-4367-AC5F-A035C4622FB0}" type="presParOf" srcId="{40109894-BAB4-4DB8-9487-F7A6025653D4}" destId="{421CAEAD-C7F2-4A8B-A846-D334F47E1436}" srcOrd="1" destOrd="0" presId="urn:microsoft.com/office/officeart/2005/8/layout/orgChart1"/>
    <dgm:cxn modelId="{DA0D113E-4AB5-438F-BDC1-3879AF1C57EB}" type="presParOf" srcId="{40109894-BAB4-4DB8-9487-F7A6025653D4}" destId="{0C505584-E95C-4735-9DF4-A36D966688B7}" srcOrd="2" destOrd="0" presId="urn:microsoft.com/office/officeart/2005/8/layout/orgChart1"/>
    <dgm:cxn modelId="{189C05FC-0A31-43E9-A138-6C6D4C9498E3}" type="presParOf" srcId="{72B8F377-AED4-4427-AAF2-DEB03DDF1FA5}" destId="{984DC160-ED0A-4852-8734-2710B7E87DAE}" srcOrd="2" destOrd="0" presId="urn:microsoft.com/office/officeart/2005/8/layout/orgChart1"/>
    <dgm:cxn modelId="{5E732430-438C-4A25-9448-3538E5E98394}" type="presParOf" srcId="{CD0DF12A-30E2-40C0-AA38-9BB1E9ABEFC0}" destId="{C3E45C84-A481-49BE-B0EA-7926C3C5800F}" srcOrd="6" destOrd="0" presId="urn:microsoft.com/office/officeart/2005/8/layout/orgChart1"/>
    <dgm:cxn modelId="{0C07CC42-A60C-457A-AD7C-C6BD541D766F}" type="presParOf" srcId="{CD0DF12A-30E2-40C0-AA38-9BB1E9ABEFC0}" destId="{926A0DB8-3C9C-4BF4-8B21-3E6C2AEDDF9F}" srcOrd="7" destOrd="0" presId="urn:microsoft.com/office/officeart/2005/8/layout/orgChart1"/>
    <dgm:cxn modelId="{074E5C6E-E266-4C0A-B3B0-C5B49380BEB2}" type="presParOf" srcId="{926A0DB8-3C9C-4BF4-8B21-3E6C2AEDDF9F}" destId="{AD2BC91A-77FD-4770-A830-A0FDD180C677}" srcOrd="0" destOrd="0" presId="urn:microsoft.com/office/officeart/2005/8/layout/orgChart1"/>
    <dgm:cxn modelId="{08E8D2AC-4703-4A6B-AC9A-BE2ACC083B61}" type="presParOf" srcId="{AD2BC91A-77FD-4770-A830-A0FDD180C677}" destId="{D279EB23-ABCF-40B5-A204-83BE4109ABFA}" srcOrd="0" destOrd="0" presId="urn:microsoft.com/office/officeart/2005/8/layout/orgChart1"/>
    <dgm:cxn modelId="{101B2B59-3030-487B-84A4-3B775FBCED5D}" type="presParOf" srcId="{AD2BC91A-77FD-4770-A830-A0FDD180C677}" destId="{832BAC69-EDCD-4A8E-97C6-4ED82453A3E5}" srcOrd="1" destOrd="0" presId="urn:microsoft.com/office/officeart/2005/8/layout/orgChart1"/>
    <dgm:cxn modelId="{7440B6A5-2785-4D78-ABC4-70630AEBFC89}" type="presParOf" srcId="{926A0DB8-3C9C-4BF4-8B21-3E6C2AEDDF9F}" destId="{902DEFA3-0C47-4C30-8D8B-41514BFDCAC4}" srcOrd="1" destOrd="0" presId="urn:microsoft.com/office/officeart/2005/8/layout/orgChart1"/>
    <dgm:cxn modelId="{2A99B48C-1CF3-4AF3-8993-3A383D381C13}" type="presParOf" srcId="{902DEFA3-0C47-4C30-8D8B-41514BFDCAC4}" destId="{BDE98636-0A8C-4D47-A3F9-70EF5E810EA3}" srcOrd="0" destOrd="0" presId="urn:microsoft.com/office/officeart/2005/8/layout/orgChart1"/>
    <dgm:cxn modelId="{972A5154-0619-4CE1-A3A5-1A312B765535}" type="presParOf" srcId="{902DEFA3-0C47-4C30-8D8B-41514BFDCAC4}" destId="{459D5E48-37DD-4901-BAB6-BE5EDCE66B53}" srcOrd="1" destOrd="0" presId="urn:microsoft.com/office/officeart/2005/8/layout/orgChart1"/>
    <dgm:cxn modelId="{917B95EE-ABB3-4342-B8A9-1249A1CFD494}" type="presParOf" srcId="{459D5E48-37DD-4901-BAB6-BE5EDCE66B53}" destId="{AF61806E-9528-4575-8311-53872CDA09EB}" srcOrd="0" destOrd="0" presId="urn:microsoft.com/office/officeart/2005/8/layout/orgChart1"/>
    <dgm:cxn modelId="{B1A0F04D-4F1E-4860-8DED-5F8CE2C73F10}" type="presParOf" srcId="{AF61806E-9528-4575-8311-53872CDA09EB}" destId="{AA7A05F3-95D9-4D24-8452-D49B09E81036}" srcOrd="0" destOrd="0" presId="urn:microsoft.com/office/officeart/2005/8/layout/orgChart1"/>
    <dgm:cxn modelId="{4915F754-4616-43C7-B4A2-A435DAD8B3B1}" type="presParOf" srcId="{AF61806E-9528-4575-8311-53872CDA09EB}" destId="{D0D466CD-FA58-453C-A86D-7C30E808286D}" srcOrd="1" destOrd="0" presId="urn:microsoft.com/office/officeart/2005/8/layout/orgChart1"/>
    <dgm:cxn modelId="{C2A56D73-85FD-492F-8021-6FCEDCDA58BC}" type="presParOf" srcId="{459D5E48-37DD-4901-BAB6-BE5EDCE66B53}" destId="{B539F97A-F150-4054-973A-9D6A240F85D4}" srcOrd="1" destOrd="0" presId="urn:microsoft.com/office/officeart/2005/8/layout/orgChart1"/>
    <dgm:cxn modelId="{4C3651D6-9115-40F2-8E32-F325C6668CCA}" type="presParOf" srcId="{459D5E48-37DD-4901-BAB6-BE5EDCE66B53}" destId="{A9842B8B-FDBB-48C2-96EF-CDAE13678A22}" srcOrd="2" destOrd="0" presId="urn:microsoft.com/office/officeart/2005/8/layout/orgChart1"/>
    <dgm:cxn modelId="{F71BF7FF-C6DF-47F9-9A80-348282FA9B29}" type="presParOf" srcId="{926A0DB8-3C9C-4BF4-8B21-3E6C2AEDDF9F}" destId="{420C5014-6155-4B80-8499-6A3370944823}" srcOrd="2" destOrd="0" presId="urn:microsoft.com/office/officeart/2005/8/layout/orgChart1"/>
    <dgm:cxn modelId="{69C772C3-3AFE-4348-A092-5D6CCA7BB378}" type="presParOf" srcId="{CD0DF12A-30E2-40C0-AA38-9BB1E9ABEFC0}" destId="{69567753-28BC-4AE7-B44D-91897FF3ECCA}" srcOrd="8" destOrd="0" presId="urn:microsoft.com/office/officeart/2005/8/layout/orgChart1"/>
    <dgm:cxn modelId="{B6DC4B4C-7905-4295-BA57-8E34117E50C2}" type="presParOf" srcId="{CD0DF12A-30E2-40C0-AA38-9BB1E9ABEFC0}" destId="{B5701694-CF3B-4EC3-8027-E41EEC3043E8}" srcOrd="9" destOrd="0" presId="urn:microsoft.com/office/officeart/2005/8/layout/orgChart1"/>
    <dgm:cxn modelId="{18D7EA61-CDB9-4F8C-AA6F-A48546098F65}" type="presParOf" srcId="{B5701694-CF3B-4EC3-8027-E41EEC3043E8}" destId="{5411EB83-404D-4EBB-B4CB-7142D97D0605}" srcOrd="0" destOrd="0" presId="urn:microsoft.com/office/officeart/2005/8/layout/orgChart1"/>
    <dgm:cxn modelId="{262B7493-B712-47E0-A59A-2DDD8724CBDD}" type="presParOf" srcId="{5411EB83-404D-4EBB-B4CB-7142D97D0605}" destId="{D8EC5FA5-BF5C-4C04-B8F4-7E241E57B411}" srcOrd="0" destOrd="0" presId="urn:microsoft.com/office/officeart/2005/8/layout/orgChart1"/>
    <dgm:cxn modelId="{52991906-E179-47BA-8F5E-016BE8C5E87B}" type="presParOf" srcId="{5411EB83-404D-4EBB-B4CB-7142D97D0605}" destId="{680E2E7E-4159-4F23-9BC9-3FA6177BCC61}" srcOrd="1" destOrd="0" presId="urn:microsoft.com/office/officeart/2005/8/layout/orgChart1"/>
    <dgm:cxn modelId="{0C705555-8895-43FD-A0BF-A9FDAAA0ADC7}" type="presParOf" srcId="{B5701694-CF3B-4EC3-8027-E41EEC3043E8}" destId="{627BB9D7-C2E4-4F17-8C10-4BA277D53AE7}" srcOrd="1" destOrd="0" presId="urn:microsoft.com/office/officeart/2005/8/layout/orgChart1"/>
    <dgm:cxn modelId="{4F4DDC61-C08C-40C6-88EC-0C03EF64EC1B}" type="presParOf" srcId="{627BB9D7-C2E4-4F17-8C10-4BA277D53AE7}" destId="{E0D15683-4DE3-4E65-9A3E-AD2A391127B6}" srcOrd="0" destOrd="0" presId="urn:microsoft.com/office/officeart/2005/8/layout/orgChart1"/>
    <dgm:cxn modelId="{5D526798-D37D-4098-AF32-22095C0FD827}" type="presParOf" srcId="{627BB9D7-C2E4-4F17-8C10-4BA277D53AE7}" destId="{AFFEEE25-3A8A-4503-AAD2-0F037EA81BAD}" srcOrd="1" destOrd="0" presId="urn:microsoft.com/office/officeart/2005/8/layout/orgChart1"/>
    <dgm:cxn modelId="{6A5F82DA-879B-4F08-A0A3-354E9FC4884D}" type="presParOf" srcId="{AFFEEE25-3A8A-4503-AAD2-0F037EA81BAD}" destId="{927B5F6E-02D0-4EBC-A6FA-F4AE803E39AF}" srcOrd="0" destOrd="0" presId="urn:microsoft.com/office/officeart/2005/8/layout/orgChart1"/>
    <dgm:cxn modelId="{685827DC-3D27-4177-803B-A73087B200F2}" type="presParOf" srcId="{927B5F6E-02D0-4EBC-A6FA-F4AE803E39AF}" destId="{44574BAF-9E39-4478-8941-FBBF0B6F0829}" srcOrd="0" destOrd="0" presId="urn:microsoft.com/office/officeart/2005/8/layout/orgChart1"/>
    <dgm:cxn modelId="{CA79270C-C541-4DDE-A0CF-DE8979434402}" type="presParOf" srcId="{927B5F6E-02D0-4EBC-A6FA-F4AE803E39AF}" destId="{A8C197B2-0ED8-45BB-B2A3-42B64C27F0EA}" srcOrd="1" destOrd="0" presId="urn:microsoft.com/office/officeart/2005/8/layout/orgChart1"/>
    <dgm:cxn modelId="{BBD24F10-00DD-4DBF-AC71-4C7D37DA7942}" type="presParOf" srcId="{AFFEEE25-3A8A-4503-AAD2-0F037EA81BAD}" destId="{8AB6D303-60BC-4CAC-85F4-A8F97D087F80}" srcOrd="1" destOrd="0" presId="urn:microsoft.com/office/officeart/2005/8/layout/orgChart1"/>
    <dgm:cxn modelId="{EAEF9D1B-8D06-4D5F-A70E-E72783C5EA48}" type="presParOf" srcId="{AFFEEE25-3A8A-4503-AAD2-0F037EA81BAD}" destId="{DFAEFDBB-A9EE-44B4-9FFD-EBB1B01A4521}" srcOrd="2" destOrd="0" presId="urn:microsoft.com/office/officeart/2005/8/layout/orgChart1"/>
    <dgm:cxn modelId="{96CAD0DE-5817-4D9B-A136-002FFC9DDE6A}" type="presParOf" srcId="{B5701694-CF3B-4EC3-8027-E41EEC3043E8}" destId="{759354C8-A580-489E-B3A2-5CED5CE50352}" srcOrd="2" destOrd="0" presId="urn:microsoft.com/office/officeart/2005/8/layout/orgChart1"/>
    <dgm:cxn modelId="{9C135C84-7944-4475-AE53-9BC9E6ABAABC}" type="presParOf" srcId="{75102423-0C49-487D-9FDC-A8AAE9852306}" destId="{549A1AE5-EA52-4CFE-9B4B-C0C4454A739F}" srcOrd="2" destOrd="0" presId="urn:microsoft.com/office/officeart/2005/8/layout/orgChart1"/>
    <dgm:cxn modelId="{BC787771-FABD-4AB2-A017-CC00B40309F6}" type="presParOf" srcId="{549A1AE5-EA52-4CFE-9B4B-C0C4454A739F}" destId="{F1051FA0-FE51-4E91-96F1-257F6D44DD7E}" srcOrd="0" destOrd="0" presId="urn:microsoft.com/office/officeart/2005/8/layout/orgChart1"/>
    <dgm:cxn modelId="{BD193B6B-5B0A-4DC7-BA93-F2B8459F7856}" type="presParOf" srcId="{549A1AE5-EA52-4CFE-9B4B-C0C4454A739F}" destId="{72431A3C-03F9-4BB3-9F80-46BD537E28EF}" srcOrd="1" destOrd="0" presId="urn:microsoft.com/office/officeart/2005/8/layout/orgChart1"/>
    <dgm:cxn modelId="{3FED38C3-41D1-4BE3-8C9E-9AA65F60AE88}" type="presParOf" srcId="{72431A3C-03F9-4BB3-9F80-46BD537E28EF}" destId="{0A42EC92-E7EA-4523-8625-C5A9731C26F9}" srcOrd="0" destOrd="0" presId="urn:microsoft.com/office/officeart/2005/8/layout/orgChart1"/>
    <dgm:cxn modelId="{08218957-F983-4727-AD45-DC3C2DB94FEE}" type="presParOf" srcId="{0A42EC92-E7EA-4523-8625-C5A9731C26F9}" destId="{F6DFA192-FA82-4424-83A3-A170097E15D4}" srcOrd="0" destOrd="0" presId="urn:microsoft.com/office/officeart/2005/8/layout/orgChart1"/>
    <dgm:cxn modelId="{30EE1E1B-59F7-44D0-85C5-2FD8C20F4148}" type="presParOf" srcId="{0A42EC92-E7EA-4523-8625-C5A9731C26F9}" destId="{B0B80957-5C0A-4A47-B121-C8DE4A948741}" srcOrd="1" destOrd="0" presId="urn:microsoft.com/office/officeart/2005/8/layout/orgChart1"/>
    <dgm:cxn modelId="{EEDD69FC-AA08-473D-A874-FD4B572BCEB4}" type="presParOf" srcId="{72431A3C-03F9-4BB3-9F80-46BD537E28EF}" destId="{CE5FD098-8678-44E8-B181-6E0E1A25CCB2}" srcOrd="1" destOrd="0" presId="urn:microsoft.com/office/officeart/2005/8/layout/orgChart1"/>
    <dgm:cxn modelId="{13C4A9D6-77BD-4578-95A8-AE5025342171}" type="presParOf" srcId="{72431A3C-03F9-4BB3-9F80-46BD537E28EF}" destId="{3C897B19-CFFF-4E2D-BB95-6C8185F985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1F746-773C-4423-BB47-50F47A12AF60}"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fi-FI"/>
        </a:p>
      </dgm:t>
    </dgm:pt>
    <dgm:pt modelId="{3DEED2FA-6424-420A-8B13-1070190883B6}">
      <dgm:prSet phldrT="[Teksti]" custT="1"/>
      <dgm:spPr/>
      <dgm:t>
        <a:bodyPr/>
        <a:lstStyle/>
        <a:p>
          <a:r>
            <a:rPr lang="fi-FI" sz="1400" dirty="0" smtClean="0"/>
            <a:t>Ohjausryhmä</a:t>
          </a:r>
          <a:endParaRPr lang="fi-FI" sz="1400" dirty="0"/>
        </a:p>
      </dgm:t>
    </dgm:pt>
    <dgm:pt modelId="{02E3104F-F435-422B-B9A3-B7D6B3EC1D23}" type="parTrans" cxnId="{1DF72B78-BD3E-44D9-89A6-1A3702C43E0A}">
      <dgm:prSet/>
      <dgm:spPr/>
      <dgm:t>
        <a:bodyPr/>
        <a:lstStyle/>
        <a:p>
          <a:endParaRPr lang="fi-FI"/>
        </a:p>
      </dgm:t>
    </dgm:pt>
    <dgm:pt modelId="{ECCC137A-A436-4B10-AE0F-B44C95BAB8D2}" type="sibTrans" cxnId="{1DF72B78-BD3E-44D9-89A6-1A3702C43E0A}">
      <dgm:prSet/>
      <dgm:spPr/>
      <dgm:t>
        <a:bodyPr/>
        <a:lstStyle/>
        <a:p>
          <a:endParaRPr lang="fi-FI"/>
        </a:p>
      </dgm:t>
    </dgm:pt>
    <dgm:pt modelId="{AEEA190E-9EBD-494D-9AF9-43E5F0DB7C3E}" type="asst">
      <dgm:prSet phldrT="[Teksti]" custT="1"/>
      <dgm:spPr/>
      <dgm:t>
        <a:bodyPr/>
        <a:lstStyle/>
        <a:p>
          <a:r>
            <a:rPr lang="fi-FI" sz="1400" dirty="0" smtClean="0"/>
            <a:t>Omaishoidon projektiryhmä</a:t>
          </a:r>
          <a:endParaRPr lang="fi-FI" sz="1400" dirty="0"/>
        </a:p>
      </dgm:t>
    </dgm:pt>
    <dgm:pt modelId="{2C24A3C7-1D43-402B-AF80-9B114DA22335}" type="parTrans" cxnId="{BF2DAB02-81C4-418F-B303-623108726362}">
      <dgm:prSet/>
      <dgm:spPr/>
      <dgm:t>
        <a:bodyPr/>
        <a:lstStyle/>
        <a:p>
          <a:endParaRPr lang="fi-FI"/>
        </a:p>
      </dgm:t>
    </dgm:pt>
    <dgm:pt modelId="{314DAB56-E014-4BD4-94DE-921336AAECF8}" type="sibTrans" cxnId="{BF2DAB02-81C4-418F-B303-623108726362}">
      <dgm:prSet/>
      <dgm:spPr/>
      <dgm:t>
        <a:bodyPr/>
        <a:lstStyle/>
        <a:p>
          <a:endParaRPr lang="fi-FI"/>
        </a:p>
      </dgm:t>
    </dgm:pt>
    <dgm:pt modelId="{FBA883D3-5AEB-407B-8423-31BFEFE76BF2}">
      <dgm:prSet phldrT="[Teksti]" custT="1"/>
      <dgm:spPr/>
      <dgm:t>
        <a:bodyPr/>
        <a:lstStyle/>
        <a:p>
          <a:r>
            <a:rPr lang="fi-FI" sz="900" dirty="0" smtClean="0"/>
            <a:t>Osaprojekti 1:</a:t>
          </a:r>
        </a:p>
        <a:p>
          <a:r>
            <a:rPr lang="fi-FI" sz="900" dirty="0" smtClean="0"/>
            <a:t>Palveluiden monipuolistaminen</a:t>
          </a:r>
          <a:endParaRPr lang="fi-FI" sz="900" dirty="0"/>
        </a:p>
      </dgm:t>
    </dgm:pt>
    <dgm:pt modelId="{40914AF7-C842-405D-89C0-391BABA831D4}" type="parTrans" cxnId="{12565407-4AC9-4409-BFDE-3742AA6B1C12}">
      <dgm:prSet/>
      <dgm:spPr/>
      <dgm:t>
        <a:bodyPr/>
        <a:lstStyle/>
        <a:p>
          <a:endParaRPr lang="fi-FI"/>
        </a:p>
      </dgm:t>
    </dgm:pt>
    <dgm:pt modelId="{4227AD39-D827-4290-8124-58917A481228}" type="sibTrans" cxnId="{12565407-4AC9-4409-BFDE-3742AA6B1C12}">
      <dgm:prSet/>
      <dgm:spPr/>
      <dgm:t>
        <a:bodyPr/>
        <a:lstStyle/>
        <a:p>
          <a:endParaRPr lang="fi-FI"/>
        </a:p>
      </dgm:t>
    </dgm:pt>
    <dgm:pt modelId="{4F630DE9-5A3E-4770-B9B4-5401BFC3EC0F}">
      <dgm:prSet phldrT="[Teksti]" custT="1"/>
      <dgm:spPr/>
      <dgm:t>
        <a:bodyPr/>
        <a:lstStyle/>
        <a:p>
          <a:r>
            <a:rPr lang="fi-FI" sz="900" dirty="0" smtClean="0"/>
            <a:t>Osaprojekti 4:</a:t>
          </a:r>
        </a:p>
        <a:p>
          <a:r>
            <a:rPr lang="fi-FI" sz="900" dirty="0" smtClean="0"/>
            <a:t>Vertaistuki ja ohjaus</a:t>
          </a:r>
          <a:endParaRPr lang="fi-FI" sz="900" dirty="0"/>
        </a:p>
      </dgm:t>
    </dgm:pt>
    <dgm:pt modelId="{721CE2B9-497B-4480-AECE-95209E634505}" type="parTrans" cxnId="{724C6D3C-C0F8-4BA7-9B72-8E441A36E20B}">
      <dgm:prSet/>
      <dgm:spPr/>
      <dgm:t>
        <a:bodyPr/>
        <a:lstStyle/>
        <a:p>
          <a:endParaRPr lang="fi-FI"/>
        </a:p>
      </dgm:t>
    </dgm:pt>
    <dgm:pt modelId="{DF312CEE-1D24-420B-93B1-B8AAF0DE66AF}" type="sibTrans" cxnId="{724C6D3C-C0F8-4BA7-9B72-8E441A36E20B}">
      <dgm:prSet/>
      <dgm:spPr/>
      <dgm:t>
        <a:bodyPr/>
        <a:lstStyle/>
        <a:p>
          <a:endParaRPr lang="fi-FI"/>
        </a:p>
      </dgm:t>
    </dgm:pt>
    <dgm:pt modelId="{37AA9DC8-66C6-4BF3-802C-3EA191B671C3}">
      <dgm:prSet phldrT="[Teksti]" custT="1"/>
      <dgm:spPr/>
      <dgm:t>
        <a:bodyPr/>
        <a:lstStyle/>
        <a:p>
          <a:r>
            <a:rPr lang="fi-FI" sz="900" dirty="0" smtClean="0"/>
            <a:t>Osaprojekti 5:</a:t>
          </a:r>
        </a:p>
        <a:p>
          <a:r>
            <a:rPr lang="fi-FI" sz="900" dirty="0" smtClean="0"/>
            <a:t>Äkillisiin kriisitilanteisiin varautuminen</a:t>
          </a:r>
          <a:endParaRPr lang="fi-FI" sz="900" dirty="0"/>
        </a:p>
      </dgm:t>
    </dgm:pt>
    <dgm:pt modelId="{8EE3C94B-DC34-4C37-AD30-39EF5B14A706}" type="parTrans" cxnId="{DD51D094-C700-4B01-9B72-738CD62F5F9B}">
      <dgm:prSet/>
      <dgm:spPr/>
      <dgm:t>
        <a:bodyPr/>
        <a:lstStyle/>
        <a:p>
          <a:endParaRPr lang="fi-FI"/>
        </a:p>
      </dgm:t>
    </dgm:pt>
    <dgm:pt modelId="{59F10D7A-6C7A-4ADC-9AB2-D36EB5299657}" type="sibTrans" cxnId="{DD51D094-C700-4B01-9B72-738CD62F5F9B}">
      <dgm:prSet/>
      <dgm:spPr/>
      <dgm:t>
        <a:bodyPr/>
        <a:lstStyle/>
        <a:p>
          <a:endParaRPr lang="fi-FI"/>
        </a:p>
      </dgm:t>
    </dgm:pt>
    <dgm:pt modelId="{A1A9FDC6-792F-4959-A51D-95DF44849805}">
      <dgm:prSet custT="1"/>
      <dgm:spPr/>
      <dgm:t>
        <a:bodyPr/>
        <a:lstStyle/>
        <a:p>
          <a:r>
            <a:rPr lang="fi-FI" sz="900" dirty="0" smtClean="0"/>
            <a:t>Osaprojekti 2:</a:t>
          </a:r>
        </a:p>
        <a:p>
          <a:r>
            <a:rPr lang="fi-FI" sz="900" dirty="0" smtClean="0"/>
            <a:t>Hyvinvointi ja terveystarkastukset</a:t>
          </a:r>
          <a:endParaRPr lang="fi-FI" sz="900" dirty="0"/>
        </a:p>
      </dgm:t>
    </dgm:pt>
    <dgm:pt modelId="{3DA089ED-A62B-4FDC-9B9C-6F09DF5F340E}" type="parTrans" cxnId="{28F4EFC9-F633-420B-B82D-E5041ED78F4E}">
      <dgm:prSet/>
      <dgm:spPr/>
      <dgm:t>
        <a:bodyPr/>
        <a:lstStyle/>
        <a:p>
          <a:endParaRPr lang="fi-FI"/>
        </a:p>
      </dgm:t>
    </dgm:pt>
    <dgm:pt modelId="{3A1ADEC2-C4CB-41EA-ADB6-A9661A057519}" type="sibTrans" cxnId="{28F4EFC9-F633-420B-B82D-E5041ED78F4E}">
      <dgm:prSet/>
      <dgm:spPr/>
      <dgm:t>
        <a:bodyPr/>
        <a:lstStyle/>
        <a:p>
          <a:endParaRPr lang="fi-FI"/>
        </a:p>
      </dgm:t>
    </dgm:pt>
    <dgm:pt modelId="{A287E608-92AC-41FE-B5AF-2F5BBEECF041}">
      <dgm:prSet custT="1"/>
      <dgm:spPr/>
      <dgm:t>
        <a:bodyPr/>
        <a:lstStyle/>
        <a:p>
          <a:r>
            <a:rPr lang="fi-FI" sz="900" dirty="0" smtClean="0"/>
            <a:t>Osaprojekti 3:</a:t>
          </a:r>
        </a:p>
        <a:p>
          <a:r>
            <a:rPr lang="fi-FI" sz="900" dirty="0" smtClean="0"/>
            <a:t>Yhtenäiset kriteerit</a:t>
          </a:r>
          <a:endParaRPr lang="fi-FI" sz="900" dirty="0"/>
        </a:p>
      </dgm:t>
    </dgm:pt>
    <dgm:pt modelId="{ED9641D7-B398-4017-8976-28B377C0B786}" type="parTrans" cxnId="{88EC4DFE-0880-4AAC-9DC3-3145562D30C7}">
      <dgm:prSet/>
      <dgm:spPr/>
      <dgm:t>
        <a:bodyPr/>
        <a:lstStyle/>
        <a:p>
          <a:endParaRPr lang="fi-FI"/>
        </a:p>
      </dgm:t>
    </dgm:pt>
    <dgm:pt modelId="{3986219A-46FD-4CAA-AA76-663DC7ACBB42}" type="sibTrans" cxnId="{88EC4DFE-0880-4AAC-9DC3-3145562D30C7}">
      <dgm:prSet/>
      <dgm:spPr/>
      <dgm:t>
        <a:bodyPr/>
        <a:lstStyle/>
        <a:p>
          <a:endParaRPr lang="fi-FI"/>
        </a:p>
      </dgm:t>
    </dgm:pt>
    <dgm:pt modelId="{787719BC-DF06-4C53-852F-7426CABDEE9E}">
      <dgm:prSet custT="1"/>
      <dgm:spPr/>
      <dgm:t>
        <a:bodyPr/>
        <a:lstStyle/>
        <a:p>
          <a:r>
            <a:rPr lang="fi-FI" sz="800" dirty="0" smtClean="0"/>
            <a:t>Tuotos:</a:t>
          </a:r>
        </a:p>
        <a:p>
          <a:endParaRPr lang="fi-FI" sz="800" dirty="0" smtClean="0"/>
        </a:p>
        <a:p>
          <a:r>
            <a:rPr lang="fi-FI" sz="800" dirty="0" smtClean="0"/>
            <a:t>Maakunnallinen ohjausmalli ja ohjelma omaishoitoperheen vertaistukeen ja valmennukseen</a:t>
          </a:r>
        </a:p>
        <a:p>
          <a:endParaRPr lang="fi-FI" sz="800" dirty="0" smtClean="0"/>
        </a:p>
        <a:p>
          <a:r>
            <a:rPr lang="fi-FI" sz="800" dirty="0" smtClean="0"/>
            <a:t>Maakunnallinen malli vertaistuen piiriin ohjaamisessa</a:t>
          </a:r>
        </a:p>
        <a:p>
          <a:r>
            <a:rPr lang="fi-FI" sz="800" dirty="0" smtClean="0"/>
            <a:t>Vertaistuellinen ensitietotoiminta</a:t>
          </a:r>
        </a:p>
        <a:p>
          <a:r>
            <a:rPr lang="fi-FI" sz="800" dirty="0" smtClean="0"/>
            <a:t>Vertaistuen toimintamuotoja ryhmille myös sähköisesti</a:t>
          </a:r>
        </a:p>
        <a:p>
          <a:r>
            <a:rPr lang="fi-FI" sz="800" dirty="0" smtClean="0"/>
            <a:t>Omaishoitajien valmentaminen ja ohjaus</a:t>
          </a:r>
          <a:endParaRPr lang="fi-FI" sz="800" dirty="0"/>
        </a:p>
      </dgm:t>
    </dgm:pt>
    <dgm:pt modelId="{2FB6F463-C880-4428-9C71-68F1A70B1599}" type="parTrans" cxnId="{1EA26AA2-BAB7-4045-81FB-EACE858DFD95}">
      <dgm:prSet/>
      <dgm:spPr/>
      <dgm:t>
        <a:bodyPr/>
        <a:lstStyle/>
        <a:p>
          <a:endParaRPr lang="fi-FI"/>
        </a:p>
      </dgm:t>
    </dgm:pt>
    <dgm:pt modelId="{AA668CCC-F473-41B3-BC3A-4F6EAB8DFD22}" type="sibTrans" cxnId="{1EA26AA2-BAB7-4045-81FB-EACE858DFD95}">
      <dgm:prSet/>
      <dgm:spPr/>
      <dgm:t>
        <a:bodyPr/>
        <a:lstStyle/>
        <a:p>
          <a:endParaRPr lang="fi-FI"/>
        </a:p>
      </dgm:t>
    </dgm:pt>
    <dgm:pt modelId="{121F22F3-F5A1-4056-B227-3731FE271F33}">
      <dgm:prSet custT="1"/>
      <dgm:spPr/>
      <dgm:t>
        <a:bodyPr/>
        <a:lstStyle/>
        <a:p>
          <a:r>
            <a:rPr lang="fi-FI" sz="800" dirty="0" smtClean="0"/>
            <a:t>Tuotos:</a:t>
          </a:r>
        </a:p>
        <a:p>
          <a:endParaRPr lang="fi-FI" sz="800" dirty="0" smtClean="0"/>
        </a:p>
        <a:p>
          <a:r>
            <a:rPr lang="fi-FI" sz="800" dirty="0" smtClean="0"/>
            <a:t>Maakunnalliset kriisipaikat määritelty, keskitetty rekisteri, 24/7 yhteydenotto</a:t>
          </a:r>
        </a:p>
        <a:p>
          <a:endParaRPr lang="fi-FI" sz="800" dirty="0" smtClean="0"/>
        </a:p>
        <a:p>
          <a:r>
            <a:rPr lang="fi-FI" sz="800" dirty="0" smtClean="0"/>
            <a:t>Maakunnallinen toimintamalli äkillisiin kriisitilanteisiin</a:t>
          </a:r>
        </a:p>
        <a:p>
          <a:r>
            <a:rPr lang="fi-FI" sz="800" dirty="0" smtClean="0"/>
            <a:t>- varautumissuunnitelma</a:t>
          </a:r>
        </a:p>
        <a:p>
          <a:r>
            <a:rPr lang="fi-FI" sz="800" dirty="0" smtClean="0"/>
            <a:t>- tunnistaminen: kirjaaminen, omaishoitokortti</a:t>
          </a:r>
        </a:p>
        <a:p>
          <a:r>
            <a:rPr lang="fi-FI" sz="800" dirty="0" smtClean="0"/>
            <a:t>- jälkihoito</a:t>
          </a:r>
        </a:p>
      </dgm:t>
    </dgm:pt>
    <dgm:pt modelId="{71AF7AE8-B74E-4F2B-943C-D00984C73088}" type="parTrans" cxnId="{507DC409-B2BD-4A7F-9620-4AFC1E6AD31F}">
      <dgm:prSet/>
      <dgm:spPr/>
      <dgm:t>
        <a:bodyPr/>
        <a:lstStyle/>
        <a:p>
          <a:endParaRPr lang="fi-FI"/>
        </a:p>
      </dgm:t>
    </dgm:pt>
    <dgm:pt modelId="{E979B2A1-F3BF-40C4-907B-F515C9314CB3}" type="sibTrans" cxnId="{507DC409-B2BD-4A7F-9620-4AFC1E6AD31F}">
      <dgm:prSet/>
      <dgm:spPr/>
      <dgm:t>
        <a:bodyPr/>
        <a:lstStyle/>
        <a:p>
          <a:endParaRPr lang="fi-FI"/>
        </a:p>
      </dgm:t>
    </dgm:pt>
    <dgm:pt modelId="{6AA4086A-9C97-41B2-A734-F46E47F8DFEB}">
      <dgm:prSet custT="1"/>
      <dgm:spPr/>
      <dgm:t>
        <a:bodyPr/>
        <a:lstStyle/>
        <a:p>
          <a:r>
            <a:rPr lang="fi-FI" sz="800" dirty="0" smtClean="0"/>
            <a:t>Tuotos:</a:t>
          </a:r>
        </a:p>
        <a:p>
          <a:endParaRPr lang="fi-FI" sz="800" dirty="0" smtClean="0"/>
        </a:p>
        <a:p>
          <a:r>
            <a:rPr lang="fi-FI" sz="800" dirty="0" smtClean="0"/>
            <a:t>Yhdenmukaiset kriteerit ja palkkioluokat maakuntaan</a:t>
          </a:r>
          <a:endParaRPr lang="fi-FI" sz="800" dirty="0"/>
        </a:p>
      </dgm:t>
    </dgm:pt>
    <dgm:pt modelId="{6BE017B0-4C49-408C-BB46-4C3A7FAA509E}" type="sibTrans" cxnId="{9580BE9D-1D84-4020-AB00-DE9876A69028}">
      <dgm:prSet/>
      <dgm:spPr/>
      <dgm:t>
        <a:bodyPr/>
        <a:lstStyle/>
        <a:p>
          <a:endParaRPr lang="fi-FI"/>
        </a:p>
      </dgm:t>
    </dgm:pt>
    <dgm:pt modelId="{FB7786ED-CD73-402D-B08B-13FABB45E3AE}" type="parTrans" cxnId="{9580BE9D-1D84-4020-AB00-DE9876A69028}">
      <dgm:prSet/>
      <dgm:spPr/>
      <dgm:t>
        <a:bodyPr/>
        <a:lstStyle/>
        <a:p>
          <a:endParaRPr lang="fi-FI"/>
        </a:p>
      </dgm:t>
    </dgm:pt>
    <dgm:pt modelId="{9BF69BAF-B3D9-4AE4-B595-AF1F21ACAF63}">
      <dgm:prSet custT="1"/>
      <dgm:spPr/>
      <dgm:t>
        <a:bodyPr/>
        <a:lstStyle/>
        <a:p>
          <a:r>
            <a:rPr lang="fi-FI" sz="800" dirty="0" smtClean="0"/>
            <a:t>Tuotos:</a:t>
          </a:r>
        </a:p>
        <a:p>
          <a:endParaRPr lang="fi-FI" sz="800" dirty="0" smtClean="0"/>
        </a:p>
        <a:p>
          <a:r>
            <a:rPr lang="fi-FI" sz="800" dirty="0" smtClean="0"/>
            <a:t>Maakunnallinen malli omaishoitajien hyvinvointitarkastuksiin </a:t>
          </a:r>
        </a:p>
        <a:p>
          <a:endParaRPr lang="fi-FI" sz="800" dirty="0" smtClean="0"/>
        </a:p>
        <a:p>
          <a:r>
            <a:rPr lang="fi-FI" sz="800" dirty="0" smtClean="0"/>
            <a:t>Yhtenäinen mittari käytössä hyvinvointitarkastuksissa</a:t>
          </a:r>
          <a:endParaRPr lang="fi-FI" sz="800" dirty="0"/>
        </a:p>
      </dgm:t>
    </dgm:pt>
    <dgm:pt modelId="{A465A993-67BF-4A4F-A4C5-893F2760B8B9}" type="sibTrans" cxnId="{45EF4B4E-59A1-41CB-B3CA-9B2A14B9BDA7}">
      <dgm:prSet/>
      <dgm:spPr/>
      <dgm:t>
        <a:bodyPr/>
        <a:lstStyle/>
        <a:p>
          <a:endParaRPr lang="fi-FI"/>
        </a:p>
      </dgm:t>
    </dgm:pt>
    <dgm:pt modelId="{AAC7D507-F264-4B5C-B044-C55576B0EB5E}" type="parTrans" cxnId="{45EF4B4E-59A1-41CB-B3CA-9B2A14B9BDA7}">
      <dgm:prSet/>
      <dgm:spPr/>
      <dgm:t>
        <a:bodyPr/>
        <a:lstStyle/>
        <a:p>
          <a:endParaRPr lang="fi-FI"/>
        </a:p>
      </dgm:t>
    </dgm:pt>
    <dgm:pt modelId="{A0EC3B87-A2D6-476B-8999-633028536970}">
      <dgm:prSet custT="1"/>
      <dgm:spPr/>
      <dgm:t>
        <a:bodyPr/>
        <a:lstStyle/>
        <a:p>
          <a:r>
            <a:rPr lang="fi-FI" sz="800" dirty="0" smtClean="0"/>
            <a:t>Tuotos:</a:t>
          </a:r>
        </a:p>
        <a:p>
          <a:endParaRPr lang="fi-FI" sz="800" dirty="0" smtClean="0"/>
        </a:p>
        <a:p>
          <a:r>
            <a:rPr lang="fi-FI" sz="800" dirty="0" smtClean="0"/>
            <a:t>Jaksamista tukevat palvelut on määritelty ja organisointi kuvattu maakunnallisesti</a:t>
          </a:r>
        </a:p>
        <a:p>
          <a:endParaRPr lang="fi-FI" sz="800" dirty="0" smtClean="0"/>
        </a:p>
        <a:p>
          <a:r>
            <a:rPr lang="fi-FI" sz="800" dirty="0" smtClean="0"/>
            <a:t>Yhtenäiset toimintamallit</a:t>
          </a:r>
        </a:p>
        <a:p>
          <a:r>
            <a:rPr lang="fi-FI" sz="800" dirty="0" smtClean="0"/>
            <a:t>Perhehoito</a:t>
          </a:r>
        </a:p>
        <a:p>
          <a:r>
            <a:rPr lang="fi-FI" sz="800" dirty="0" smtClean="0"/>
            <a:t>Tilapäishoito</a:t>
          </a:r>
        </a:p>
        <a:p>
          <a:r>
            <a:rPr lang="fi-FI" sz="800" dirty="0" smtClean="0"/>
            <a:t>Päivätoiminta</a:t>
          </a:r>
        </a:p>
        <a:p>
          <a:r>
            <a:rPr lang="fi-FI" sz="800" dirty="0" smtClean="0"/>
            <a:t>Palveluseteli</a:t>
          </a:r>
        </a:p>
        <a:p>
          <a:r>
            <a:rPr lang="fi-FI" sz="800" dirty="0" smtClean="0"/>
            <a:t>Toimeksiantosopimukseen perustuva sijaishoito</a:t>
          </a:r>
        </a:p>
        <a:p>
          <a:r>
            <a:rPr lang="fi-FI" sz="800" dirty="0" smtClean="0"/>
            <a:t>Henkilökohtainen budjetti</a:t>
          </a:r>
        </a:p>
        <a:p>
          <a:endParaRPr lang="fi-FI" sz="800" dirty="0" smtClean="0"/>
        </a:p>
        <a:p>
          <a:r>
            <a:rPr lang="fi-FI" sz="800" dirty="0" smtClean="0"/>
            <a:t>Palveluiden hyödyntämistä lisätty</a:t>
          </a:r>
        </a:p>
        <a:p>
          <a:endParaRPr lang="fi-FI" sz="800" dirty="0" smtClean="0"/>
        </a:p>
        <a:p>
          <a:endParaRPr lang="fi-FI" sz="800" dirty="0"/>
        </a:p>
      </dgm:t>
    </dgm:pt>
    <dgm:pt modelId="{14F58809-4D9E-41B5-9284-560A7179A995}" type="sibTrans" cxnId="{E97B3F6F-456F-4091-B0E2-7DDFE1FE8F0B}">
      <dgm:prSet/>
      <dgm:spPr/>
      <dgm:t>
        <a:bodyPr/>
        <a:lstStyle/>
        <a:p>
          <a:endParaRPr lang="fi-FI"/>
        </a:p>
      </dgm:t>
    </dgm:pt>
    <dgm:pt modelId="{A084DAAC-3E7A-42E0-BF9E-70CB71C5DFB9}" type="parTrans" cxnId="{E97B3F6F-456F-4091-B0E2-7DDFE1FE8F0B}">
      <dgm:prSet/>
      <dgm:spPr/>
      <dgm:t>
        <a:bodyPr/>
        <a:lstStyle/>
        <a:p>
          <a:endParaRPr lang="fi-FI"/>
        </a:p>
      </dgm:t>
    </dgm:pt>
    <dgm:pt modelId="{AF9B7AC6-3221-4188-8D8D-D2CD37E0EBF8}" type="pres">
      <dgm:prSet presAssocID="{5C11F746-773C-4423-BB47-50F47A12AF60}" presName="hierChild1" presStyleCnt="0">
        <dgm:presLayoutVars>
          <dgm:orgChart val="1"/>
          <dgm:chPref val="1"/>
          <dgm:dir/>
          <dgm:animOne val="branch"/>
          <dgm:animLvl val="lvl"/>
          <dgm:resizeHandles/>
        </dgm:presLayoutVars>
      </dgm:prSet>
      <dgm:spPr/>
      <dgm:t>
        <a:bodyPr/>
        <a:lstStyle/>
        <a:p>
          <a:endParaRPr lang="fi-FI"/>
        </a:p>
      </dgm:t>
    </dgm:pt>
    <dgm:pt modelId="{75102423-0C49-487D-9FDC-A8AAE9852306}" type="pres">
      <dgm:prSet presAssocID="{3DEED2FA-6424-420A-8B13-1070190883B6}" presName="hierRoot1" presStyleCnt="0">
        <dgm:presLayoutVars>
          <dgm:hierBranch val="init"/>
        </dgm:presLayoutVars>
      </dgm:prSet>
      <dgm:spPr/>
    </dgm:pt>
    <dgm:pt modelId="{C5EB3D6F-BCDF-4D91-94C7-11D6F46F8E51}" type="pres">
      <dgm:prSet presAssocID="{3DEED2FA-6424-420A-8B13-1070190883B6}" presName="rootComposite1" presStyleCnt="0"/>
      <dgm:spPr/>
    </dgm:pt>
    <dgm:pt modelId="{AC11AAA3-8865-4516-935F-D26E02C3DB8D}" type="pres">
      <dgm:prSet presAssocID="{3DEED2FA-6424-420A-8B13-1070190883B6}" presName="rootText1" presStyleLbl="node0" presStyleIdx="0" presStyleCnt="1">
        <dgm:presLayoutVars>
          <dgm:chPref val="3"/>
        </dgm:presLayoutVars>
      </dgm:prSet>
      <dgm:spPr/>
      <dgm:t>
        <a:bodyPr/>
        <a:lstStyle/>
        <a:p>
          <a:endParaRPr lang="fi-FI"/>
        </a:p>
      </dgm:t>
    </dgm:pt>
    <dgm:pt modelId="{A7262A84-1FB3-486E-98DE-A24AA837C748}" type="pres">
      <dgm:prSet presAssocID="{3DEED2FA-6424-420A-8B13-1070190883B6}" presName="rootConnector1" presStyleLbl="node1" presStyleIdx="0" presStyleCnt="0"/>
      <dgm:spPr/>
      <dgm:t>
        <a:bodyPr/>
        <a:lstStyle/>
        <a:p>
          <a:endParaRPr lang="fi-FI"/>
        </a:p>
      </dgm:t>
    </dgm:pt>
    <dgm:pt modelId="{CD0DF12A-30E2-40C0-AA38-9BB1E9ABEFC0}" type="pres">
      <dgm:prSet presAssocID="{3DEED2FA-6424-420A-8B13-1070190883B6}" presName="hierChild2" presStyleCnt="0"/>
      <dgm:spPr/>
    </dgm:pt>
    <dgm:pt modelId="{27FC811C-5E5F-48AC-974D-AD2893A1769B}" type="pres">
      <dgm:prSet presAssocID="{40914AF7-C842-405D-89C0-391BABA831D4}" presName="Name37" presStyleLbl="parChTrans1D2" presStyleIdx="0" presStyleCnt="6"/>
      <dgm:spPr/>
      <dgm:t>
        <a:bodyPr/>
        <a:lstStyle/>
        <a:p>
          <a:endParaRPr lang="fi-FI"/>
        </a:p>
      </dgm:t>
    </dgm:pt>
    <dgm:pt modelId="{8C0067A7-8A4C-428D-98D0-38D8BA93514C}" type="pres">
      <dgm:prSet presAssocID="{FBA883D3-5AEB-407B-8423-31BFEFE76BF2}" presName="hierRoot2" presStyleCnt="0">
        <dgm:presLayoutVars>
          <dgm:hierBranch val="init"/>
        </dgm:presLayoutVars>
      </dgm:prSet>
      <dgm:spPr/>
    </dgm:pt>
    <dgm:pt modelId="{F75708E7-FEB2-47C7-A166-359ABC911859}" type="pres">
      <dgm:prSet presAssocID="{FBA883D3-5AEB-407B-8423-31BFEFE76BF2}" presName="rootComposite" presStyleCnt="0"/>
      <dgm:spPr/>
    </dgm:pt>
    <dgm:pt modelId="{D97E6EBB-D693-4022-B1F0-5618C388870C}" type="pres">
      <dgm:prSet presAssocID="{FBA883D3-5AEB-407B-8423-31BFEFE76BF2}" presName="rootText" presStyleLbl="node2" presStyleIdx="0" presStyleCnt="5" custLinFactNeighborX="8067" custLinFactNeighborY="-8029">
        <dgm:presLayoutVars>
          <dgm:chPref val="3"/>
        </dgm:presLayoutVars>
      </dgm:prSet>
      <dgm:spPr/>
      <dgm:t>
        <a:bodyPr/>
        <a:lstStyle/>
        <a:p>
          <a:endParaRPr lang="fi-FI"/>
        </a:p>
      </dgm:t>
    </dgm:pt>
    <dgm:pt modelId="{F52D6384-1CEF-45B0-995E-2D0296B6E698}" type="pres">
      <dgm:prSet presAssocID="{FBA883D3-5AEB-407B-8423-31BFEFE76BF2}" presName="rootConnector" presStyleLbl="node2" presStyleIdx="0" presStyleCnt="5"/>
      <dgm:spPr/>
      <dgm:t>
        <a:bodyPr/>
        <a:lstStyle/>
        <a:p>
          <a:endParaRPr lang="fi-FI"/>
        </a:p>
      </dgm:t>
    </dgm:pt>
    <dgm:pt modelId="{075AC093-200E-4862-AEDE-526A9351D5A8}" type="pres">
      <dgm:prSet presAssocID="{FBA883D3-5AEB-407B-8423-31BFEFE76BF2}" presName="hierChild4" presStyleCnt="0"/>
      <dgm:spPr/>
    </dgm:pt>
    <dgm:pt modelId="{168AF6A9-6A8D-4538-AF3F-5C7BA8C7241D}" type="pres">
      <dgm:prSet presAssocID="{A084DAAC-3E7A-42E0-BF9E-70CB71C5DFB9}" presName="Name37" presStyleLbl="parChTrans1D3" presStyleIdx="0" presStyleCnt="5"/>
      <dgm:spPr/>
      <dgm:t>
        <a:bodyPr/>
        <a:lstStyle/>
        <a:p>
          <a:endParaRPr lang="fi-FI"/>
        </a:p>
      </dgm:t>
    </dgm:pt>
    <dgm:pt modelId="{33D38F5D-85F2-4A08-BC4B-5DE7FC55E509}" type="pres">
      <dgm:prSet presAssocID="{A0EC3B87-A2D6-476B-8999-633028536970}" presName="hierRoot2" presStyleCnt="0">
        <dgm:presLayoutVars>
          <dgm:hierBranch val="init"/>
        </dgm:presLayoutVars>
      </dgm:prSet>
      <dgm:spPr/>
    </dgm:pt>
    <dgm:pt modelId="{A54553AE-937A-49D4-B788-ACE8B34F8342}" type="pres">
      <dgm:prSet presAssocID="{A0EC3B87-A2D6-476B-8999-633028536970}" presName="rootComposite" presStyleCnt="0"/>
      <dgm:spPr/>
    </dgm:pt>
    <dgm:pt modelId="{9D0CA17F-3C8D-4C4F-83B1-900D70234AA7}" type="pres">
      <dgm:prSet presAssocID="{A0EC3B87-A2D6-476B-8999-633028536970}" presName="rootText" presStyleLbl="node3" presStyleIdx="0" presStyleCnt="5" custScaleX="126727" custScaleY="421038" custLinFactNeighborX="-2435" custLinFactNeighborY="-2481">
        <dgm:presLayoutVars>
          <dgm:chPref val="3"/>
        </dgm:presLayoutVars>
      </dgm:prSet>
      <dgm:spPr/>
      <dgm:t>
        <a:bodyPr/>
        <a:lstStyle/>
        <a:p>
          <a:endParaRPr lang="fi-FI"/>
        </a:p>
      </dgm:t>
    </dgm:pt>
    <dgm:pt modelId="{1653C41B-00C4-49A8-92BB-548925A7B4FF}" type="pres">
      <dgm:prSet presAssocID="{A0EC3B87-A2D6-476B-8999-633028536970}" presName="rootConnector" presStyleLbl="node3" presStyleIdx="0" presStyleCnt="5"/>
      <dgm:spPr/>
      <dgm:t>
        <a:bodyPr/>
        <a:lstStyle/>
        <a:p>
          <a:endParaRPr lang="fi-FI"/>
        </a:p>
      </dgm:t>
    </dgm:pt>
    <dgm:pt modelId="{D7956F58-6558-4064-BD83-E8D2854BF7A5}" type="pres">
      <dgm:prSet presAssocID="{A0EC3B87-A2D6-476B-8999-633028536970}" presName="hierChild4" presStyleCnt="0"/>
      <dgm:spPr/>
    </dgm:pt>
    <dgm:pt modelId="{145F35D0-2F21-4EAD-87B3-62F963A8F2DC}" type="pres">
      <dgm:prSet presAssocID="{A0EC3B87-A2D6-476B-8999-633028536970}" presName="hierChild5" presStyleCnt="0"/>
      <dgm:spPr/>
    </dgm:pt>
    <dgm:pt modelId="{DA77ABA7-4204-41DD-8560-5C3F3407AC9D}" type="pres">
      <dgm:prSet presAssocID="{FBA883D3-5AEB-407B-8423-31BFEFE76BF2}" presName="hierChild5" presStyleCnt="0"/>
      <dgm:spPr/>
    </dgm:pt>
    <dgm:pt modelId="{57F61B9F-511B-4E98-83D5-ABD10DB359F0}" type="pres">
      <dgm:prSet presAssocID="{3DA089ED-A62B-4FDC-9B9C-6F09DF5F340E}" presName="Name37" presStyleLbl="parChTrans1D2" presStyleIdx="1" presStyleCnt="6"/>
      <dgm:spPr/>
      <dgm:t>
        <a:bodyPr/>
        <a:lstStyle/>
        <a:p>
          <a:endParaRPr lang="fi-FI"/>
        </a:p>
      </dgm:t>
    </dgm:pt>
    <dgm:pt modelId="{33A7576E-8DBC-4445-9748-E492FFA1313F}" type="pres">
      <dgm:prSet presAssocID="{A1A9FDC6-792F-4959-A51D-95DF44849805}" presName="hierRoot2" presStyleCnt="0">
        <dgm:presLayoutVars>
          <dgm:hierBranch val="init"/>
        </dgm:presLayoutVars>
      </dgm:prSet>
      <dgm:spPr/>
    </dgm:pt>
    <dgm:pt modelId="{F57F8D7D-B1E7-4FBC-B283-FC0C24347188}" type="pres">
      <dgm:prSet presAssocID="{A1A9FDC6-792F-4959-A51D-95DF44849805}" presName="rootComposite" presStyleCnt="0"/>
      <dgm:spPr/>
    </dgm:pt>
    <dgm:pt modelId="{F075F58C-6243-4F86-AECB-8BA409FFF260}" type="pres">
      <dgm:prSet presAssocID="{A1A9FDC6-792F-4959-A51D-95DF44849805}" presName="rootText" presStyleLbl="node2" presStyleIdx="1" presStyleCnt="5">
        <dgm:presLayoutVars>
          <dgm:chPref val="3"/>
        </dgm:presLayoutVars>
      </dgm:prSet>
      <dgm:spPr/>
      <dgm:t>
        <a:bodyPr/>
        <a:lstStyle/>
        <a:p>
          <a:endParaRPr lang="fi-FI"/>
        </a:p>
      </dgm:t>
    </dgm:pt>
    <dgm:pt modelId="{51C2811F-C164-4D78-83BE-04FB470BCDF4}" type="pres">
      <dgm:prSet presAssocID="{A1A9FDC6-792F-4959-A51D-95DF44849805}" presName="rootConnector" presStyleLbl="node2" presStyleIdx="1" presStyleCnt="5"/>
      <dgm:spPr/>
      <dgm:t>
        <a:bodyPr/>
        <a:lstStyle/>
        <a:p>
          <a:endParaRPr lang="fi-FI"/>
        </a:p>
      </dgm:t>
    </dgm:pt>
    <dgm:pt modelId="{09673B2C-EA14-4B1D-92D6-AB169F98AABD}" type="pres">
      <dgm:prSet presAssocID="{A1A9FDC6-792F-4959-A51D-95DF44849805}" presName="hierChild4" presStyleCnt="0"/>
      <dgm:spPr/>
    </dgm:pt>
    <dgm:pt modelId="{4FEE11A9-5B91-4CEB-82AB-E5793A60712D}" type="pres">
      <dgm:prSet presAssocID="{AAC7D507-F264-4B5C-B044-C55576B0EB5E}" presName="Name37" presStyleLbl="parChTrans1D3" presStyleIdx="1" presStyleCnt="5"/>
      <dgm:spPr/>
      <dgm:t>
        <a:bodyPr/>
        <a:lstStyle/>
        <a:p>
          <a:endParaRPr lang="fi-FI"/>
        </a:p>
      </dgm:t>
    </dgm:pt>
    <dgm:pt modelId="{B77231D2-B03B-46EA-90BE-2DE5A78EED6B}" type="pres">
      <dgm:prSet presAssocID="{9BF69BAF-B3D9-4AE4-B595-AF1F21ACAF63}" presName="hierRoot2" presStyleCnt="0">
        <dgm:presLayoutVars>
          <dgm:hierBranch val="init"/>
        </dgm:presLayoutVars>
      </dgm:prSet>
      <dgm:spPr/>
    </dgm:pt>
    <dgm:pt modelId="{C8AB4743-88AE-423C-90B0-FD054BF46D26}" type="pres">
      <dgm:prSet presAssocID="{9BF69BAF-B3D9-4AE4-B595-AF1F21ACAF63}" presName="rootComposite" presStyleCnt="0"/>
      <dgm:spPr/>
    </dgm:pt>
    <dgm:pt modelId="{B88CA451-33E9-498B-B5F1-4CFEB937D0AE}" type="pres">
      <dgm:prSet presAssocID="{9BF69BAF-B3D9-4AE4-B595-AF1F21ACAF63}" presName="rootText" presStyleLbl="node3" presStyleIdx="1" presStyleCnt="5" custScaleX="99795" custScaleY="230887">
        <dgm:presLayoutVars>
          <dgm:chPref val="3"/>
        </dgm:presLayoutVars>
      </dgm:prSet>
      <dgm:spPr/>
      <dgm:t>
        <a:bodyPr/>
        <a:lstStyle/>
        <a:p>
          <a:endParaRPr lang="fi-FI"/>
        </a:p>
      </dgm:t>
    </dgm:pt>
    <dgm:pt modelId="{D580BAD6-0F9F-4694-AB20-D7FA7AE3B79D}" type="pres">
      <dgm:prSet presAssocID="{9BF69BAF-B3D9-4AE4-B595-AF1F21ACAF63}" presName="rootConnector" presStyleLbl="node3" presStyleIdx="1" presStyleCnt="5"/>
      <dgm:spPr/>
      <dgm:t>
        <a:bodyPr/>
        <a:lstStyle/>
        <a:p>
          <a:endParaRPr lang="fi-FI"/>
        </a:p>
      </dgm:t>
    </dgm:pt>
    <dgm:pt modelId="{03CEC151-3A5A-42BC-8AA2-3DCE78544380}" type="pres">
      <dgm:prSet presAssocID="{9BF69BAF-B3D9-4AE4-B595-AF1F21ACAF63}" presName="hierChild4" presStyleCnt="0"/>
      <dgm:spPr/>
    </dgm:pt>
    <dgm:pt modelId="{B8C43AD1-AFE7-41D6-ADE7-BBA45E42EFBA}" type="pres">
      <dgm:prSet presAssocID="{9BF69BAF-B3D9-4AE4-B595-AF1F21ACAF63}" presName="hierChild5" presStyleCnt="0"/>
      <dgm:spPr/>
    </dgm:pt>
    <dgm:pt modelId="{CB8F4C33-9D3B-4C6F-B9BC-299089231AC7}" type="pres">
      <dgm:prSet presAssocID="{A1A9FDC6-792F-4959-A51D-95DF44849805}" presName="hierChild5" presStyleCnt="0"/>
      <dgm:spPr/>
    </dgm:pt>
    <dgm:pt modelId="{4EF02AE8-9FE6-4F69-9111-21A215812CFB}" type="pres">
      <dgm:prSet presAssocID="{ED9641D7-B398-4017-8976-28B377C0B786}" presName="Name37" presStyleLbl="parChTrans1D2" presStyleIdx="2" presStyleCnt="6"/>
      <dgm:spPr/>
      <dgm:t>
        <a:bodyPr/>
        <a:lstStyle/>
        <a:p>
          <a:endParaRPr lang="fi-FI"/>
        </a:p>
      </dgm:t>
    </dgm:pt>
    <dgm:pt modelId="{72B8F377-AED4-4427-AAF2-DEB03DDF1FA5}" type="pres">
      <dgm:prSet presAssocID="{A287E608-92AC-41FE-B5AF-2F5BBEECF041}" presName="hierRoot2" presStyleCnt="0">
        <dgm:presLayoutVars>
          <dgm:hierBranch val="init"/>
        </dgm:presLayoutVars>
      </dgm:prSet>
      <dgm:spPr/>
    </dgm:pt>
    <dgm:pt modelId="{648EE00B-A09E-45E5-9248-E5533B2EE8DD}" type="pres">
      <dgm:prSet presAssocID="{A287E608-92AC-41FE-B5AF-2F5BBEECF041}" presName="rootComposite" presStyleCnt="0"/>
      <dgm:spPr/>
    </dgm:pt>
    <dgm:pt modelId="{743D465A-0A05-49E4-A49C-A4B5F74EEED9}" type="pres">
      <dgm:prSet presAssocID="{A287E608-92AC-41FE-B5AF-2F5BBEECF041}" presName="rootText" presStyleLbl="node2" presStyleIdx="2" presStyleCnt="5">
        <dgm:presLayoutVars>
          <dgm:chPref val="3"/>
        </dgm:presLayoutVars>
      </dgm:prSet>
      <dgm:spPr/>
      <dgm:t>
        <a:bodyPr/>
        <a:lstStyle/>
        <a:p>
          <a:endParaRPr lang="fi-FI"/>
        </a:p>
      </dgm:t>
    </dgm:pt>
    <dgm:pt modelId="{5C045223-B4CE-41BF-BE49-67E63A5B637F}" type="pres">
      <dgm:prSet presAssocID="{A287E608-92AC-41FE-B5AF-2F5BBEECF041}" presName="rootConnector" presStyleLbl="node2" presStyleIdx="2" presStyleCnt="5"/>
      <dgm:spPr/>
      <dgm:t>
        <a:bodyPr/>
        <a:lstStyle/>
        <a:p>
          <a:endParaRPr lang="fi-FI"/>
        </a:p>
      </dgm:t>
    </dgm:pt>
    <dgm:pt modelId="{8A540AA1-2EE8-4F0C-B61F-C75CD1CC0164}" type="pres">
      <dgm:prSet presAssocID="{A287E608-92AC-41FE-B5AF-2F5BBEECF041}" presName="hierChild4" presStyleCnt="0"/>
      <dgm:spPr/>
    </dgm:pt>
    <dgm:pt modelId="{8BC35543-CE12-4AF0-AE5E-5D6BE734F96B}" type="pres">
      <dgm:prSet presAssocID="{FB7786ED-CD73-402D-B08B-13FABB45E3AE}" presName="Name37" presStyleLbl="parChTrans1D3" presStyleIdx="2" presStyleCnt="5"/>
      <dgm:spPr/>
      <dgm:t>
        <a:bodyPr/>
        <a:lstStyle/>
        <a:p>
          <a:endParaRPr lang="fi-FI"/>
        </a:p>
      </dgm:t>
    </dgm:pt>
    <dgm:pt modelId="{40109894-BAB4-4DB8-9487-F7A6025653D4}" type="pres">
      <dgm:prSet presAssocID="{6AA4086A-9C97-41B2-A734-F46E47F8DFEB}" presName="hierRoot2" presStyleCnt="0">
        <dgm:presLayoutVars>
          <dgm:hierBranch val="init"/>
        </dgm:presLayoutVars>
      </dgm:prSet>
      <dgm:spPr/>
    </dgm:pt>
    <dgm:pt modelId="{229E78C3-D563-46F1-807C-134B77E6D020}" type="pres">
      <dgm:prSet presAssocID="{6AA4086A-9C97-41B2-A734-F46E47F8DFEB}" presName="rootComposite" presStyleCnt="0"/>
      <dgm:spPr/>
    </dgm:pt>
    <dgm:pt modelId="{308A67AB-4AB5-4BE4-9817-EBCFEB3318D1}" type="pres">
      <dgm:prSet presAssocID="{6AA4086A-9C97-41B2-A734-F46E47F8DFEB}" presName="rootText" presStyleLbl="node3" presStyleIdx="2" presStyleCnt="5" custScaleX="92161" custScaleY="226899" custLinFactNeighborX="1632" custLinFactNeighborY="-1632">
        <dgm:presLayoutVars>
          <dgm:chPref val="3"/>
        </dgm:presLayoutVars>
      </dgm:prSet>
      <dgm:spPr/>
      <dgm:t>
        <a:bodyPr/>
        <a:lstStyle/>
        <a:p>
          <a:endParaRPr lang="fi-FI"/>
        </a:p>
      </dgm:t>
    </dgm:pt>
    <dgm:pt modelId="{A6456545-3403-43BF-B39B-D3ED765C51D8}" type="pres">
      <dgm:prSet presAssocID="{6AA4086A-9C97-41B2-A734-F46E47F8DFEB}" presName="rootConnector" presStyleLbl="node3" presStyleIdx="2" presStyleCnt="5"/>
      <dgm:spPr/>
      <dgm:t>
        <a:bodyPr/>
        <a:lstStyle/>
        <a:p>
          <a:endParaRPr lang="fi-FI"/>
        </a:p>
      </dgm:t>
    </dgm:pt>
    <dgm:pt modelId="{421CAEAD-C7F2-4A8B-A846-D334F47E1436}" type="pres">
      <dgm:prSet presAssocID="{6AA4086A-9C97-41B2-A734-F46E47F8DFEB}" presName="hierChild4" presStyleCnt="0"/>
      <dgm:spPr/>
    </dgm:pt>
    <dgm:pt modelId="{0C505584-E95C-4735-9DF4-A36D966688B7}" type="pres">
      <dgm:prSet presAssocID="{6AA4086A-9C97-41B2-A734-F46E47F8DFEB}" presName="hierChild5" presStyleCnt="0"/>
      <dgm:spPr/>
    </dgm:pt>
    <dgm:pt modelId="{984DC160-ED0A-4852-8734-2710B7E87DAE}" type="pres">
      <dgm:prSet presAssocID="{A287E608-92AC-41FE-B5AF-2F5BBEECF041}" presName="hierChild5" presStyleCnt="0"/>
      <dgm:spPr/>
    </dgm:pt>
    <dgm:pt modelId="{C3E45C84-A481-49BE-B0EA-7926C3C5800F}" type="pres">
      <dgm:prSet presAssocID="{721CE2B9-497B-4480-AECE-95209E634505}" presName="Name37" presStyleLbl="parChTrans1D2" presStyleIdx="3" presStyleCnt="6"/>
      <dgm:spPr/>
      <dgm:t>
        <a:bodyPr/>
        <a:lstStyle/>
        <a:p>
          <a:endParaRPr lang="fi-FI"/>
        </a:p>
      </dgm:t>
    </dgm:pt>
    <dgm:pt modelId="{926A0DB8-3C9C-4BF4-8B21-3E6C2AEDDF9F}" type="pres">
      <dgm:prSet presAssocID="{4F630DE9-5A3E-4770-B9B4-5401BFC3EC0F}" presName="hierRoot2" presStyleCnt="0">
        <dgm:presLayoutVars>
          <dgm:hierBranch val="init"/>
        </dgm:presLayoutVars>
      </dgm:prSet>
      <dgm:spPr/>
    </dgm:pt>
    <dgm:pt modelId="{AD2BC91A-77FD-4770-A830-A0FDD180C677}" type="pres">
      <dgm:prSet presAssocID="{4F630DE9-5A3E-4770-B9B4-5401BFC3EC0F}" presName="rootComposite" presStyleCnt="0"/>
      <dgm:spPr/>
    </dgm:pt>
    <dgm:pt modelId="{D279EB23-ABCF-40B5-A204-83BE4109ABFA}" type="pres">
      <dgm:prSet presAssocID="{4F630DE9-5A3E-4770-B9B4-5401BFC3EC0F}" presName="rootText" presStyleLbl="node2" presStyleIdx="3" presStyleCnt="5">
        <dgm:presLayoutVars>
          <dgm:chPref val="3"/>
        </dgm:presLayoutVars>
      </dgm:prSet>
      <dgm:spPr/>
      <dgm:t>
        <a:bodyPr/>
        <a:lstStyle/>
        <a:p>
          <a:endParaRPr lang="fi-FI"/>
        </a:p>
      </dgm:t>
    </dgm:pt>
    <dgm:pt modelId="{832BAC69-EDCD-4A8E-97C6-4ED82453A3E5}" type="pres">
      <dgm:prSet presAssocID="{4F630DE9-5A3E-4770-B9B4-5401BFC3EC0F}" presName="rootConnector" presStyleLbl="node2" presStyleIdx="3" presStyleCnt="5"/>
      <dgm:spPr/>
      <dgm:t>
        <a:bodyPr/>
        <a:lstStyle/>
        <a:p>
          <a:endParaRPr lang="fi-FI"/>
        </a:p>
      </dgm:t>
    </dgm:pt>
    <dgm:pt modelId="{902DEFA3-0C47-4C30-8D8B-41514BFDCAC4}" type="pres">
      <dgm:prSet presAssocID="{4F630DE9-5A3E-4770-B9B4-5401BFC3EC0F}" presName="hierChild4" presStyleCnt="0"/>
      <dgm:spPr/>
    </dgm:pt>
    <dgm:pt modelId="{BDE98636-0A8C-4D47-A3F9-70EF5E810EA3}" type="pres">
      <dgm:prSet presAssocID="{2FB6F463-C880-4428-9C71-68F1A70B1599}" presName="Name37" presStyleLbl="parChTrans1D3" presStyleIdx="3" presStyleCnt="5"/>
      <dgm:spPr/>
      <dgm:t>
        <a:bodyPr/>
        <a:lstStyle/>
        <a:p>
          <a:endParaRPr lang="fi-FI"/>
        </a:p>
      </dgm:t>
    </dgm:pt>
    <dgm:pt modelId="{459D5E48-37DD-4901-BAB6-BE5EDCE66B53}" type="pres">
      <dgm:prSet presAssocID="{787719BC-DF06-4C53-852F-7426CABDEE9E}" presName="hierRoot2" presStyleCnt="0">
        <dgm:presLayoutVars>
          <dgm:hierBranch val="init"/>
        </dgm:presLayoutVars>
      </dgm:prSet>
      <dgm:spPr/>
    </dgm:pt>
    <dgm:pt modelId="{AF61806E-9528-4575-8311-53872CDA09EB}" type="pres">
      <dgm:prSet presAssocID="{787719BC-DF06-4C53-852F-7426CABDEE9E}" presName="rootComposite" presStyleCnt="0"/>
      <dgm:spPr/>
    </dgm:pt>
    <dgm:pt modelId="{AA7A05F3-95D9-4D24-8452-D49B09E81036}" type="pres">
      <dgm:prSet presAssocID="{787719BC-DF06-4C53-852F-7426CABDEE9E}" presName="rootText" presStyleLbl="node3" presStyleIdx="3" presStyleCnt="5" custScaleX="114953" custScaleY="404402" custLinFactNeighborX="-261" custLinFactNeighborY="387">
        <dgm:presLayoutVars>
          <dgm:chPref val="3"/>
        </dgm:presLayoutVars>
      </dgm:prSet>
      <dgm:spPr/>
      <dgm:t>
        <a:bodyPr/>
        <a:lstStyle/>
        <a:p>
          <a:endParaRPr lang="fi-FI"/>
        </a:p>
      </dgm:t>
    </dgm:pt>
    <dgm:pt modelId="{D0D466CD-FA58-453C-A86D-7C30E808286D}" type="pres">
      <dgm:prSet presAssocID="{787719BC-DF06-4C53-852F-7426CABDEE9E}" presName="rootConnector" presStyleLbl="node3" presStyleIdx="3" presStyleCnt="5"/>
      <dgm:spPr/>
      <dgm:t>
        <a:bodyPr/>
        <a:lstStyle/>
        <a:p>
          <a:endParaRPr lang="fi-FI"/>
        </a:p>
      </dgm:t>
    </dgm:pt>
    <dgm:pt modelId="{B539F97A-F150-4054-973A-9D6A240F85D4}" type="pres">
      <dgm:prSet presAssocID="{787719BC-DF06-4C53-852F-7426CABDEE9E}" presName="hierChild4" presStyleCnt="0"/>
      <dgm:spPr/>
    </dgm:pt>
    <dgm:pt modelId="{A9842B8B-FDBB-48C2-96EF-CDAE13678A22}" type="pres">
      <dgm:prSet presAssocID="{787719BC-DF06-4C53-852F-7426CABDEE9E}" presName="hierChild5" presStyleCnt="0"/>
      <dgm:spPr/>
    </dgm:pt>
    <dgm:pt modelId="{420C5014-6155-4B80-8499-6A3370944823}" type="pres">
      <dgm:prSet presAssocID="{4F630DE9-5A3E-4770-B9B4-5401BFC3EC0F}" presName="hierChild5" presStyleCnt="0"/>
      <dgm:spPr/>
    </dgm:pt>
    <dgm:pt modelId="{69567753-28BC-4AE7-B44D-91897FF3ECCA}" type="pres">
      <dgm:prSet presAssocID="{8EE3C94B-DC34-4C37-AD30-39EF5B14A706}" presName="Name37" presStyleLbl="parChTrans1D2" presStyleIdx="4" presStyleCnt="6"/>
      <dgm:spPr/>
      <dgm:t>
        <a:bodyPr/>
        <a:lstStyle/>
        <a:p>
          <a:endParaRPr lang="fi-FI"/>
        </a:p>
      </dgm:t>
    </dgm:pt>
    <dgm:pt modelId="{B5701694-CF3B-4EC3-8027-E41EEC3043E8}" type="pres">
      <dgm:prSet presAssocID="{37AA9DC8-66C6-4BF3-802C-3EA191B671C3}" presName="hierRoot2" presStyleCnt="0">
        <dgm:presLayoutVars>
          <dgm:hierBranch val="init"/>
        </dgm:presLayoutVars>
      </dgm:prSet>
      <dgm:spPr/>
    </dgm:pt>
    <dgm:pt modelId="{5411EB83-404D-4EBB-B4CB-7142D97D0605}" type="pres">
      <dgm:prSet presAssocID="{37AA9DC8-66C6-4BF3-802C-3EA191B671C3}" presName="rootComposite" presStyleCnt="0"/>
      <dgm:spPr/>
    </dgm:pt>
    <dgm:pt modelId="{D8EC5FA5-BF5C-4C04-B8F4-7E241E57B411}" type="pres">
      <dgm:prSet presAssocID="{37AA9DC8-66C6-4BF3-802C-3EA191B671C3}" presName="rootText" presStyleLbl="node2" presStyleIdx="4" presStyleCnt="5">
        <dgm:presLayoutVars>
          <dgm:chPref val="3"/>
        </dgm:presLayoutVars>
      </dgm:prSet>
      <dgm:spPr/>
      <dgm:t>
        <a:bodyPr/>
        <a:lstStyle/>
        <a:p>
          <a:endParaRPr lang="fi-FI"/>
        </a:p>
      </dgm:t>
    </dgm:pt>
    <dgm:pt modelId="{680E2E7E-4159-4F23-9BC9-3FA6177BCC61}" type="pres">
      <dgm:prSet presAssocID="{37AA9DC8-66C6-4BF3-802C-3EA191B671C3}" presName="rootConnector" presStyleLbl="node2" presStyleIdx="4" presStyleCnt="5"/>
      <dgm:spPr/>
      <dgm:t>
        <a:bodyPr/>
        <a:lstStyle/>
        <a:p>
          <a:endParaRPr lang="fi-FI"/>
        </a:p>
      </dgm:t>
    </dgm:pt>
    <dgm:pt modelId="{627BB9D7-C2E4-4F17-8C10-4BA277D53AE7}" type="pres">
      <dgm:prSet presAssocID="{37AA9DC8-66C6-4BF3-802C-3EA191B671C3}" presName="hierChild4" presStyleCnt="0"/>
      <dgm:spPr/>
    </dgm:pt>
    <dgm:pt modelId="{E0D15683-4DE3-4E65-9A3E-AD2A391127B6}" type="pres">
      <dgm:prSet presAssocID="{71AF7AE8-B74E-4F2B-943C-D00984C73088}" presName="Name37" presStyleLbl="parChTrans1D3" presStyleIdx="4" presStyleCnt="5"/>
      <dgm:spPr/>
      <dgm:t>
        <a:bodyPr/>
        <a:lstStyle/>
        <a:p>
          <a:endParaRPr lang="fi-FI"/>
        </a:p>
      </dgm:t>
    </dgm:pt>
    <dgm:pt modelId="{AFFEEE25-3A8A-4503-AAD2-0F037EA81BAD}" type="pres">
      <dgm:prSet presAssocID="{121F22F3-F5A1-4056-B227-3731FE271F33}" presName="hierRoot2" presStyleCnt="0">
        <dgm:presLayoutVars>
          <dgm:hierBranch val="init"/>
        </dgm:presLayoutVars>
      </dgm:prSet>
      <dgm:spPr/>
    </dgm:pt>
    <dgm:pt modelId="{927B5F6E-02D0-4EBC-A6FA-F4AE803E39AF}" type="pres">
      <dgm:prSet presAssocID="{121F22F3-F5A1-4056-B227-3731FE271F33}" presName="rootComposite" presStyleCnt="0"/>
      <dgm:spPr/>
    </dgm:pt>
    <dgm:pt modelId="{44574BAF-9E39-4478-8941-FBBF0B6F0829}" type="pres">
      <dgm:prSet presAssocID="{121F22F3-F5A1-4056-B227-3731FE271F33}" presName="rootText" presStyleLbl="node3" presStyleIdx="4" presStyleCnt="5" custScaleX="109714" custScaleY="392928" custLinFactNeighborX="1642" custLinFactNeighborY="3035">
        <dgm:presLayoutVars>
          <dgm:chPref val="3"/>
        </dgm:presLayoutVars>
      </dgm:prSet>
      <dgm:spPr/>
      <dgm:t>
        <a:bodyPr/>
        <a:lstStyle/>
        <a:p>
          <a:endParaRPr lang="fi-FI"/>
        </a:p>
      </dgm:t>
    </dgm:pt>
    <dgm:pt modelId="{A8C197B2-0ED8-45BB-B2A3-42B64C27F0EA}" type="pres">
      <dgm:prSet presAssocID="{121F22F3-F5A1-4056-B227-3731FE271F33}" presName="rootConnector" presStyleLbl="node3" presStyleIdx="4" presStyleCnt="5"/>
      <dgm:spPr/>
      <dgm:t>
        <a:bodyPr/>
        <a:lstStyle/>
        <a:p>
          <a:endParaRPr lang="fi-FI"/>
        </a:p>
      </dgm:t>
    </dgm:pt>
    <dgm:pt modelId="{8AB6D303-60BC-4CAC-85F4-A8F97D087F80}" type="pres">
      <dgm:prSet presAssocID="{121F22F3-F5A1-4056-B227-3731FE271F33}" presName="hierChild4" presStyleCnt="0"/>
      <dgm:spPr/>
    </dgm:pt>
    <dgm:pt modelId="{DFAEFDBB-A9EE-44B4-9FFD-EBB1B01A4521}" type="pres">
      <dgm:prSet presAssocID="{121F22F3-F5A1-4056-B227-3731FE271F33}" presName="hierChild5" presStyleCnt="0"/>
      <dgm:spPr/>
    </dgm:pt>
    <dgm:pt modelId="{759354C8-A580-489E-B3A2-5CED5CE50352}" type="pres">
      <dgm:prSet presAssocID="{37AA9DC8-66C6-4BF3-802C-3EA191B671C3}" presName="hierChild5" presStyleCnt="0"/>
      <dgm:spPr/>
    </dgm:pt>
    <dgm:pt modelId="{549A1AE5-EA52-4CFE-9B4B-C0C4454A739F}" type="pres">
      <dgm:prSet presAssocID="{3DEED2FA-6424-420A-8B13-1070190883B6}" presName="hierChild3" presStyleCnt="0"/>
      <dgm:spPr/>
    </dgm:pt>
    <dgm:pt modelId="{F1051FA0-FE51-4E91-96F1-257F6D44DD7E}" type="pres">
      <dgm:prSet presAssocID="{2C24A3C7-1D43-402B-AF80-9B114DA22335}" presName="Name111" presStyleLbl="parChTrans1D2" presStyleIdx="5" presStyleCnt="6"/>
      <dgm:spPr/>
      <dgm:t>
        <a:bodyPr/>
        <a:lstStyle/>
        <a:p>
          <a:endParaRPr lang="fi-FI"/>
        </a:p>
      </dgm:t>
    </dgm:pt>
    <dgm:pt modelId="{72431A3C-03F9-4BB3-9F80-46BD537E28EF}" type="pres">
      <dgm:prSet presAssocID="{AEEA190E-9EBD-494D-9AF9-43E5F0DB7C3E}" presName="hierRoot3" presStyleCnt="0">
        <dgm:presLayoutVars>
          <dgm:hierBranch val="init"/>
        </dgm:presLayoutVars>
      </dgm:prSet>
      <dgm:spPr/>
    </dgm:pt>
    <dgm:pt modelId="{0A42EC92-E7EA-4523-8625-C5A9731C26F9}" type="pres">
      <dgm:prSet presAssocID="{AEEA190E-9EBD-494D-9AF9-43E5F0DB7C3E}" presName="rootComposite3" presStyleCnt="0"/>
      <dgm:spPr/>
    </dgm:pt>
    <dgm:pt modelId="{F6DFA192-FA82-4424-83A3-A170097E15D4}" type="pres">
      <dgm:prSet presAssocID="{AEEA190E-9EBD-494D-9AF9-43E5F0DB7C3E}" presName="rootText3" presStyleLbl="asst1" presStyleIdx="0" presStyleCnt="1">
        <dgm:presLayoutVars>
          <dgm:chPref val="3"/>
        </dgm:presLayoutVars>
      </dgm:prSet>
      <dgm:spPr/>
      <dgm:t>
        <a:bodyPr/>
        <a:lstStyle/>
        <a:p>
          <a:endParaRPr lang="fi-FI"/>
        </a:p>
      </dgm:t>
    </dgm:pt>
    <dgm:pt modelId="{B0B80957-5C0A-4A47-B121-C8DE4A948741}" type="pres">
      <dgm:prSet presAssocID="{AEEA190E-9EBD-494D-9AF9-43E5F0DB7C3E}" presName="rootConnector3" presStyleLbl="asst1" presStyleIdx="0" presStyleCnt="1"/>
      <dgm:spPr/>
      <dgm:t>
        <a:bodyPr/>
        <a:lstStyle/>
        <a:p>
          <a:endParaRPr lang="fi-FI"/>
        </a:p>
      </dgm:t>
    </dgm:pt>
    <dgm:pt modelId="{CE5FD098-8678-44E8-B181-6E0E1A25CCB2}" type="pres">
      <dgm:prSet presAssocID="{AEEA190E-9EBD-494D-9AF9-43E5F0DB7C3E}" presName="hierChild6" presStyleCnt="0"/>
      <dgm:spPr/>
    </dgm:pt>
    <dgm:pt modelId="{3C897B19-CFFF-4E2D-BB95-6C8185F98525}" type="pres">
      <dgm:prSet presAssocID="{AEEA190E-9EBD-494D-9AF9-43E5F0DB7C3E}" presName="hierChild7" presStyleCnt="0"/>
      <dgm:spPr/>
    </dgm:pt>
  </dgm:ptLst>
  <dgm:cxnLst>
    <dgm:cxn modelId="{0C7EA9AA-B86F-4BD9-9E36-D0E74DB6C8CE}" type="presOf" srcId="{3DA089ED-A62B-4FDC-9B9C-6F09DF5F340E}" destId="{57F61B9F-511B-4E98-83D5-ABD10DB359F0}" srcOrd="0" destOrd="0" presId="urn:microsoft.com/office/officeart/2005/8/layout/orgChart1"/>
    <dgm:cxn modelId="{491E0D9F-B107-4E94-8C92-716CEE7F2F79}" type="presOf" srcId="{AEEA190E-9EBD-494D-9AF9-43E5F0DB7C3E}" destId="{B0B80957-5C0A-4A47-B121-C8DE4A948741}" srcOrd="1" destOrd="0" presId="urn:microsoft.com/office/officeart/2005/8/layout/orgChart1"/>
    <dgm:cxn modelId="{F1095D0C-D285-4612-B271-3EA21242C8B4}" type="presOf" srcId="{3DEED2FA-6424-420A-8B13-1070190883B6}" destId="{A7262A84-1FB3-486E-98DE-A24AA837C748}" srcOrd="1" destOrd="0" presId="urn:microsoft.com/office/officeart/2005/8/layout/orgChart1"/>
    <dgm:cxn modelId="{DD51D094-C700-4B01-9B72-738CD62F5F9B}" srcId="{3DEED2FA-6424-420A-8B13-1070190883B6}" destId="{37AA9DC8-66C6-4BF3-802C-3EA191B671C3}" srcOrd="5" destOrd="0" parTransId="{8EE3C94B-DC34-4C37-AD30-39EF5B14A706}" sibTransId="{59F10D7A-6C7A-4ADC-9AB2-D36EB5299657}"/>
    <dgm:cxn modelId="{9580BE9D-1D84-4020-AB00-DE9876A69028}" srcId="{A287E608-92AC-41FE-B5AF-2F5BBEECF041}" destId="{6AA4086A-9C97-41B2-A734-F46E47F8DFEB}" srcOrd="0" destOrd="0" parTransId="{FB7786ED-CD73-402D-B08B-13FABB45E3AE}" sibTransId="{6BE017B0-4C49-408C-BB46-4C3A7FAA509E}"/>
    <dgm:cxn modelId="{97409859-2321-4B3C-8D38-6FBE35B40EFA}" type="presOf" srcId="{A287E608-92AC-41FE-B5AF-2F5BBEECF041}" destId="{5C045223-B4CE-41BF-BE49-67E63A5B637F}" srcOrd="1" destOrd="0" presId="urn:microsoft.com/office/officeart/2005/8/layout/orgChart1"/>
    <dgm:cxn modelId="{07C30B1A-4ADA-4FB0-A0B8-63BBD9A3FECD}" type="presOf" srcId="{6AA4086A-9C97-41B2-A734-F46E47F8DFEB}" destId="{308A67AB-4AB5-4BE4-9817-EBCFEB3318D1}" srcOrd="0" destOrd="0" presId="urn:microsoft.com/office/officeart/2005/8/layout/orgChart1"/>
    <dgm:cxn modelId="{BF2DAB02-81C4-418F-B303-623108726362}" srcId="{3DEED2FA-6424-420A-8B13-1070190883B6}" destId="{AEEA190E-9EBD-494D-9AF9-43E5F0DB7C3E}" srcOrd="0" destOrd="0" parTransId="{2C24A3C7-1D43-402B-AF80-9B114DA22335}" sibTransId="{314DAB56-E014-4BD4-94DE-921336AAECF8}"/>
    <dgm:cxn modelId="{1A3AE7F5-22C2-4836-B896-7D4C38D7EA29}" type="presOf" srcId="{3DEED2FA-6424-420A-8B13-1070190883B6}" destId="{AC11AAA3-8865-4516-935F-D26E02C3DB8D}" srcOrd="0" destOrd="0" presId="urn:microsoft.com/office/officeart/2005/8/layout/orgChart1"/>
    <dgm:cxn modelId="{FD709104-9FC6-43C0-8152-93BA69AEFB3B}" type="presOf" srcId="{40914AF7-C842-405D-89C0-391BABA831D4}" destId="{27FC811C-5E5F-48AC-974D-AD2893A1769B}" srcOrd="0" destOrd="0" presId="urn:microsoft.com/office/officeart/2005/8/layout/orgChart1"/>
    <dgm:cxn modelId="{0E5866F6-B71C-42FF-BC6B-459DF5A10F49}" type="presOf" srcId="{A0EC3B87-A2D6-476B-8999-633028536970}" destId="{9D0CA17F-3C8D-4C4F-83B1-900D70234AA7}" srcOrd="0" destOrd="0" presId="urn:microsoft.com/office/officeart/2005/8/layout/orgChart1"/>
    <dgm:cxn modelId="{68B3C22C-D9AB-4982-8005-90C9893B9492}" type="presOf" srcId="{787719BC-DF06-4C53-852F-7426CABDEE9E}" destId="{AA7A05F3-95D9-4D24-8452-D49B09E81036}" srcOrd="0" destOrd="0" presId="urn:microsoft.com/office/officeart/2005/8/layout/orgChart1"/>
    <dgm:cxn modelId="{0B7CB8C6-3D32-44D8-9180-236D89B204CC}" type="presOf" srcId="{121F22F3-F5A1-4056-B227-3731FE271F33}" destId="{A8C197B2-0ED8-45BB-B2A3-42B64C27F0EA}" srcOrd="1" destOrd="0" presId="urn:microsoft.com/office/officeart/2005/8/layout/orgChart1"/>
    <dgm:cxn modelId="{9D482FB8-A5EF-4961-9230-315CEEAB29E5}" type="presOf" srcId="{37AA9DC8-66C6-4BF3-802C-3EA191B671C3}" destId="{D8EC5FA5-BF5C-4C04-B8F4-7E241E57B411}" srcOrd="0" destOrd="0" presId="urn:microsoft.com/office/officeart/2005/8/layout/orgChart1"/>
    <dgm:cxn modelId="{90340154-AA9C-4922-AC0E-4D7B3B2D86D0}" type="presOf" srcId="{AEEA190E-9EBD-494D-9AF9-43E5F0DB7C3E}" destId="{F6DFA192-FA82-4424-83A3-A170097E15D4}" srcOrd="0" destOrd="0" presId="urn:microsoft.com/office/officeart/2005/8/layout/orgChart1"/>
    <dgm:cxn modelId="{E97B3F6F-456F-4091-B0E2-7DDFE1FE8F0B}" srcId="{FBA883D3-5AEB-407B-8423-31BFEFE76BF2}" destId="{A0EC3B87-A2D6-476B-8999-633028536970}" srcOrd="0" destOrd="0" parTransId="{A084DAAC-3E7A-42E0-BF9E-70CB71C5DFB9}" sibTransId="{14F58809-4D9E-41B5-9284-560A7179A995}"/>
    <dgm:cxn modelId="{507DC409-B2BD-4A7F-9620-4AFC1E6AD31F}" srcId="{37AA9DC8-66C6-4BF3-802C-3EA191B671C3}" destId="{121F22F3-F5A1-4056-B227-3731FE271F33}" srcOrd="0" destOrd="0" parTransId="{71AF7AE8-B74E-4F2B-943C-D00984C73088}" sibTransId="{E979B2A1-F3BF-40C4-907B-F515C9314CB3}"/>
    <dgm:cxn modelId="{467D2B3A-5D23-4850-A037-55988F284DB3}" type="presOf" srcId="{AAC7D507-F264-4B5C-B044-C55576B0EB5E}" destId="{4FEE11A9-5B91-4CEB-82AB-E5793A60712D}" srcOrd="0" destOrd="0" presId="urn:microsoft.com/office/officeart/2005/8/layout/orgChart1"/>
    <dgm:cxn modelId="{1DF72B78-BD3E-44D9-89A6-1A3702C43E0A}" srcId="{5C11F746-773C-4423-BB47-50F47A12AF60}" destId="{3DEED2FA-6424-420A-8B13-1070190883B6}" srcOrd="0" destOrd="0" parTransId="{02E3104F-F435-422B-B9A3-B7D6B3EC1D23}" sibTransId="{ECCC137A-A436-4B10-AE0F-B44C95BAB8D2}"/>
    <dgm:cxn modelId="{123F4D87-923D-43CB-836B-BCC0D1FF006A}" type="presOf" srcId="{4F630DE9-5A3E-4770-B9B4-5401BFC3EC0F}" destId="{832BAC69-EDCD-4A8E-97C6-4ED82453A3E5}" srcOrd="1" destOrd="0" presId="urn:microsoft.com/office/officeart/2005/8/layout/orgChart1"/>
    <dgm:cxn modelId="{DCDDAAB7-38C6-47C1-9F24-C541A0B16357}" type="presOf" srcId="{9BF69BAF-B3D9-4AE4-B595-AF1F21ACAF63}" destId="{D580BAD6-0F9F-4694-AB20-D7FA7AE3B79D}" srcOrd="1" destOrd="0" presId="urn:microsoft.com/office/officeart/2005/8/layout/orgChart1"/>
    <dgm:cxn modelId="{3FF623A8-6DB0-4997-AA20-8E0CFB61176E}" type="presOf" srcId="{787719BC-DF06-4C53-852F-7426CABDEE9E}" destId="{D0D466CD-FA58-453C-A86D-7C30E808286D}" srcOrd="1" destOrd="0" presId="urn:microsoft.com/office/officeart/2005/8/layout/orgChart1"/>
    <dgm:cxn modelId="{ED79546F-0DD3-4E52-8A32-C7924EF5F520}" type="presOf" srcId="{A084DAAC-3E7A-42E0-BF9E-70CB71C5DFB9}" destId="{168AF6A9-6A8D-4538-AF3F-5C7BA8C7241D}" srcOrd="0" destOrd="0" presId="urn:microsoft.com/office/officeart/2005/8/layout/orgChart1"/>
    <dgm:cxn modelId="{3AF70F97-D120-43F4-B51F-B16AFB5E33DA}" type="presOf" srcId="{6AA4086A-9C97-41B2-A734-F46E47F8DFEB}" destId="{A6456545-3403-43BF-B39B-D3ED765C51D8}" srcOrd="1" destOrd="0" presId="urn:microsoft.com/office/officeart/2005/8/layout/orgChart1"/>
    <dgm:cxn modelId="{28F4EFC9-F633-420B-B82D-E5041ED78F4E}" srcId="{3DEED2FA-6424-420A-8B13-1070190883B6}" destId="{A1A9FDC6-792F-4959-A51D-95DF44849805}" srcOrd="2" destOrd="0" parTransId="{3DA089ED-A62B-4FDC-9B9C-6F09DF5F340E}" sibTransId="{3A1ADEC2-C4CB-41EA-ADB6-A9661A057519}"/>
    <dgm:cxn modelId="{EBEC4C5F-ECBA-4648-8F8B-88C67BD67BC5}" type="presOf" srcId="{FB7786ED-CD73-402D-B08B-13FABB45E3AE}" destId="{8BC35543-CE12-4AF0-AE5E-5D6BE734F96B}" srcOrd="0" destOrd="0" presId="urn:microsoft.com/office/officeart/2005/8/layout/orgChart1"/>
    <dgm:cxn modelId="{F9F8CEF9-3232-4A08-B0A2-B88A85844282}" type="presOf" srcId="{2FB6F463-C880-4428-9C71-68F1A70B1599}" destId="{BDE98636-0A8C-4D47-A3F9-70EF5E810EA3}" srcOrd="0" destOrd="0" presId="urn:microsoft.com/office/officeart/2005/8/layout/orgChart1"/>
    <dgm:cxn modelId="{6DC3E475-5E9F-42E5-A610-41C98A67D8E2}" type="presOf" srcId="{A1A9FDC6-792F-4959-A51D-95DF44849805}" destId="{F075F58C-6243-4F86-AECB-8BA409FFF260}" srcOrd="0" destOrd="0" presId="urn:microsoft.com/office/officeart/2005/8/layout/orgChart1"/>
    <dgm:cxn modelId="{DE2BF905-B6CD-4717-8458-3F893660A1D6}" type="presOf" srcId="{121F22F3-F5A1-4056-B227-3731FE271F33}" destId="{44574BAF-9E39-4478-8941-FBBF0B6F0829}" srcOrd="0" destOrd="0" presId="urn:microsoft.com/office/officeart/2005/8/layout/orgChart1"/>
    <dgm:cxn modelId="{B4ABEC77-1116-42BC-9D0B-4848CBFCA21B}" type="presOf" srcId="{A287E608-92AC-41FE-B5AF-2F5BBEECF041}" destId="{743D465A-0A05-49E4-A49C-A4B5F74EEED9}" srcOrd="0" destOrd="0" presId="urn:microsoft.com/office/officeart/2005/8/layout/orgChart1"/>
    <dgm:cxn modelId="{88EC4DFE-0880-4AAC-9DC3-3145562D30C7}" srcId="{3DEED2FA-6424-420A-8B13-1070190883B6}" destId="{A287E608-92AC-41FE-B5AF-2F5BBEECF041}" srcOrd="3" destOrd="0" parTransId="{ED9641D7-B398-4017-8976-28B377C0B786}" sibTransId="{3986219A-46FD-4CAA-AA76-663DC7ACBB42}"/>
    <dgm:cxn modelId="{4CBC9153-3BB5-4963-8759-C8ACCA75E429}" type="presOf" srcId="{5C11F746-773C-4423-BB47-50F47A12AF60}" destId="{AF9B7AC6-3221-4188-8D8D-D2CD37E0EBF8}" srcOrd="0" destOrd="0" presId="urn:microsoft.com/office/officeart/2005/8/layout/orgChart1"/>
    <dgm:cxn modelId="{A6B9B9F4-4BA1-4B28-AE2A-58037A499488}" type="presOf" srcId="{71AF7AE8-B74E-4F2B-943C-D00984C73088}" destId="{E0D15683-4DE3-4E65-9A3E-AD2A391127B6}" srcOrd="0" destOrd="0" presId="urn:microsoft.com/office/officeart/2005/8/layout/orgChart1"/>
    <dgm:cxn modelId="{CCF744C7-D4BB-40FD-83A8-6BDAD229D1CC}" type="presOf" srcId="{A0EC3B87-A2D6-476B-8999-633028536970}" destId="{1653C41B-00C4-49A8-92BB-548925A7B4FF}" srcOrd="1" destOrd="0" presId="urn:microsoft.com/office/officeart/2005/8/layout/orgChart1"/>
    <dgm:cxn modelId="{A528B572-FD66-4347-BE9E-A2436FED9569}" type="presOf" srcId="{4F630DE9-5A3E-4770-B9B4-5401BFC3EC0F}" destId="{D279EB23-ABCF-40B5-A204-83BE4109ABFA}" srcOrd="0" destOrd="0" presId="urn:microsoft.com/office/officeart/2005/8/layout/orgChart1"/>
    <dgm:cxn modelId="{227740BE-1DD8-460C-BA89-E66019ED7B63}" type="presOf" srcId="{8EE3C94B-DC34-4C37-AD30-39EF5B14A706}" destId="{69567753-28BC-4AE7-B44D-91897FF3ECCA}" srcOrd="0" destOrd="0" presId="urn:microsoft.com/office/officeart/2005/8/layout/orgChart1"/>
    <dgm:cxn modelId="{12565407-4AC9-4409-BFDE-3742AA6B1C12}" srcId="{3DEED2FA-6424-420A-8B13-1070190883B6}" destId="{FBA883D3-5AEB-407B-8423-31BFEFE76BF2}" srcOrd="1" destOrd="0" parTransId="{40914AF7-C842-405D-89C0-391BABA831D4}" sibTransId="{4227AD39-D827-4290-8124-58917A481228}"/>
    <dgm:cxn modelId="{1EA26AA2-BAB7-4045-81FB-EACE858DFD95}" srcId="{4F630DE9-5A3E-4770-B9B4-5401BFC3EC0F}" destId="{787719BC-DF06-4C53-852F-7426CABDEE9E}" srcOrd="0" destOrd="0" parTransId="{2FB6F463-C880-4428-9C71-68F1A70B1599}" sibTransId="{AA668CCC-F473-41B3-BC3A-4F6EAB8DFD22}"/>
    <dgm:cxn modelId="{4A58DBC5-4B09-4A22-9CBD-750F2073C58D}" type="presOf" srcId="{37AA9DC8-66C6-4BF3-802C-3EA191B671C3}" destId="{680E2E7E-4159-4F23-9BC9-3FA6177BCC61}" srcOrd="1" destOrd="0" presId="urn:microsoft.com/office/officeart/2005/8/layout/orgChart1"/>
    <dgm:cxn modelId="{23E70CF8-D25E-47DA-8876-920021A4CC47}" type="presOf" srcId="{A1A9FDC6-792F-4959-A51D-95DF44849805}" destId="{51C2811F-C164-4D78-83BE-04FB470BCDF4}" srcOrd="1" destOrd="0" presId="urn:microsoft.com/office/officeart/2005/8/layout/orgChart1"/>
    <dgm:cxn modelId="{3E5B1D15-C9AF-4413-884F-A6B32B8AFC2D}" type="presOf" srcId="{721CE2B9-497B-4480-AECE-95209E634505}" destId="{C3E45C84-A481-49BE-B0EA-7926C3C5800F}" srcOrd="0" destOrd="0" presId="urn:microsoft.com/office/officeart/2005/8/layout/orgChart1"/>
    <dgm:cxn modelId="{724C6D3C-C0F8-4BA7-9B72-8E441A36E20B}" srcId="{3DEED2FA-6424-420A-8B13-1070190883B6}" destId="{4F630DE9-5A3E-4770-B9B4-5401BFC3EC0F}" srcOrd="4" destOrd="0" parTransId="{721CE2B9-497B-4480-AECE-95209E634505}" sibTransId="{DF312CEE-1D24-420B-93B1-B8AAF0DE66AF}"/>
    <dgm:cxn modelId="{BDEE01A4-8ED3-4F8C-B37E-50E1005EE4B1}" type="presOf" srcId="{FBA883D3-5AEB-407B-8423-31BFEFE76BF2}" destId="{D97E6EBB-D693-4022-B1F0-5618C388870C}" srcOrd="0" destOrd="0" presId="urn:microsoft.com/office/officeart/2005/8/layout/orgChart1"/>
    <dgm:cxn modelId="{45EF4B4E-59A1-41CB-B3CA-9B2A14B9BDA7}" srcId="{A1A9FDC6-792F-4959-A51D-95DF44849805}" destId="{9BF69BAF-B3D9-4AE4-B595-AF1F21ACAF63}" srcOrd="0" destOrd="0" parTransId="{AAC7D507-F264-4B5C-B044-C55576B0EB5E}" sibTransId="{A465A993-67BF-4A4F-A4C5-893F2760B8B9}"/>
    <dgm:cxn modelId="{BFFAD4DB-7D61-42A0-8547-C0C1D240F766}" type="presOf" srcId="{FBA883D3-5AEB-407B-8423-31BFEFE76BF2}" destId="{F52D6384-1CEF-45B0-995E-2D0296B6E698}" srcOrd="1" destOrd="0" presId="urn:microsoft.com/office/officeart/2005/8/layout/orgChart1"/>
    <dgm:cxn modelId="{D921ECE0-AAAB-4323-9E1E-1A9AE820D85C}" type="presOf" srcId="{2C24A3C7-1D43-402B-AF80-9B114DA22335}" destId="{F1051FA0-FE51-4E91-96F1-257F6D44DD7E}" srcOrd="0" destOrd="0" presId="urn:microsoft.com/office/officeart/2005/8/layout/orgChart1"/>
    <dgm:cxn modelId="{1E9EC474-54DA-4094-8983-4A4CB6C7904B}" type="presOf" srcId="{ED9641D7-B398-4017-8976-28B377C0B786}" destId="{4EF02AE8-9FE6-4F69-9111-21A215812CFB}" srcOrd="0" destOrd="0" presId="urn:microsoft.com/office/officeart/2005/8/layout/orgChart1"/>
    <dgm:cxn modelId="{706C52FD-B415-4906-B783-A5862D6845DF}" type="presOf" srcId="{9BF69BAF-B3D9-4AE4-B595-AF1F21ACAF63}" destId="{B88CA451-33E9-498B-B5F1-4CFEB937D0AE}" srcOrd="0" destOrd="0" presId="urn:microsoft.com/office/officeart/2005/8/layout/orgChart1"/>
    <dgm:cxn modelId="{1B19ED42-E042-4F74-8137-1F0D86882DCF}" type="presParOf" srcId="{AF9B7AC6-3221-4188-8D8D-D2CD37E0EBF8}" destId="{75102423-0C49-487D-9FDC-A8AAE9852306}" srcOrd="0" destOrd="0" presId="urn:microsoft.com/office/officeart/2005/8/layout/orgChart1"/>
    <dgm:cxn modelId="{0AAB69FF-5E21-4C45-85C6-2DB17EA44D69}" type="presParOf" srcId="{75102423-0C49-487D-9FDC-A8AAE9852306}" destId="{C5EB3D6F-BCDF-4D91-94C7-11D6F46F8E51}" srcOrd="0" destOrd="0" presId="urn:microsoft.com/office/officeart/2005/8/layout/orgChart1"/>
    <dgm:cxn modelId="{FD8F06D1-02C4-43CB-958C-9F243A3D27B5}" type="presParOf" srcId="{C5EB3D6F-BCDF-4D91-94C7-11D6F46F8E51}" destId="{AC11AAA3-8865-4516-935F-D26E02C3DB8D}" srcOrd="0" destOrd="0" presId="urn:microsoft.com/office/officeart/2005/8/layout/orgChart1"/>
    <dgm:cxn modelId="{1A72FA06-2900-4F93-ACBF-E42E3697D5CA}" type="presParOf" srcId="{C5EB3D6F-BCDF-4D91-94C7-11D6F46F8E51}" destId="{A7262A84-1FB3-486E-98DE-A24AA837C748}" srcOrd="1" destOrd="0" presId="urn:microsoft.com/office/officeart/2005/8/layout/orgChart1"/>
    <dgm:cxn modelId="{431B0D90-274D-4F49-BA82-7CB714CF5252}" type="presParOf" srcId="{75102423-0C49-487D-9FDC-A8AAE9852306}" destId="{CD0DF12A-30E2-40C0-AA38-9BB1E9ABEFC0}" srcOrd="1" destOrd="0" presId="urn:microsoft.com/office/officeart/2005/8/layout/orgChart1"/>
    <dgm:cxn modelId="{476ED954-6451-464C-BAF4-AC8666F3CD92}" type="presParOf" srcId="{CD0DF12A-30E2-40C0-AA38-9BB1E9ABEFC0}" destId="{27FC811C-5E5F-48AC-974D-AD2893A1769B}" srcOrd="0" destOrd="0" presId="urn:microsoft.com/office/officeart/2005/8/layout/orgChart1"/>
    <dgm:cxn modelId="{5EF40262-E8A1-4DF1-9D9D-8B28E57B5355}" type="presParOf" srcId="{CD0DF12A-30E2-40C0-AA38-9BB1E9ABEFC0}" destId="{8C0067A7-8A4C-428D-98D0-38D8BA93514C}" srcOrd="1" destOrd="0" presId="urn:microsoft.com/office/officeart/2005/8/layout/orgChart1"/>
    <dgm:cxn modelId="{90FC23A2-1DC4-41B5-880E-0543023ADAC0}" type="presParOf" srcId="{8C0067A7-8A4C-428D-98D0-38D8BA93514C}" destId="{F75708E7-FEB2-47C7-A166-359ABC911859}" srcOrd="0" destOrd="0" presId="urn:microsoft.com/office/officeart/2005/8/layout/orgChart1"/>
    <dgm:cxn modelId="{950967E8-67D5-4A95-8E9C-34D62AE2EDA1}" type="presParOf" srcId="{F75708E7-FEB2-47C7-A166-359ABC911859}" destId="{D97E6EBB-D693-4022-B1F0-5618C388870C}" srcOrd="0" destOrd="0" presId="urn:microsoft.com/office/officeart/2005/8/layout/orgChart1"/>
    <dgm:cxn modelId="{B3D2823E-20BD-4476-9C8E-3BD76E3D4DF7}" type="presParOf" srcId="{F75708E7-FEB2-47C7-A166-359ABC911859}" destId="{F52D6384-1CEF-45B0-995E-2D0296B6E698}" srcOrd="1" destOrd="0" presId="urn:microsoft.com/office/officeart/2005/8/layout/orgChart1"/>
    <dgm:cxn modelId="{3C4E367C-58FA-4856-BDDC-2716DC94651A}" type="presParOf" srcId="{8C0067A7-8A4C-428D-98D0-38D8BA93514C}" destId="{075AC093-200E-4862-AEDE-526A9351D5A8}" srcOrd="1" destOrd="0" presId="urn:microsoft.com/office/officeart/2005/8/layout/orgChart1"/>
    <dgm:cxn modelId="{1BBE2A55-AA97-4F96-BEE2-994F277EDCC5}" type="presParOf" srcId="{075AC093-200E-4862-AEDE-526A9351D5A8}" destId="{168AF6A9-6A8D-4538-AF3F-5C7BA8C7241D}" srcOrd="0" destOrd="0" presId="urn:microsoft.com/office/officeart/2005/8/layout/orgChart1"/>
    <dgm:cxn modelId="{5AA25731-EFC0-4EA6-BC96-CF608484C61B}" type="presParOf" srcId="{075AC093-200E-4862-AEDE-526A9351D5A8}" destId="{33D38F5D-85F2-4A08-BC4B-5DE7FC55E509}" srcOrd="1" destOrd="0" presId="urn:microsoft.com/office/officeart/2005/8/layout/orgChart1"/>
    <dgm:cxn modelId="{022BCBEF-E3BD-4CED-A351-C5FEBD2E5B96}" type="presParOf" srcId="{33D38F5D-85F2-4A08-BC4B-5DE7FC55E509}" destId="{A54553AE-937A-49D4-B788-ACE8B34F8342}" srcOrd="0" destOrd="0" presId="urn:microsoft.com/office/officeart/2005/8/layout/orgChart1"/>
    <dgm:cxn modelId="{3FBB093D-7F8B-48F0-B197-F0C030A9D1A9}" type="presParOf" srcId="{A54553AE-937A-49D4-B788-ACE8B34F8342}" destId="{9D0CA17F-3C8D-4C4F-83B1-900D70234AA7}" srcOrd="0" destOrd="0" presId="urn:microsoft.com/office/officeart/2005/8/layout/orgChart1"/>
    <dgm:cxn modelId="{5AB4D9A7-B52E-453D-AC1E-C65CACE7666E}" type="presParOf" srcId="{A54553AE-937A-49D4-B788-ACE8B34F8342}" destId="{1653C41B-00C4-49A8-92BB-548925A7B4FF}" srcOrd="1" destOrd="0" presId="urn:microsoft.com/office/officeart/2005/8/layout/orgChart1"/>
    <dgm:cxn modelId="{938B3EA3-D859-49C7-B0B8-00137F043722}" type="presParOf" srcId="{33D38F5D-85F2-4A08-BC4B-5DE7FC55E509}" destId="{D7956F58-6558-4064-BD83-E8D2854BF7A5}" srcOrd="1" destOrd="0" presId="urn:microsoft.com/office/officeart/2005/8/layout/orgChart1"/>
    <dgm:cxn modelId="{78077617-A9D4-4AE8-AEF8-B686848DD368}" type="presParOf" srcId="{33D38F5D-85F2-4A08-BC4B-5DE7FC55E509}" destId="{145F35D0-2F21-4EAD-87B3-62F963A8F2DC}" srcOrd="2" destOrd="0" presId="urn:microsoft.com/office/officeart/2005/8/layout/orgChart1"/>
    <dgm:cxn modelId="{D5AA939E-2084-48D6-82DB-E22033FD656A}" type="presParOf" srcId="{8C0067A7-8A4C-428D-98D0-38D8BA93514C}" destId="{DA77ABA7-4204-41DD-8560-5C3F3407AC9D}" srcOrd="2" destOrd="0" presId="urn:microsoft.com/office/officeart/2005/8/layout/orgChart1"/>
    <dgm:cxn modelId="{92200155-7345-4250-B786-64521F750822}" type="presParOf" srcId="{CD0DF12A-30E2-40C0-AA38-9BB1E9ABEFC0}" destId="{57F61B9F-511B-4E98-83D5-ABD10DB359F0}" srcOrd="2" destOrd="0" presId="urn:microsoft.com/office/officeart/2005/8/layout/orgChart1"/>
    <dgm:cxn modelId="{C5BD48DD-7287-46F4-915E-5EBC30D79650}" type="presParOf" srcId="{CD0DF12A-30E2-40C0-AA38-9BB1E9ABEFC0}" destId="{33A7576E-8DBC-4445-9748-E492FFA1313F}" srcOrd="3" destOrd="0" presId="urn:microsoft.com/office/officeart/2005/8/layout/orgChart1"/>
    <dgm:cxn modelId="{8BDB90E4-AC4F-454D-897A-84E33D09DA22}" type="presParOf" srcId="{33A7576E-8DBC-4445-9748-E492FFA1313F}" destId="{F57F8D7D-B1E7-4FBC-B283-FC0C24347188}" srcOrd="0" destOrd="0" presId="urn:microsoft.com/office/officeart/2005/8/layout/orgChart1"/>
    <dgm:cxn modelId="{163F75BF-55C3-489A-8DB1-37A768027D51}" type="presParOf" srcId="{F57F8D7D-B1E7-4FBC-B283-FC0C24347188}" destId="{F075F58C-6243-4F86-AECB-8BA409FFF260}" srcOrd="0" destOrd="0" presId="urn:microsoft.com/office/officeart/2005/8/layout/orgChart1"/>
    <dgm:cxn modelId="{EC86ADEC-D536-4328-A737-2294EC71F26D}" type="presParOf" srcId="{F57F8D7D-B1E7-4FBC-B283-FC0C24347188}" destId="{51C2811F-C164-4D78-83BE-04FB470BCDF4}" srcOrd="1" destOrd="0" presId="urn:microsoft.com/office/officeart/2005/8/layout/orgChart1"/>
    <dgm:cxn modelId="{3D9685DA-53B8-4FA6-819C-B81EB6781FBC}" type="presParOf" srcId="{33A7576E-8DBC-4445-9748-E492FFA1313F}" destId="{09673B2C-EA14-4B1D-92D6-AB169F98AABD}" srcOrd="1" destOrd="0" presId="urn:microsoft.com/office/officeart/2005/8/layout/orgChart1"/>
    <dgm:cxn modelId="{CD7D3179-ECF4-4350-A43F-989258322FDA}" type="presParOf" srcId="{09673B2C-EA14-4B1D-92D6-AB169F98AABD}" destId="{4FEE11A9-5B91-4CEB-82AB-E5793A60712D}" srcOrd="0" destOrd="0" presId="urn:microsoft.com/office/officeart/2005/8/layout/orgChart1"/>
    <dgm:cxn modelId="{C25F9831-1B51-45DC-8E35-B8BFA2059894}" type="presParOf" srcId="{09673B2C-EA14-4B1D-92D6-AB169F98AABD}" destId="{B77231D2-B03B-46EA-90BE-2DE5A78EED6B}" srcOrd="1" destOrd="0" presId="urn:microsoft.com/office/officeart/2005/8/layout/orgChart1"/>
    <dgm:cxn modelId="{CA06446B-D25A-4863-A6A3-9E13849090F6}" type="presParOf" srcId="{B77231D2-B03B-46EA-90BE-2DE5A78EED6B}" destId="{C8AB4743-88AE-423C-90B0-FD054BF46D26}" srcOrd="0" destOrd="0" presId="urn:microsoft.com/office/officeart/2005/8/layout/orgChart1"/>
    <dgm:cxn modelId="{DC012D86-D4C3-4598-94DA-DF677D7B7C14}" type="presParOf" srcId="{C8AB4743-88AE-423C-90B0-FD054BF46D26}" destId="{B88CA451-33E9-498B-B5F1-4CFEB937D0AE}" srcOrd="0" destOrd="0" presId="urn:microsoft.com/office/officeart/2005/8/layout/orgChart1"/>
    <dgm:cxn modelId="{CB6B4E2F-1587-4EC1-B620-EDF5E07EE62C}" type="presParOf" srcId="{C8AB4743-88AE-423C-90B0-FD054BF46D26}" destId="{D580BAD6-0F9F-4694-AB20-D7FA7AE3B79D}" srcOrd="1" destOrd="0" presId="urn:microsoft.com/office/officeart/2005/8/layout/orgChart1"/>
    <dgm:cxn modelId="{F159190B-CA70-4F24-B430-FF53288F2068}" type="presParOf" srcId="{B77231D2-B03B-46EA-90BE-2DE5A78EED6B}" destId="{03CEC151-3A5A-42BC-8AA2-3DCE78544380}" srcOrd="1" destOrd="0" presId="urn:microsoft.com/office/officeart/2005/8/layout/orgChart1"/>
    <dgm:cxn modelId="{29FDC7EF-5C50-4FCA-8CDA-AE42CF4E1CDA}" type="presParOf" srcId="{B77231D2-B03B-46EA-90BE-2DE5A78EED6B}" destId="{B8C43AD1-AFE7-41D6-ADE7-BBA45E42EFBA}" srcOrd="2" destOrd="0" presId="urn:microsoft.com/office/officeart/2005/8/layout/orgChart1"/>
    <dgm:cxn modelId="{606994E6-14A0-4969-874D-FADDFAA60AE4}" type="presParOf" srcId="{33A7576E-8DBC-4445-9748-E492FFA1313F}" destId="{CB8F4C33-9D3B-4C6F-B9BC-299089231AC7}" srcOrd="2" destOrd="0" presId="urn:microsoft.com/office/officeart/2005/8/layout/orgChart1"/>
    <dgm:cxn modelId="{5CCA0370-F73B-407D-BCE6-BE24806E47DD}" type="presParOf" srcId="{CD0DF12A-30E2-40C0-AA38-9BB1E9ABEFC0}" destId="{4EF02AE8-9FE6-4F69-9111-21A215812CFB}" srcOrd="4" destOrd="0" presId="urn:microsoft.com/office/officeart/2005/8/layout/orgChart1"/>
    <dgm:cxn modelId="{2CBB0A78-79CF-4EFE-A33A-5949D0C4130E}" type="presParOf" srcId="{CD0DF12A-30E2-40C0-AA38-9BB1E9ABEFC0}" destId="{72B8F377-AED4-4427-AAF2-DEB03DDF1FA5}" srcOrd="5" destOrd="0" presId="urn:microsoft.com/office/officeart/2005/8/layout/orgChart1"/>
    <dgm:cxn modelId="{6895722D-7639-47A0-A5A7-47AE8FD64285}" type="presParOf" srcId="{72B8F377-AED4-4427-AAF2-DEB03DDF1FA5}" destId="{648EE00B-A09E-45E5-9248-E5533B2EE8DD}" srcOrd="0" destOrd="0" presId="urn:microsoft.com/office/officeart/2005/8/layout/orgChart1"/>
    <dgm:cxn modelId="{038D6A3D-B39D-45B0-BBBF-6C7025548B4C}" type="presParOf" srcId="{648EE00B-A09E-45E5-9248-E5533B2EE8DD}" destId="{743D465A-0A05-49E4-A49C-A4B5F74EEED9}" srcOrd="0" destOrd="0" presId="urn:microsoft.com/office/officeart/2005/8/layout/orgChart1"/>
    <dgm:cxn modelId="{7BEBD897-3B86-410B-BB19-1359747FBC0F}" type="presParOf" srcId="{648EE00B-A09E-45E5-9248-E5533B2EE8DD}" destId="{5C045223-B4CE-41BF-BE49-67E63A5B637F}" srcOrd="1" destOrd="0" presId="urn:microsoft.com/office/officeart/2005/8/layout/orgChart1"/>
    <dgm:cxn modelId="{347C3E6A-E10B-4418-A1A7-6308CBA519DE}" type="presParOf" srcId="{72B8F377-AED4-4427-AAF2-DEB03DDF1FA5}" destId="{8A540AA1-2EE8-4F0C-B61F-C75CD1CC0164}" srcOrd="1" destOrd="0" presId="urn:microsoft.com/office/officeart/2005/8/layout/orgChart1"/>
    <dgm:cxn modelId="{3C8D831B-E9A0-49C2-A97E-630DDC62F91A}" type="presParOf" srcId="{8A540AA1-2EE8-4F0C-B61F-C75CD1CC0164}" destId="{8BC35543-CE12-4AF0-AE5E-5D6BE734F96B}" srcOrd="0" destOrd="0" presId="urn:microsoft.com/office/officeart/2005/8/layout/orgChart1"/>
    <dgm:cxn modelId="{3A18F384-F1D5-4927-84BA-71FF8DFA25D2}" type="presParOf" srcId="{8A540AA1-2EE8-4F0C-B61F-C75CD1CC0164}" destId="{40109894-BAB4-4DB8-9487-F7A6025653D4}" srcOrd="1" destOrd="0" presId="urn:microsoft.com/office/officeart/2005/8/layout/orgChart1"/>
    <dgm:cxn modelId="{D8BBCAB5-D619-4B21-971B-43CB1486676C}" type="presParOf" srcId="{40109894-BAB4-4DB8-9487-F7A6025653D4}" destId="{229E78C3-D563-46F1-807C-134B77E6D020}" srcOrd="0" destOrd="0" presId="urn:microsoft.com/office/officeart/2005/8/layout/orgChart1"/>
    <dgm:cxn modelId="{FE7C491D-4FC4-4E87-8C0A-D0AE09CEEA07}" type="presParOf" srcId="{229E78C3-D563-46F1-807C-134B77E6D020}" destId="{308A67AB-4AB5-4BE4-9817-EBCFEB3318D1}" srcOrd="0" destOrd="0" presId="urn:microsoft.com/office/officeart/2005/8/layout/orgChart1"/>
    <dgm:cxn modelId="{2B2F04D2-E768-4DBA-AA1E-1EE51C100507}" type="presParOf" srcId="{229E78C3-D563-46F1-807C-134B77E6D020}" destId="{A6456545-3403-43BF-B39B-D3ED765C51D8}" srcOrd="1" destOrd="0" presId="urn:microsoft.com/office/officeart/2005/8/layout/orgChart1"/>
    <dgm:cxn modelId="{2E2BD103-04F6-4800-A2D0-76F81DE0BB8E}" type="presParOf" srcId="{40109894-BAB4-4DB8-9487-F7A6025653D4}" destId="{421CAEAD-C7F2-4A8B-A846-D334F47E1436}" srcOrd="1" destOrd="0" presId="urn:microsoft.com/office/officeart/2005/8/layout/orgChart1"/>
    <dgm:cxn modelId="{6345579F-8BA5-40CA-AC6A-D9541C1E8204}" type="presParOf" srcId="{40109894-BAB4-4DB8-9487-F7A6025653D4}" destId="{0C505584-E95C-4735-9DF4-A36D966688B7}" srcOrd="2" destOrd="0" presId="urn:microsoft.com/office/officeart/2005/8/layout/orgChart1"/>
    <dgm:cxn modelId="{8832D8DA-1578-4BED-A264-05462B3CEED1}" type="presParOf" srcId="{72B8F377-AED4-4427-AAF2-DEB03DDF1FA5}" destId="{984DC160-ED0A-4852-8734-2710B7E87DAE}" srcOrd="2" destOrd="0" presId="urn:microsoft.com/office/officeart/2005/8/layout/orgChart1"/>
    <dgm:cxn modelId="{5B740748-8A7F-45BA-8882-3111412A61E8}" type="presParOf" srcId="{CD0DF12A-30E2-40C0-AA38-9BB1E9ABEFC0}" destId="{C3E45C84-A481-49BE-B0EA-7926C3C5800F}" srcOrd="6" destOrd="0" presId="urn:microsoft.com/office/officeart/2005/8/layout/orgChart1"/>
    <dgm:cxn modelId="{9C6F86F6-642E-46AD-86C4-D9EA83F0DAE9}" type="presParOf" srcId="{CD0DF12A-30E2-40C0-AA38-9BB1E9ABEFC0}" destId="{926A0DB8-3C9C-4BF4-8B21-3E6C2AEDDF9F}" srcOrd="7" destOrd="0" presId="urn:microsoft.com/office/officeart/2005/8/layout/orgChart1"/>
    <dgm:cxn modelId="{6D1078EE-861D-47AF-8B57-B3AF77F9CB3A}" type="presParOf" srcId="{926A0DB8-3C9C-4BF4-8B21-3E6C2AEDDF9F}" destId="{AD2BC91A-77FD-4770-A830-A0FDD180C677}" srcOrd="0" destOrd="0" presId="urn:microsoft.com/office/officeart/2005/8/layout/orgChart1"/>
    <dgm:cxn modelId="{6E1B29C8-CAA4-4D6B-9BC1-E2EBE5BE70D7}" type="presParOf" srcId="{AD2BC91A-77FD-4770-A830-A0FDD180C677}" destId="{D279EB23-ABCF-40B5-A204-83BE4109ABFA}" srcOrd="0" destOrd="0" presId="urn:microsoft.com/office/officeart/2005/8/layout/orgChart1"/>
    <dgm:cxn modelId="{ADCF1DF0-2AEA-41D0-8549-EAE4614EB4B2}" type="presParOf" srcId="{AD2BC91A-77FD-4770-A830-A0FDD180C677}" destId="{832BAC69-EDCD-4A8E-97C6-4ED82453A3E5}" srcOrd="1" destOrd="0" presId="urn:microsoft.com/office/officeart/2005/8/layout/orgChart1"/>
    <dgm:cxn modelId="{320E46D5-59B0-445B-B933-49E25E56EC80}" type="presParOf" srcId="{926A0DB8-3C9C-4BF4-8B21-3E6C2AEDDF9F}" destId="{902DEFA3-0C47-4C30-8D8B-41514BFDCAC4}" srcOrd="1" destOrd="0" presId="urn:microsoft.com/office/officeart/2005/8/layout/orgChart1"/>
    <dgm:cxn modelId="{C356EC6F-DA82-4154-888A-EEB7AA174498}" type="presParOf" srcId="{902DEFA3-0C47-4C30-8D8B-41514BFDCAC4}" destId="{BDE98636-0A8C-4D47-A3F9-70EF5E810EA3}" srcOrd="0" destOrd="0" presId="urn:microsoft.com/office/officeart/2005/8/layout/orgChart1"/>
    <dgm:cxn modelId="{FF8AE720-0BEB-42F9-B028-1B1B9E73A34A}" type="presParOf" srcId="{902DEFA3-0C47-4C30-8D8B-41514BFDCAC4}" destId="{459D5E48-37DD-4901-BAB6-BE5EDCE66B53}" srcOrd="1" destOrd="0" presId="urn:microsoft.com/office/officeart/2005/8/layout/orgChart1"/>
    <dgm:cxn modelId="{D0CA77F2-E3BD-42DB-BD68-D460FC893040}" type="presParOf" srcId="{459D5E48-37DD-4901-BAB6-BE5EDCE66B53}" destId="{AF61806E-9528-4575-8311-53872CDA09EB}" srcOrd="0" destOrd="0" presId="urn:microsoft.com/office/officeart/2005/8/layout/orgChart1"/>
    <dgm:cxn modelId="{0A907B05-CCE3-44FA-8F9B-0018A39E54E1}" type="presParOf" srcId="{AF61806E-9528-4575-8311-53872CDA09EB}" destId="{AA7A05F3-95D9-4D24-8452-D49B09E81036}" srcOrd="0" destOrd="0" presId="urn:microsoft.com/office/officeart/2005/8/layout/orgChart1"/>
    <dgm:cxn modelId="{5F23E139-93D6-4581-BA1E-E3DB7172B3D1}" type="presParOf" srcId="{AF61806E-9528-4575-8311-53872CDA09EB}" destId="{D0D466CD-FA58-453C-A86D-7C30E808286D}" srcOrd="1" destOrd="0" presId="urn:microsoft.com/office/officeart/2005/8/layout/orgChart1"/>
    <dgm:cxn modelId="{07AAA81D-EEEA-483B-9F77-166E625BDB06}" type="presParOf" srcId="{459D5E48-37DD-4901-BAB6-BE5EDCE66B53}" destId="{B539F97A-F150-4054-973A-9D6A240F85D4}" srcOrd="1" destOrd="0" presId="urn:microsoft.com/office/officeart/2005/8/layout/orgChart1"/>
    <dgm:cxn modelId="{8E345467-E824-4D7E-BB4E-EA5D36C0F177}" type="presParOf" srcId="{459D5E48-37DD-4901-BAB6-BE5EDCE66B53}" destId="{A9842B8B-FDBB-48C2-96EF-CDAE13678A22}" srcOrd="2" destOrd="0" presId="urn:microsoft.com/office/officeart/2005/8/layout/orgChart1"/>
    <dgm:cxn modelId="{90BD75D5-E2D1-4B4C-BE53-BDEA32D9FCFD}" type="presParOf" srcId="{926A0DB8-3C9C-4BF4-8B21-3E6C2AEDDF9F}" destId="{420C5014-6155-4B80-8499-6A3370944823}" srcOrd="2" destOrd="0" presId="urn:microsoft.com/office/officeart/2005/8/layout/orgChart1"/>
    <dgm:cxn modelId="{E259B9DB-7313-415D-B53B-EFEE164E1F05}" type="presParOf" srcId="{CD0DF12A-30E2-40C0-AA38-9BB1E9ABEFC0}" destId="{69567753-28BC-4AE7-B44D-91897FF3ECCA}" srcOrd="8" destOrd="0" presId="urn:microsoft.com/office/officeart/2005/8/layout/orgChart1"/>
    <dgm:cxn modelId="{350617D0-196C-4F0F-8E79-A223F04DCA6B}" type="presParOf" srcId="{CD0DF12A-30E2-40C0-AA38-9BB1E9ABEFC0}" destId="{B5701694-CF3B-4EC3-8027-E41EEC3043E8}" srcOrd="9" destOrd="0" presId="urn:microsoft.com/office/officeart/2005/8/layout/orgChart1"/>
    <dgm:cxn modelId="{F67C48EB-3410-462A-931D-6827128F3518}" type="presParOf" srcId="{B5701694-CF3B-4EC3-8027-E41EEC3043E8}" destId="{5411EB83-404D-4EBB-B4CB-7142D97D0605}" srcOrd="0" destOrd="0" presId="urn:microsoft.com/office/officeart/2005/8/layout/orgChart1"/>
    <dgm:cxn modelId="{558144D9-DF03-4DB5-9195-142F0C86C8FA}" type="presParOf" srcId="{5411EB83-404D-4EBB-B4CB-7142D97D0605}" destId="{D8EC5FA5-BF5C-4C04-B8F4-7E241E57B411}" srcOrd="0" destOrd="0" presId="urn:microsoft.com/office/officeart/2005/8/layout/orgChart1"/>
    <dgm:cxn modelId="{95FE6777-F456-415B-859C-0F682B1B6D9B}" type="presParOf" srcId="{5411EB83-404D-4EBB-B4CB-7142D97D0605}" destId="{680E2E7E-4159-4F23-9BC9-3FA6177BCC61}" srcOrd="1" destOrd="0" presId="urn:microsoft.com/office/officeart/2005/8/layout/orgChart1"/>
    <dgm:cxn modelId="{BA6013B1-E68A-4118-B4B5-DD7C9452415E}" type="presParOf" srcId="{B5701694-CF3B-4EC3-8027-E41EEC3043E8}" destId="{627BB9D7-C2E4-4F17-8C10-4BA277D53AE7}" srcOrd="1" destOrd="0" presId="urn:microsoft.com/office/officeart/2005/8/layout/orgChart1"/>
    <dgm:cxn modelId="{DDB7E6FA-485B-4148-86E9-29BD214921BF}" type="presParOf" srcId="{627BB9D7-C2E4-4F17-8C10-4BA277D53AE7}" destId="{E0D15683-4DE3-4E65-9A3E-AD2A391127B6}" srcOrd="0" destOrd="0" presId="urn:microsoft.com/office/officeart/2005/8/layout/orgChart1"/>
    <dgm:cxn modelId="{D1937F6A-DB6F-4469-8278-D589BAF39338}" type="presParOf" srcId="{627BB9D7-C2E4-4F17-8C10-4BA277D53AE7}" destId="{AFFEEE25-3A8A-4503-AAD2-0F037EA81BAD}" srcOrd="1" destOrd="0" presId="urn:microsoft.com/office/officeart/2005/8/layout/orgChart1"/>
    <dgm:cxn modelId="{F8892C78-51B0-4FA3-8AC4-67731090C70C}" type="presParOf" srcId="{AFFEEE25-3A8A-4503-AAD2-0F037EA81BAD}" destId="{927B5F6E-02D0-4EBC-A6FA-F4AE803E39AF}" srcOrd="0" destOrd="0" presId="urn:microsoft.com/office/officeart/2005/8/layout/orgChart1"/>
    <dgm:cxn modelId="{7EEBB003-6479-4EBE-8F33-A81C67677CA9}" type="presParOf" srcId="{927B5F6E-02D0-4EBC-A6FA-F4AE803E39AF}" destId="{44574BAF-9E39-4478-8941-FBBF0B6F0829}" srcOrd="0" destOrd="0" presId="urn:microsoft.com/office/officeart/2005/8/layout/orgChart1"/>
    <dgm:cxn modelId="{53C2C0A9-07B0-4AB3-9E81-ECF96CC29722}" type="presParOf" srcId="{927B5F6E-02D0-4EBC-A6FA-F4AE803E39AF}" destId="{A8C197B2-0ED8-45BB-B2A3-42B64C27F0EA}" srcOrd="1" destOrd="0" presId="urn:microsoft.com/office/officeart/2005/8/layout/orgChart1"/>
    <dgm:cxn modelId="{A80DF0B5-4607-4DA2-8036-D03F8CFCDE93}" type="presParOf" srcId="{AFFEEE25-3A8A-4503-AAD2-0F037EA81BAD}" destId="{8AB6D303-60BC-4CAC-85F4-A8F97D087F80}" srcOrd="1" destOrd="0" presId="urn:microsoft.com/office/officeart/2005/8/layout/orgChart1"/>
    <dgm:cxn modelId="{ACF797C2-DBE2-418D-B165-21B6272F3975}" type="presParOf" srcId="{AFFEEE25-3A8A-4503-AAD2-0F037EA81BAD}" destId="{DFAEFDBB-A9EE-44B4-9FFD-EBB1B01A4521}" srcOrd="2" destOrd="0" presId="urn:microsoft.com/office/officeart/2005/8/layout/orgChart1"/>
    <dgm:cxn modelId="{1EC7ADA8-02EE-4FC9-9343-3DC3C9F2AE2B}" type="presParOf" srcId="{B5701694-CF3B-4EC3-8027-E41EEC3043E8}" destId="{759354C8-A580-489E-B3A2-5CED5CE50352}" srcOrd="2" destOrd="0" presId="urn:microsoft.com/office/officeart/2005/8/layout/orgChart1"/>
    <dgm:cxn modelId="{32051DDB-3209-4102-BA9A-B24A812DB70C}" type="presParOf" srcId="{75102423-0C49-487D-9FDC-A8AAE9852306}" destId="{549A1AE5-EA52-4CFE-9B4B-C0C4454A739F}" srcOrd="2" destOrd="0" presId="urn:microsoft.com/office/officeart/2005/8/layout/orgChart1"/>
    <dgm:cxn modelId="{0E2C8BF3-B224-4779-9444-2102E9C06061}" type="presParOf" srcId="{549A1AE5-EA52-4CFE-9B4B-C0C4454A739F}" destId="{F1051FA0-FE51-4E91-96F1-257F6D44DD7E}" srcOrd="0" destOrd="0" presId="urn:microsoft.com/office/officeart/2005/8/layout/orgChart1"/>
    <dgm:cxn modelId="{71F4C967-5162-4662-8B31-56E499C54552}" type="presParOf" srcId="{549A1AE5-EA52-4CFE-9B4B-C0C4454A739F}" destId="{72431A3C-03F9-4BB3-9F80-46BD537E28EF}" srcOrd="1" destOrd="0" presId="urn:microsoft.com/office/officeart/2005/8/layout/orgChart1"/>
    <dgm:cxn modelId="{F46B033E-3EC1-4F24-A4D6-ACBCD98FE19D}" type="presParOf" srcId="{72431A3C-03F9-4BB3-9F80-46BD537E28EF}" destId="{0A42EC92-E7EA-4523-8625-C5A9731C26F9}" srcOrd="0" destOrd="0" presId="urn:microsoft.com/office/officeart/2005/8/layout/orgChart1"/>
    <dgm:cxn modelId="{8D1729C2-3078-45BF-BF19-8F77B2BAD927}" type="presParOf" srcId="{0A42EC92-E7EA-4523-8625-C5A9731C26F9}" destId="{F6DFA192-FA82-4424-83A3-A170097E15D4}" srcOrd="0" destOrd="0" presId="urn:microsoft.com/office/officeart/2005/8/layout/orgChart1"/>
    <dgm:cxn modelId="{8A55C875-432D-4553-993B-231C7CA16756}" type="presParOf" srcId="{0A42EC92-E7EA-4523-8625-C5A9731C26F9}" destId="{B0B80957-5C0A-4A47-B121-C8DE4A948741}" srcOrd="1" destOrd="0" presId="urn:microsoft.com/office/officeart/2005/8/layout/orgChart1"/>
    <dgm:cxn modelId="{FC5B5001-ED3E-4EDF-B51F-2EE9D0477A5D}" type="presParOf" srcId="{72431A3C-03F9-4BB3-9F80-46BD537E28EF}" destId="{CE5FD098-8678-44E8-B181-6E0E1A25CCB2}" srcOrd="1" destOrd="0" presId="urn:microsoft.com/office/officeart/2005/8/layout/orgChart1"/>
    <dgm:cxn modelId="{D57BA43D-FC2F-4988-8C2A-E307FD2EB8BC}" type="presParOf" srcId="{72431A3C-03F9-4BB3-9F80-46BD537E28EF}" destId="{3C897B19-CFFF-4E2D-BB95-6C8185F9852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0D0F87-9991-4ED7-97A6-8CB1DC6EA039}"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fi-FI"/>
        </a:p>
      </dgm:t>
    </dgm:pt>
    <dgm:pt modelId="{75C21EA2-17BA-47ED-97D9-9FE4AF6535A8}">
      <dgm:prSet phldrT="[Teksti]" custT="1"/>
      <dgm:spPr>
        <a:solidFill>
          <a:schemeClr val="bg2">
            <a:lumMod val="75000"/>
          </a:schemeClr>
        </a:solidFill>
      </dgm:spPr>
      <dgm:t>
        <a:bodyPr/>
        <a:lstStyle/>
        <a:p>
          <a:pPr lvl="0" algn="l" defTabSz="800100">
            <a:lnSpc>
              <a:spcPct val="90000"/>
            </a:lnSpc>
            <a:spcBef>
              <a:spcPct val="0"/>
            </a:spcBef>
            <a:spcAft>
              <a:spcPct val="35000"/>
            </a:spcAft>
          </a:pPr>
          <a:r>
            <a:rPr lang="fi-FI" sz="1100" b="0" dirty="0" smtClean="0">
              <a:solidFill>
                <a:schemeClr val="tx1"/>
              </a:solidFill>
            </a:rPr>
            <a:t>Yhtenäinen toimintamalli</a:t>
          </a:r>
        </a:p>
        <a:p>
          <a:pPr lvl="0" algn="l" defTabSz="800100">
            <a:lnSpc>
              <a:spcPct val="90000"/>
            </a:lnSpc>
            <a:spcBef>
              <a:spcPct val="0"/>
            </a:spcBef>
            <a:spcAft>
              <a:spcPct val="35000"/>
            </a:spcAft>
          </a:pPr>
          <a:r>
            <a:rPr lang="fi-FI" sz="1100" b="0" dirty="0" smtClean="0">
              <a:solidFill>
                <a:schemeClr val="tx1"/>
              </a:solidFill>
            </a:rPr>
            <a:t>Työvälineet, toimintaohjeet, asiasisällöt, moniammatillisuus, koulutus jne.</a:t>
          </a:r>
        </a:p>
        <a:p>
          <a:pPr lvl="0" algn="l" defTabSz="800100">
            <a:lnSpc>
              <a:spcPct val="90000"/>
            </a:lnSpc>
            <a:spcBef>
              <a:spcPct val="0"/>
            </a:spcBef>
            <a:spcAft>
              <a:spcPct val="35000"/>
            </a:spcAft>
          </a:pPr>
          <a:r>
            <a:rPr lang="fi-FI" sz="1100" b="0" dirty="0" smtClean="0">
              <a:solidFill>
                <a:schemeClr val="tx1"/>
              </a:solidFill>
            </a:rPr>
            <a:t>Toiminnan koordinointi ja johtaminen</a:t>
          </a:r>
        </a:p>
        <a:p>
          <a:pPr lvl="0" algn="l" defTabSz="800100">
            <a:lnSpc>
              <a:spcPct val="90000"/>
            </a:lnSpc>
            <a:spcBef>
              <a:spcPct val="0"/>
            </a:spcBef>
            <a:spcAft>
              <a:spcPct val="35000"/>
            </a:spcAft>
          </a:pPr>
          <a:r>
            <a:rPr lang="fi-FI" sz="1100" b="0" dirty="0" smtClean="0">
              <a:solidFill>
                <a:schemeClr val="tx1"/>
              </a:solidFill>
            </a:rPr>
            <a:t>Monikanavainen yhteydenotto </a:t>
          </a:r>
        </a:p>
        <a:p>
          <a:pPr lvl="0" algn="l" defTabSz="800100">
            <a:lnSpc>
              <a:spcPct val="90000"/>
            </a:lnSpc>
            <a:spcBef>
              <a:spcPct val="0"/>
            </a:spcBef>
            <a:spcAft>
              <a:spcPct val="35000"/>
            </a:spcAft>
          </a:pPr>
          <a:r>
            <a:rPr lang="fi-FI" sz="1100" b="0" dirty="0" smtClean="0">
              <a:solidFill>
                <a:schemeClr val="tx1"/>
              </a:solidFill>
            </a:rPr>
            <a:t>Call Center; puhelinpalvelu, Chat, Kysymys-Vastaus, viranomaislinja</a:t>
          </a:r>
          <a:endParaRPr lang="fi-FI" sz="1100" dirty="0" smtClean="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fi-FI" sz="1100" b="0" dirty="0" smtClean="0">
              <a:solidFill>
                <a:schemeClr val="tx1"/>
              </a:solidFill>
            </a:rPr>
            <a:t>Yhtenäiset maakunnalliset kriteerit iäkkäiden palveluille</a:t>
          </a:r>
        </a:p>
        <a:p>
          <a:pPr marL="0" marR="0" lvl="0" indent="0" algn="l" defTabSz="914400" eaLnBrk="1" fontAlgn="auto" latinLnBrk="0" hangingPunct="1">
            <a:lnSpc>
              <a:spcPct val="100000"/>
            </a:lnSpc>
            <a:spcBef>
              <a:spcPts val="0"/>
            </a:spcBef>
            <a:spcAft>
              <a:spcPts val="0"/>
            </a:spcAft>
            <a:buClrTx/>
            <a:buSzTx/>
            <a:buFontTx/>
            <a:buNone/>
            <a:tabLst/>
            <a:defRPr/>
          </a:pPr>
          <a:endParaRPr lang="fi-FI" sz="1100" dirty="0" smtClean="0">
            <a:solidFill>
              <a:schemeClr val="tx1"/>
            </a:solidFill>
          </a:endParaRPr>
        </a:p>
        <a:p>
          <a:pPr lvl="0" algn="l" defTabSz="800100">
            <a:lnSpc>
              <a:spcPct val="90000"/>
            </a:lnSpc>
            <a:spcBef>
              <a:spcPct val="0"/>
            </a:spcBef>
            <a:spcAft>
              <a:spcPct val="35000"/>
            </a:spcAft>
          </a:pPr>
          <a:r>
            <a:rPr lang="fi-FI" sz="1100" dirty="0" smtClean="0">
              <a:solidFill>
                <a:schemeClr val="tx1"/>
              </a:solidFill>
            </a:rPr>
            <a:t>Digitaaliset palvelut ja sähköinen alusta, Virtuaalinen palveluohjaus</a:t>
          </a:r>
        </a:p>
        <a:p>
          <a:pPr lvl="0" algn="l" defTabSz="800100">
            <a:lnSpc>
              <a:spcPct val="90000"/>
            </a:lnSpc>
            <a:spcBef>
              <a:spcPct val="0"/>
            </a:spcBef>
            <a:spcAft>
              <a:spcPct val="35000"/>
            </a:spcAft>
          </a:pPr>
          <a:r>
            <a:rPr lang="fi-FI" sz="1100" dirty="0" smtClean="0">
              <a:solidFill>
                <a:schemeClr val="tx1"/>
              </a:solidFill>
            </a:rPr>
            <a:t>Työntekijöille: neuvonta ja ohjausväline</a:t>
          </a:r>
        </a:p>
        <a:p>
          <a:pPr lvl="0" algn="l" defTabSz="800100">
            <a:lnSpc>
              <a:spcPct val="90000"/>
            </a:lnSpc>
            <a:spcBef>
              <a:spcPct val="0"/>
            </a:spcBef>
            <a:spcAft>
              <a:spcPct val="35000"/>
            </a:spcAft>
          </a:pPr>
          <a:r>
            <a:rPr lang="fi-FI" sz="1100" dirty="0" smtClean="0">
              <a:solidFill>
                <a:schemeClr val="tx1"/>
              </a:solidFill>
            </a:rPr>
            <a:t>Asiakkaille: informaatio ja sähköiset kyselyt</a:t>
          </a:r>
        </a:p>
        <a:p>
          <a:pPr lvl="0" algn="l" defTabSz="800100">
            <a:lnSpc>
              <a:spcPct val="90000"/>
            </a:lnSpc>
            <a:spcBef>
              <a:spcPct val="0"/>
            </a:spcBef>
            <a:spcAft>
              <a:spcPct val="35000"/>
            </a:spcAft>
          </a:pPr>
          <a:r>
            <a:rPr lang="fi-FI" sz="1100" dirty="0" smtClean="0">
              <a:solidFill>
                <a:schemeClr val="tx1"/>
              </a:solidFill>
            </a:rPr>
            <a:t>Palveluntuottajien hallinta</a:t>
          </a:r>
        </a:p>
        <a:p>
          <a:pPr lvl="0" algn="l" defTabSz="800100">
            <a:lnSpc>
              <a:spcPct val="90000"/>
            </a:lnSpc>
            <a:spcBef>
              <a:spcPct val="0"/>
            </a:spcBef>
            <a:spcAft>
              <a:spcPct val="35000"/>
            </a:spcAft>
          </a:pPr>
          <a:r>
            <a:rPr lang="fi-FI" sz="1100" dirty="0" smtClean="0">
              <a:solidFill>
                <a:schemeClr val="tx1"/>
              </a:solidFill>
            </a:rPr>
            <a:t>Laadun seuranta ja valvonta</a:t>
          </a:r>
        </a:p>
        <a:p>
          <a:pPr lvl="0" algn="l" defTabSz="800100">
            <a:lnSpc>
              <a:spcPct val="90000"/>
            </a:lnSpc>
            <a:spcBef>
              <a:spcPct val="0"/>
            </a:spcBef>
            <a:spcAft>
              <a:spcPct val="35000"/>
            </a:spcAft>
          </a:pPr>
          <a:r>
            <a:rPr lang="fi-FI" sz="1100" dirty="0" smtClean="0">
              <a:solidFill>
                <a:schemeClr val="tx1"/>
              </a:solidFill>
            </a:rPr>
            <a:t>Päätöksenteko </a:t>
          </a:r>
        </a:p>
      </dgm:t>
    </dgm:pt>
    <dgm:pt modelId="{1B711EB8-FEEA-48DD-8C2D-93C94854B954}" type="parTrans" cxnId="{1A0EEEAD-B048-4882-ADE1-3A13068C728C}">
      <dgm:prSet/>
      <dgm:spPr/>
      <dgm:t>
        <a:bodyPr/>
        <a:lstStyle/>
        <a:p>
          <a:endParaRPr lang="fi-FI"/>
        </a:p>
      </dgm:t>
    </dgm:pt>
    <dgm:pt modelId="{BB4922C4-7078-48C6-ADDD-E776B186633A}" type="sibTrans" cxnId="{1A0EEEAD-B048-4882-ADE1-3A13068C728C}">
      <dgm:prSet/>
      <dgm:spPr/>
      <dgm:t>
        <a:bodyPr/>
        <a:lstStyle/>
        <a:p>
          <a:endParaRPr lang="fi-FI"/>
        </a:p>
      </dgm:t>
    </dgm:pt>
    <dgm:pt modelId="{16B4039C-059E-4567-A1C0-8B770DB7EB59}">
      <dgm:prSet custT="1">
        <dgm:style>
          <a:lnRef idx="1">
            <a:schemeClr val="accent3"/>
          </a:lnRef>
          <a:fillRef idx="2">
            <a:schemeClr val="accent3"/>
          </a:fillRef>
          <a:effectRef idx="1">
            <a:schemeClr val="accent3"/>
          </a:effectRef>
          <a:fontRef idx="minor">
            <a:schemeClr val="dk1"/>
          </a:fontRef>
        </dgm:style>
      </dgm:prSet>
      <dgm:spPr/>
      <dgm:t>
        <a:bodyPr/>
        <a:lstStyle/>
        <a:p>
          <a:endParaRPr lang="fi-FI" sz="1100" dirty="0" smtClean="0"/>
        </a:p>
        <a:p>
          <a:endParaRPr lang="fi-FI" sz="1100" dirty="0" smtClean="0"/>
        </a:p>
        <a:p>
          <a:r>
            <a:rPr lang="fi-FI" sz="1100" dirty="0" smtClean="0"/>
            <a:t>Alueellinen </a:t>
          </a:r>
          <a:r>
            <a:rPr lang="fi-FI" sz="1100" dirty="0" err="1" smtClean="0"/>
            <a:t>LähiKomPAssi</a:t>
          </a:r>
          <a:r>
            <a:rPr lang="fi-FI" sz="1100" dirty="0" smtClean="0"/>
            <a:t>: </a:t>
          </a:r>
          <a:endParaRPr lang="fi-FI" sz="1100" baseline="0" dirty="0" smtClean="0"/>
        </a:p>
        <a:p>
          <a:r>
            <a:rPr lang="fi-FI" sz="1100" baseline="0" dirty="0" smtClean="0"/>
            <a:t>OMATYÖNTEKIJÄ</a:t>
          </a:r>
        </a:p>
        <a:p>
          <a:endParaRPr lang="fi-FI" sz="1100" dirty="0"/>
        </a:p>
      </dgm:t>
    </dgm:pt>
    <dgm:pt modelId="{4CE445A3-CA1A-4E02-8410-D99993B6DAC7}" type="parTrans" cxnId="{1B4CC5DA-6360-4D6A-9698-95DF8F8B12C3}">
      <dgm:prSet/>
      <dgm:spPr>
        <a:ln>
          <a:solidFill>
            <a:schemeClr val="tx1"/>
          </a:solidFill>
        </a:ln>
      </dgm:spPr>
      <dgm:t>
        <a:bodyPr/>
        <a:lstStyle/>
        <a:p>
          <a:endParaRPr lang="fi-FI"/>
        </a:p>
      </dgm:t>
    </dgm:pt>
    <dgm:pt modelId="{FB0FD6B1-DE1C-4E2D-875E-B2F79C53DE84}" type="sibTrans" cxnId="{1B4CC5DA-6360-4D6A-9698-95DF8F8B12C3}">
      <dgm:prSet/>
      <dgm:spPr/>
      <dgm:t>
        <a:bodyPr/>
        <a:lstStyle/>
        <a:p>
          <a:endParaRPr lang="fi-FI"/>
        </a:p>
      </dgm:t>
    </dgm:pt>
    <dgm:pt modelId="{8F184BA1-D708-4287-856B-ACB27A8F399E}">
      <dgm:prSet/>
      <dgm:spPr>
        <a:solidFill>
          <a:schemeClr val="bg1">
            <a:lumMod val="65000"/>
          </a:schemeClr>
        </a:solidFill>
      </dgm:spPr>
      <dgm:t>
        <a:bodyPr/>
        <a:lstStyle/>
        <a:p>
          <a:r>
            <a:rPr lang="fi-FI" dirty="0" smtClean="0">
              <a:solidFill>
                <a:schemeClr val="tx1"/>
              </a:solidFill>
            </a:rPr>
            <a:t>Alueellinen yhteistyö</a:t>
          </a:r>
          <a:endParaRPr lang="fi-FI" dirty="0">
            <a:solidFill>
              <a:schemeClr val="tx1"/>
            </a:solidFill>
          </a:endParaRPr>
        </a:p>
      </dgm:t>
    </dgm:pt>
    <dgm:pt modelId="{D34E4DB3-CCEA-4A13-A6E2-2F0D9B7463DF}" type="parTrans" cxnId="{DAECD0D2-A1D8-4B64-9AC6-59274566BCB6}">
      <dgm:prSet/>
      <dgm:spPr>
        <a:ln>
          <a:solidFill>
            <a:schemeClr val="tx1"/>
          </a:solidFill>
        </a:ln>
      </dgm:spPr>
      <dgm:t>
        <a:bodyPr/>
        <a:lstStyle/>
        <a:p>
          <a:endParaRPr lang="fi-FI"/>
        </a:p>
      </dgm:t>
    </dgm:pt>
    <dgm:pt modelId="{1C16FD8B-0EE8-4EDB-8827-B9B2D69C67B0}" type="sibTrans" cxnId="{DAECD0D2-A1D8-4B64-9AC6-59274566BCB6}">
      <dgm:prSet/>
      <dgm:spPr/>
      <dgm:t>
        <a:bodyPr/>
        <a:lstStyle/>
        <a:p>
          <a:endParaRPr lang="fi-FI"/>
        </a:p>
      </dgm:t>
    </dgm:pt>
    <dgm:pt modelId="{6A6041A4-43C2-4ECB-9DA3-8B273183DF9A}">
      <dgm:prSet/>
      <dgm:spPr>
        <a:solidFill>
          <a:schemeClr val="bg1">
            <a:lumMod val="65000"/>
          </a:schemeClr>
        </a:solidFill>
      </dgm:spPr>
      <dgm:t>
        <a:bodyPr/>
        <a:lstStyle/>
        <a:p>
          <a:r>
            <a:rPr lang="fi-FI" dirty="0" smtClean="0">
              <a:solidFill>
                <a:schemeClr val="tx1"/>
              </a:solidFill>
            </a:rPr>
            <a:t>Kotikäynnit,</a:t>
          </a:r>
          <a:r>
            <a:rPr lang="fi-FI" baseline="0" dirty="0" smtClean="0">
              <a:solidFill>
                <a:schemeClr val="tx1"/>
              </a:solidFill>
            </a:rPr>
            <a:t> ryhmätoiminnat</a:t>
          </a:r>
          <a:endParaRPr lang="fi-FI" dirty="0">
            <a:solidFill>
              <a:schemeClr val="tx1"/>
            </a:solidFill>
          </a:endParaRPr>
        </a:p>
      </dgm:t>
    </dgm:pt>
    <dgm:pt modelId="{784752CE-E48A-43D0-BAD1-FDF393CEAE51}" type="parTrans" cxnId="{FA0D8514-D511-4B6C-A9E5-6CA0E3F21956}">
      <dgm:prSet/>
      <dgm:spPr>
        <a:ln>
          <a:solidFill>
            <a:schemeClr val="tx1"/>
          </a:solidFill>
        </a:ln>
      </dgm:spPr>
      <dgm:t>
        <a:bodyPr/>
        <a:lstStyle/>
        <a:p>
          <a:endParaRPr lang="fi-FI"/>
        </a:p>
      </dgm:t>
    </dgm:pt>
    <dgm:pt modelId="{3DAEC3BE-5D2F-4AF3-B693-B1747D8B3E39}" type="sibTrans" cxnId="{FA0D8514-D511-4B6C-A9E5-6CA0E3F21956}">
      <dgm:prSet/>
      <dgm:spPr/>
      <dgm:t>
        <a:bodyPr/>
        <a:lstStyle/>
        <a:p>
          <a:endParaRPr lang="fi-FI"/>
        </a:p>
      </dgm:t>
    </dgm:pt>
    <dgm:pt modelId="{DF2BD489-7C08-427F-8DE1-C09D810FF31B}">
      <dgm:prSet/>
      <dgm:spPr>
        <a:solidFill>
          <a:schemeClr val="bg1">
            <a:lumMod val="65000"/>
          </a:schemeClr>
        </a:solidFill>
      </dgm:spPr>
      <dgm:t>
        <a:bodyPr/>
        <a:lstStyle/>
        <a:p>
          <a:r>
            <a:rPr lang="fi-FI" dirty="0" smtClean="0">
              <a:solidFill>
                <a:schemeClr val="tx1"/>
              </a:solidFill>
            </a:rPr>
            <a:t>Asiakkaiden tapaaminen</a:t>
          </a:r>
          <a:endParaRPr lang="fi-FI" dirty="0">
            <a:solidFill>
              <a:schemeClr val="tx1"/>
            </a:solidFill>
          </a:endParaRPr>
        </a:p>
      </dgm:t>
    </dgm:pt>
    <dgm:pt modelId="{1D635043-9146-435D-99AA-96775DA5C920}" type="parTrans" cxnId="{F85EF0F1-3565-4533-A1E3-E38627510E4F}">
      <dgm:prSet/>
      <dgm:spPr>
        <a:ln>
          <a:solidFill>
            <a:schemeClr val="tx1"/>
          </a:solidFill>
        </a:ln>
      </dgm:spPr>
      <dgm:t>
        <a:bodyPr/>
        <a:lstStyle/>
        <a:p>
          <a:endParaRPr lang="fi-FI"/>
        </a:p>
      </dgm:t>
    </dgm:pt>
    <dgm:pt modelId="{F9929D30-65D2-4A4E-AB89-609CE4C186D7}" type="sibTrans" cxnId="{F85EF0F1-3565-4533-A1E3-E38627510E4F}">
      <dgm:prSet/>
      <dgm:spPr/>
      <dgm:t>
        <a:bodyPr/>
        <a:lstStyle/>
        <a:p>
          <a:endParaRPr lang="fi-FI"/>
        </a:p>
      </dgm:t>
    </dgm:pt>
    <dgm:pt modelId="{41F3BEB4-F910-4AF3-B160-83539621E3E5}">
      <dgm:prSet/>
      <dgm:spPr>
        <a:solidFill>
          <a:schemeClr val="bg1">
            <a:lumMod val="65000"/>
          </a:schemeClr>
        </a:solidFill>
      </dgm:spPr>
      <dgm:t>
        <a:bodyPr/>
        <a:lstStyle/>
        <a:p>
          <a:r>
            <a:rPr lang="fi-FI" dirty="0" smtClean="0">
              <a:solidFill>
                <a:schemeClr val="tx1"/>
              </a:solidFill>
            </a:rPr>
            <a:t>Alueen tuntemus</a:t>
          </a:r>
          <a:endParaRPr lang="fi-FI" dirty="0">
            <a:solidFill>
              <a:schemeClr val="tx1"/>
            </a:solidFill>
          </a:endParaRPr>
        </a:p>
      </dgm:t>
    </dgm:pt>
    <dgm:pt modelId="{2AFD660D-A5D5-43CD-A135-9E99CEA1A0C9}" type="parTrans" cxnId="{581623AC-DDA8-47F7-93C3-2234BDC017B6}">
      <dgm:prSet/>
      <dgm:spPr>
        <a:ln>
          <a:solidFill>
            <a:schemeClr val="tx1"/>
          </a:solidFill>
        </a:ln>
      </dgm:spPr>
      <dgm:t>
        <a:bodyPr/>
        <a:lstStyle/>
        <a:p>
          <a:endParaRPr lang="fi-FI"/>
        </a:p>
      </dgm:t>
    </dgm:pt>
    <dgm:pt modelId="{552D6D82-A061-4BD2-B487-6C00D0F24B62}" type="sibTrans" cxnId="{581623AC-DDA8-47F7-93C3-2234BDC017B6}">
      <dgm:prSet/>
      <dgm:spPr/>
      <dgm:t>
        <a:bodyPr/>
        <a:lstStyle/>
        <a:p>
          <a:endParaRPr lang="fi-FI"/>
        </a:p>
      </dgm:t>
    </dgm:pt>
    <dgm:pt modelId="{2B9134E3-E921-4DB7-A46B-1F3A046A2E0D}">
      <dgm:prSet custT="1"/>
      <dgm:spPr>
        <a:solidFill>
          <a:schemeClr val="bg1">
            <a:lumMod val="65000"/>
          </a:schemeClr>
        </a:solidFill>
      </dgm:spPr>
      <dgm:t>
        <a:bodyPr/>
        <a:lstStyle/>
        <a:p>
          <a:r>
            <a:rPr lang="fi-FI" sz="1800" dirty="0" smtClean="0">
              <a:solidFill>
                <a:schemeClr val="tx1"/>
              </a:solidFill>
            </a:rPr>
            <a:t>Liikkuvat palvelut</a:t>
          </a:r>
          <a:endParaRPr lang="fi-FI" sz="1800" dirty="0">
            <a:solidFill>
              <a:schemeClr val="tx1"/>
            </a:solidFill>
          </a:endParaRPr>
        </a:p>
      </dgm:t>
    </dgm:pt>
    <dgm:pt modelId="{4C65C361-A2FF-4E4E-BE02-CCD99E6176C8}" type="parTrans" cxnId="{D20B135F-1DBA-4B43-BDEE-C4566E36FCFE}">
      <dgm:prSet/>
      <dgm:spPr>
        <a:ln>
          <a:solidFill>
            <a:schemeClr val="tx1"/>
          </a:solidFill>
        </a:ln>
      </dgm:spPr>
      <dgm:t>
        <a:bodyPr/>
        <a:lstStyle/>
        <a:p>
          <a:endParaRPr lang="fi-FI"/>
        </a:p>
      </dgm:t>
    </dgm:pt>
    <dgm:pt modelId="{0C01297A-DF36-4355-ABE5-4EDCD86D8DC1}" type="sibTrans" cxnId="{D20B135F-1DBA-4B43-BDEE-C4566E36FCFE}">
      <dgm:prSet/>
      <dgm:spPr/>
      <dgm:t>
        <a:bodyPr/>
        <a:lstStyle/>
        <a:p>
          <a:endParaRPr lang="fi-FI"/>
        </a:p>
      </dgm:t>
    </dgm:pt>
    <dgm:pt modelId="{747D1795-F1EB-4C30-AB92-4928F018912F}">
      <dgm:prSet custT="1">
        <dgm:style>
          <a:lnRef idx="1">
            <a:schemeClr val="accent3"/>
          </a:lnRef>
          <a:fillRef idx="2">
            <a:schemeClr val="accent3"/>
          </a:fillRef>
          <a:effectRef idx="1">
            <a:schemeClr val="accent3"/>
          </a:effectRef>
          <a:fontRef idx="minor">
            <a:schemeClr val="dk1"/>
          </a:fontRef>
        </dgm:style>
      </dgm:prSet>
      <dgm:spPr/>
      <dgm:t>
        <a:bodyPr/>
        <a:lstStyle/>
        <a:p>
          <a:r>
            <a:rPr lang="fi-FI" sz="1100" dirty="0" smtClean="0"/>
            <a:t>Alueellinen</a:t>
          </a:r>
          <a:endParaRPr lang="fi-FI" sz="1100" dirty="0"/>
        </a:p>
        <a:p>
          <a:r>
            <a:rPr lang="fi-FI" sz="1100" dirty="0" err="1" smtClean="0"/>
            <a:t>LähiKomPAssi</a:t>
          </a:r>
          <a:r>
            <a:rPr lang="fi-FI" sz="1100" dirty="0" smtClean="0"/>
            <a:t> </a:t>
          </a:r>
        </a:p>
        <a:p>
          <a:r>
            <a:rPr lang="fi-FI" sz="1100" dirty="0" smtClean="0"/>
            <a:t>OMATYÖNTEKIJÄ</a:t>
          </a:r>
        </a:p>
        <a:p>
          <a:endParaRPr lang="fi-FI" sz="1100" dirty="0"/>
        </a:p>
      </dgm:t>
    </dgm:pt>
    <dgm:pt modelId="{E87952A6-4349-4423-B965-35887BB55FE6}" type="parTrans" cxnId="{703E424A-AC34-4416-8015-EB751E2683DB}">
      <dgm:prSet/>
      <dgm:spPr>
        <a:ln>
          <a:solidFill>
            <a:schemeClr val="tx1"/>
          </a:solidFill>
        </a:ln>
      </dgm:spPr>
      <dgm:t>
        <a:bodyPr/>
        <a:lstStyle/>
        <a:p>
          <a:endParaRPr lang="fi-FI"/>
        </a:p>
      </dgm:t>
    </dgm:pt>
    <dgm:pt modelId="{0B6F1A9F-110E-44C6-B703-DD3CCD75B392}" type="sibTrans" cxnId="{703E424A-AC34-4416-8015-EB751E2683DB}">
      <dgm:prSet/>
      <dgm:spPr/>
      <dgm:t>
        <a:bodyPr/>
        <a:lstStyle/>
        <a:p>
          <a:endParaRPr lang="fi-FI"/>
        </a:p>
      </dgm:t>
    </dgm:pt>
    <dgm:pt modelId="{5710A23E-541A-4558-AB07-D6BEEEE2259E}" type="pres">
      <dgm:prSet presAssocID="{730D0F87-9991-4ED7-97A6-8CB1DC6EA039}" presName="diagram" presStyleCnt="0">
        <dgm:presLayoutVars>
          <dgm:chPref val="1"/>
          <dgm:dir/>
          <dgm:animOne val="branch"/>
          <dgm:animLvl val="lvl"/>
          <dgm:resizeHandles val="exact"/>
        </dgm:presLayoutVars>
      </dgm:prSet>
      <dgm:spPr/>
      <dgm:t>
        <a:bodyPr/>
        <a:lstStyle/>
        <a:p>
          <a:endParaRPr lang="fi-FI"/>
        </a:p>
      </dgm:t>
    </dgm:pt>
    <dgm:pt modelId="{0A4AACC9-F6ED-4872-A092-C158E8079AC3}" type="pres">
      <dgm:prSet presAssocID="{75C21EA2-17BA-47ED-97D9-9FE4AF6535A8}" presName="root1" presStyleCnt="0"/>
      <dgm:spPr/>
    </dgm:pt>
    <dgm:pt modelId="{815326FA-890E-4C7D-87BC-02B044DFF709}" type="pres">
      <dgm:prSet presAssocID="{75C21EA2-17BA-47ED-97D9-9FE4AF6535A8}" presName="LevelOneTextNode" presStyleLbl="node0" presStyleIdx="0" presStyleCnt="1" custScaleX="150046" custScaleY="493976" custLinFactNeighborX="-70540" custLinFactNeighborY="-5142">
        <dgm:presLayoutVars>
          <dgm:chPref val="3"/>
        </dgm:presLayoutVars>
      </dgm:prSet>
      <dgm:spPr/>
      <dgm:t>
        <a:bodyPr/>
        <a:lstStyle/>
        <a:p>
          <a:endParaRPr lang="fi-FI"/>
        </a:p>
      </dgm:t>
    </dgm:pt>
    <dgm:pt modelId="{24C57442-4423-4E95-98BD-0F93C9660ADB}" type="pres">
      <dgm:prSet presAssocID="{75C21EA2-17BA-47ED-97D9-9FE4AF6535A8}" presName="level2hierChild" presStyleCnt="0"/>
      <dgm:spPr/>
    </dgm:pt>
    <dgm:pt modelId="{38FED32C-2FBF-4B80-A86A-C49407A5AC9F}" type="pres">
      <dgm:prSet presAssocID="{4CE445A3-CA1A-4E02-8410-D99993B6DAC7}" presName="conn2-1" presStyleLbl="parChTrans1D2" presStyleIdx="0" presStyleCnt="2"/>
      <dgm:spPr/>
      <dgm:t>
        <a:bodyPr/>
        <a:lstStyle/>
        <a:p>
          <a:endParaRPr lang="fi-FI"/>
        </a:p>
      </dgm:t>
    </dgm:pt>
    <dgm:pt modelId="{20DBAE8E-4E8A-4DF8-88F2-FF3CFFD075B8}" type="pres">
      <dgm:prSet presAssocID="{4CE445A3-CA1A-4E02-8410-D99993B6DAC7}" presName="connTx" presStyleLbl="parChTrans1D2" presStyleIdx="0" presStyleCnt="2"/>
      <dgm:spPr/>
      <dgm:t>
        <a:bodyPr/>
        <a:lstStyle/>
        <a:p>
          <a:endParaRPr lang="fi-FI"/>
        </a:p>
      </dgm:t>
    </dgm:pt>
    <dgm:pt modelId="{90CEF65C-49EA-4A89-B589-1E15DE8BB24A}" type="pres">
      <dgm:prSet presAssocID="{16B4039C-059E-4567-A1C0-8B770DB7EB59}" presName="root2" presStyleCnt="0"/>
      <dgm:spPr/>
    </dgm:pt>
    <dgm:pt modelId="{37AE0045-07C6-4764-A324-FFB3DA43442D}" type="pres">
      <dgm:prSet presAssocID="{16B4039C-059E-4567-A1C0-8B770DB7EB59}" presName="LevelTwoTextNode" presStyleLbl="node2" presStyleIdx="0" presStyleCnt="2" custScaleX="74453" custScaleY="113076" custLinFactY="-19517" custLinFactNeighborX="-45844" custLinFactNeighborY="-100000">
        <dgm:presLayoutVars>
          <dgm:chPref val="3"/>
        </dgm:presLayoutVars>
      </dgm:prSet>
      <dgm:spPr/>
      <dgm:t>
        <a:bodyPr/>
        <a:lstStyle/>
        <a:p>
          <a:endParaRPr lang="fi-FI"/>
        </a:p>
      </dgm:t>
    </dgm:pt>
    <dgm:pt modelId="{FE252BF7-EE81-4341-A6B2-8A5A65826CB8}" type="pres">
      <dgm:prSet presAssocID="{16B4039C-059E-4567-A1C0-8B770DB7EB59}" presName="level3hierChild" presStyleCnt="0"/>
      <dgm:spPr/>
    </dgm:pt>
    <dgm:pt modelId="{1C303755-705E-423E-9640-9869F70B71B1}" type="pres">
      <dgm:prSet presAssocID="{D34E4DB3-CCEA-4A13-A6E2-2F0D9B7463DF}" presName="conn2-1" presStyleLbl="parChTrans1D3" presStyleIdx="0" presStyleCnt="5"/>
      <dgm:spPr/>
      <dgm:t>
        <a:bodyPr/>
        <a:lstStyle/>
        <a:p>
          <a:endParaRPr lang="fi-FI"/>
        </a:p>
      </dgm:t>
    </dgm:pt>
    <dgm:pt modelId="{EBD3C0F5-6154-4645-81F2-8366BE3268BC}" type="pres">
      <dgm:prSet presAssocID="{D34E4DB3-CCEA-4A13-A6E2-2F0D9B7463DF}" presName="connTx" presStyleLbl="parChTrans1D3" presStyleIdx="0" presStyleCnt="5"/>
      <dgm:spPr/>
      <dgm:t>
        <a:bodyPr/>
        <a:lstStyle/>
        <a:p>
          <a:endParaRPr lang="fi-FI"/>
        </a:p>
      </dgm:t>
    </dgm:pt>
    <dgm:pt modelId="{BC8BE8CB-5F7B-4909-BBD6-4C3F5F86377B}" type="pres">
      <dgm:prSet presAssocID="{8F184BA1-D708-4287-856B-ACB27A8F399E}" presName="root2" presStyleCnt="0"/>
      <dgm:spPr/>
    </dgm:pt>
    <dgm:pt modelId="{017B7B8E-E166-4DA9-B251-33C111B493B7}" type="pres">
      <dgm:prSet presAssocID="{8F184BA1-D708-4287-856B-ACB27A8F399E}" presName="LevelTwoTextNode" presStyleLbl="node3" presStyleIdx="0" presStyleCnt="5" custScaleX="101787" custScaleY="58470" custLinFactNeighborX="9140" custLinFactNeighborY="39698">
        <dgm:presLayoutVars>
          <dgm:chPref val="3"/>
        </dgm:presLayoutVars>
      </dgm:prSet>
      <dgm:spPr/>
      <dgm:t>
        <a:bodyPr/>
        <a:lstStyle/>
        <a:p>
          <a:endParaRPr lang="fi-FI"/>
        </a:p>
      </dgm:t>
    </dgm:pt>
    <dgm:pt modelId="{F874EFDE-3D8F-4252-9CA9-DA413B64F2E2}" type="pres">
      <dgm:prSet presAssocID="{8F184BA1-D708-4287-856B-ACB27A8F399E}" presName="level3hierChild" presStyleCnt="0"/>
      <dgm:spPr/>
    </dgm:pt>
    <dgm:pt modelId="{AFA59904-360B-4A65-AB51-4FEADCC06130}" type="pres">
      <dgm:prSet presAssocID="{784752CE-E48A-43D0-BAD1-FDF393CEAE51}" presName="conn2-1" presStyleLbl="parChTrans1D3" presStyleIdx="1" presStyleCnt="5"/>
      <dgm:spPr/>
      <dgm:t>
        <a:bodyPr/>
        <a:lstStyle/>
        <a:p>
          <a:endParaRPr lang="fi-FI"/>
        </a:p>
      </dgm:t>
    </dgm:pt>
    <dgm:pt modelId="{A1BB417F-64E5-41A5-83DE-B37CF1958899}" type="pres">
      <dgm:prSet presAssocID="{784752CE-E48A-43D0-BAD1-FDF393CEAE51}" presName="connTx" presStyleLbl="parChTrans1D3" presStyleIdx="1" presStyleCnt="5"/>
      <dgm:spPr/>
      <dgm:t>
        <a:bodyPr/>
        <a:lstStyle/>
        <a:p>
          <a:endParaRPr lang="fi-FI"/>
        </a:p>
      </dgm:t>
    </dgm:pt>
    <dgm:pt modelId="{93840E6A-8293-4722-BFFA-290708645D82}" type="pres">
      <dgm:prSet presAssocID="{6A6041A4-43C2-4ECB-9DA3-8B273183DF9A}" presName="root2" presStyleCnt="0"/>
      <dgm:spPr/>
    </dgm:pt>
    <dgm:pt modelId="{D32EAE78-D5BE-465D-A463-9F76F26D57F1}" type="pres">
      <dgm:prSet presAssocID="{6A6041A4-43C2-4ECB-9DA3-8B273183DF9A}" presName="LevelTwoTextNode" presStyleLbl="node3" presStyleIdx="1" presStyleCnt="5" custScaleX="78421" custScaleY="72087" custLinFactY="111381" custLinFactNeighborX="177" custLinFactNeighborY="200000">
        <dgm:presLayoutVars>
          <dgm:chPref val="3"/>
        </dgm:presLayoutVars>
      </dgm:prSet>
      <dgm:spPr/>
      <dgm:t>
        <a:bodyPr/>
        <a:lstStyle/>
        <a:p>
          <a:endParaRPr lang="fi-FI"/>
        </a:p>
      </dgm:t>
    </dgm:pt>
    <dgm:pt modelId="{A2352DD2-43DF-4EDB-B21C-A8FDFD0C2C12}" type="pres">
      <dgm:prSet presAssocID="{6A6041A4-43C2-4ECB-9DA3-8B273183DF9A}" presName="level3hierChild" presStyleCnt="0"/>
      <dgm:spPr/>
    </dgm:pt>
    <dgm:pt modelId="{9748DBD2-C816-4A5F-85D1-80D26A7D1218}" type="pres">
      <dgm:prSet presAssocID="{1D635043-9146-435D-99AA-96775DA5C920}" presName="conn2-1" presStyleLbl="parChTrans1D3" presStyleIdx="2" presStyleCnt="5"/>
      <dgm:spPr/>
      <dgm:t>
        <a:bodyPr/>
        <a:lstStyle/>
        <a:p>
          <a:endParaRPr lang="fi-FI"/>
        </a:p>
      </dgm:t>
    </dgm:pt>
    <dgm:pt modelId="{4D347D9E-64BF-4868-BC74-CB66348B1B93}" type="pres">
      <dgm:prSet presAssocID="{1D635043-9146-435D-99AA-96775DA5C920}" presName="connTx" presStyleLbl="parChTrans1D3" presStyleIdx="2" presStyleCnt="5"/>
      <dgm:spPr/>
      <dgm:t>
        <a:bodyPr/>
        <a:lstStyle/>
        <a:p>
          <a:endParaRPr lang="fi-FI"/>
        </a:p>
      </dgm:t>
    </dgm:pt>
    <dgm:pt modelId="{78F7BB24-E4F6-4DF7-B002-27964C7DFD66}" type="pres">
      <dgm:prSet presAssocID="{DF2BD489-7C08-427F-8DE1-C09D810FF31B}" presName="root2" presStyleCnt="0"/>
      <dgm:spPr/>
    </dgm:pt>
    <dgm:pt modelId="{602D8977-F7DC-4583-9EE1-DBE2899FB79C}" type="pres">
      <dgm:prSet presAssocID="{DF2BD489-7C08-427F-8DE1-C09D810FF31B}" presName="LevelTwoTextNode" presStyleLbl="node3" presStyleIdx="2" presStyleCnt="5" custScaleX="110760" custScaleY="38651" custLinFactNeighborX="4914" custLinFactNeighborY="-51510">
        <dgm:presLayoutVars>
          <dgm:chPref val="3"/>
        </dgm:presLayoutVars>
      </dgm:prSet>
      <dgm:spPr/>
      <dgm:t>
        <a:bodyPr/>
        <a:lstStyle/>
        <a:p>
          <a:endParaRPr lang="fi-FI"/>
        </a:p>
      </dgm:t>
    </dgm:pt>
    <dgm:pt modelId="{AAB62131-9F94-4662-8A3F-F8AD312E80B4}" type="pres">
      <dgm:prSet presAssocID="{DF2BD489-7C08-427F-8DE1-C09D810FF31B}" presName="level3hierChild" presStyleCnt="0"/>
      <dgm:spPr/>
    </dgm:pt>
    <dgm:pt modelId="{98B56A68-E82E-4DE6-8091-353A1294E609}" type="pres">
      <dgm:prSet presAssocID="{2AFD660D-A5D5-43CD-A135-9E99CEA1A0C9}" presName="conn2-1" presStyleLbl="parChTrans1D3" presStyleIdx="3" presStyleCnt="5"/>
      <dgm:spPr/>
      <dgm:t>
        <a:bodyPr/>
        <a:lstStyle/>
        <a:p>
          <a:endParaRPr lang="fi-FI"/>
        </a:p>
      </dgm:t>
    </dgm:pt>
    <dgm:pt modelId="{29DB4079-A53D-42CA-A133-41DCBC29D3FE}" type="pres">
      <dgm:prSet presAssocID="{2AFD660D-A5D5-43CD-A135-9E99CEA1A0C9}" presName="connTx" presStyleLbl="parChTrans1D3" presStyleIdx="3" presStyleCnt="5"/>
      <dgm:spPr/>
      <dgm:t>
        <a:bodyPr/>
        <a:lstStyle/>
        <a:p>
          <a:endParaRPr lang="fi-FI"/>
        </a:p>
      </dgm:t>
    </dgm:pt>
    <dgm:pt modelId="{2300E2F9-4B73-4868-B17A-BD2DC5E2C531}" type="pres">
      <dgm:prSet presAssocID="{41F3BEB4-F910-4AF3-B160-83539621E3E5}" presName="root2" presStyleCnt="0"/>
      <dgm:spPr/>
    </dgm:pt>
    <dgm:pt modelId="{0AD201CE-201D-490F-97DD-C5085ACCA325}" type="pres">
      <dgm:prSet presAssocID="{41F3BEB4-F910-4AF3-B160-83539621E3E5}" presName="LevelTwoTextNode" presStyleLbl="node3" presStyleIdx="3" presStyleCnt="5" custScaleX="101630" custScaleY="94401" custLinFactNeighborX="17142" custLinFactNeighborY="-36110">
        <dgm:presLayoutVars>
          <dgm:chPref val="3"/>
        </dgm:presLayoutVars>
      </dgm:prSet>
      <dgm:spPr/>
      <dgm:t>
        <a:bodyPr/>
        <a:lstStyle/>
        <a:p>
          <a:endParaRPr lang="fi-FI"/>
        </a:p>
      </dgm:t>
    </dgm:pt>
    <dgm:pt modelId="{DB747E02-E7AB-4AED-92E8-000834FF32DA}" type="pres">
      <dgm:prSet presAssocID="{41F3BEB4-F910-4AF3-B160-83539621E3E5}" presName="level3hierChild" presStyleCnt="0"/>
      <dgm:spPr/>
    </dgm:pt>
    <dgm:pt modelId="{20BE8AF9-61C2-4085-AFDC-667613AD4FAE}" type="pres">
      <dgm:prSet presAssocID="{4C65C361-A2FF-4E4E-BE02-CCD99E6176C8}" presName="conn2-1" presStyleLbl="parChTrans1D3" presStyleIdx="4" presStyleCnt="5"/>
      <dgm:spPr/>
      <dgm:t>
        <a:bodyPr/>
        <a:lstStyle/>
        <a:p>
          <a:endParaRPr lang="fi-FI"/>
        </a:p>
      </dgm:t>
    </dgm:pt>
    <dgm:pt modelId="{BB4FB8D5-9CB8-428B-BE12-F778ACCB29AB}" type="pres">
      <dgm:prSet presAssocID="{4C65C361-A2FF-4E4E-BE02-CCD99E6176C8}" presName="connTx" presStyleLbl="parChTrans1D3" presStyleIdx="4" presStyleCnt="5"/>
      <dgm:spPr/>
      <dgm:t>
        <a:bodyPr/>
        <a:lstStyle/>
        <a:p>
          <a:endParaRPr lang="fi-FI"/>
        </a:p>
      </dgm:t>
    </dgm:pt>
    <dgm:pt modelId="{AA64EB3C-26FE-473F-B743-AD4D589D7C15}" type="pres">
      <dgm:prSet presAssocID="{2B9134E3-E921-4DB7-A46B-1F3A046A2E0D}" presName="root2" presStyleCnt="0"/>
      <dgm:spPr/>
    </dgm:pt>
    <dgm:pt modelId="{FF2F2A97-2E64-4BD9-A4B3-753D92196C1B}" type="pres">
      <dgm:prSet presAssocID="{2B9134E3-E921-4DB7-A46B-1F3A046A2E0D}" presName="LevelTwoTextNode" presStyleLbl="node3" presStyleIdx="4" presStyleCnt="5" custScaleX="88177" custScaleY="65213" custLinFactNeighborX="37482" custLinFactNeighborY="-19288">
        <dgm:presLayoutVars>
          <dgm:chPref val="3"/>
        </dgm:presLayoutVars>
      </dgm:prSet>
      <dgm:spPr/>
      <dgm:t>
        <a:bodyPr/>
        <a:lstStyle/>
        <a:p>
          <a:endParaRPr lang="fi-FI"/>
        </a:p>
      </dgm:t>
    </dgm:pt>
    <dgm:pt modelId="{E26F16FA-DA5B-4169-8E6C-24EDFA6DD343}" type="pres">
      <dgm:prSet presAssocID="{2B9134E3-E921-4DB7-A46B-1F3A046A2E0D}" presName="level3hierChild" presStyleCnt="0"/>
      <dgm:spPr/>
    </dgm:pt>
    <dgm:pt modelId="{9E58A9DE-86B9-4602-AAB8-F9AF83E278F6}" type="pres">
      <dgm:prSet presAssocID="{E87952A6-4349-4423-B965-35887BB55FE6}" presName="conn2-1" presStyleLbl="parChTrans1D2" presStyleIdx="1" presStyleCnt="2"/>
      <dgm:spPr/>
      <dgm:t>
        <a:bodyPr/>
        <a:lstStyle/>
        <a:p>
          <a:endParaRPr lang="fi-FI"/>
        </a:p>
      </dgm:t>
    </dgm:pt>
    <dgm:pt modelId="{97CBDB56-1D89-4784-80D2-5A421B079BD7}" type="pres">
      <dgm:prSet presAssocID="{E87952A6-4349-4423-B965-35887BB55FE6}" presName="connTx" presStyleLbl="parChTrans1D2" presStyleIdx="1" presStyleCnt="2"/>
      <dgm:spPr/>
      <dgm:t>
        <a:bodyPr/>
        <a:lstStyle/>
        <a:p>
          <a:endParaRPr lang="fi-FI"/>
        </a:p>
      </dgm:t>
    </dgm:pt>
    <dgm:pt modelId="{7B4041D2-80A6-46A0-866A-43C9193FD5DF}" type="pres">
      <dgm:prSet presAssocID="{747D1795-F1EB-4C30-AB92-4928F018912F}" presName="root2" presStyleCnt="0"/>
      <dgm:spPr/>
    </dgm:pt>
    <dgm:pt modelId="{9C759F83-6F6D-4F33-AD78-83766DE5CD36}" type="pres">
      <dgm:prSet presAssocID="{747D1795-F1EB-4C30-AB92-4928F018912F}" presName="LevelTwoTextNode" presStyleLbl="node2" presStyleIdx="1" presStyleCnt="2" custScaleX="85057" custScaleY="118632" custLinFactY="-35856" custLinFactNeighborX="-48129" custLinFactNeighborY="-100000">
        <dgm:presLayoutVars>
          <dgm:chPref val="3"/>
        </dgm:presLayoutVars>
      </dgm:prSet>
      <dgm:spPr/>
      <dgm:t>
        <a:bodyPr/>
        <a:lstStyle/>
        <a:p>
          <a:endParaRPr lang="fi-FI"/>
        </a:p>
      </dgm:t>
    </dgm:pt>
    <dgm:pt modelId="{0B8796E8-E8E9-4B36-891E-DBA4F6088CE4}" type="pres">
      <dgm:prSet presAssocID="{747D1795-F1EB-4C30-AB92-4928F018912F}" presName="level3hierChild" presStyleCnt="0"/>
      <dgm:spPr/>
    </dgm:pt>
  </dgm:ptLst>
  <dgm:cxnLst>
    <dgm:cxn modelId="{F5A0E9B2-0D5D-4EC3-9259-4FCD6A0C0C0A}" type="presOf" srcId="{DF2BD489-7C08-427F-8DE1-C09D810FF31B}" destId="{602D8977-F7DC-4583-9EE1-DBE2899FB79C}" srcOrd="0" destOrd="0" presId="urn:microsoft.com/office/officeart/2005/8/layout/hierarchy2"/>
    <dgm:cxn modelId="{5DD047EA-D6FB-4D7B-89B7-C5EEE7DB89C2}" type="presOf" srcId="{E87952A6-4349-4423-B965-35887BB55FE6}" destId="{9E58A9DE-86B9-4602-AAB8-F9AF83E278F6}" srcOrd="0" destOrd="0" presId="urn:microsoft.com/office/officeart/2005/8/layout/hierarchy2"/>
    <dgm:cxn modelId="{791CA191-5B89-4FCC-BD56-254DAA24748F}" type="presOf" srcId="{41F3BEB4-F910-4AF3-B160-83539621E3E5}" destId="{0AD201CE-201D-490F-97DD-C5085ACCA325}" srcOrd="0" destOrd="0" presId="urn:microsoft.com/office/officeart/2005/8/layout/hierarchy2"/>
    <dgm:cxn modelId="{B04BB468-7DD9-4C3D-BDEE-0513F13C86D5}" type="presOf" srcId="{4CE445A3-CA1A-4E02-8410-D99993B6DAC7}" destId="{38FED32C-2FBF-4B80-A86A-C49407A5AC9F}" srcOrd="0" destOrd="0" presId="urn:microsoft.com/office/officeart/2005/8/layout/hierarchy2"/>
    <dgm:cxn modelId="{0AE8FA89-0B03-46AD-AC36-96547E41DD48}" type="presOf" srcId="{8F184BA1-D708-4287-856B-ACB27A8F399E}" destId="{017B7B8E-E166-4DA9-B251-33C111B493B7}" srcOrd="0" destOrd="0" presId="urn:microsoft.com/office/officeart/2005/8/layout/hierarchy2"/>
    <dgm:cxn modelId="{703E424A-AC34-4416-8015-EB751E2683DB}" srcId="{75C21EA2-17BA-47ED-97D9-9FE4AF6535A8}" destId="{747D1795-F1EB-4C30-AB92-4928F018912F}" srcOrd="1" destOrd="0" parTransId="{E87952A6-4349-4423-B965-35887BB55FE6}" sibTransId="{0B6F1A9F-110E-44C6-B703-DD3CCD75B392}"/>
    <dgm:cxn modelId="{EC428128-E8FB-40F8-AAAC-555F36485515}" type="presOf" srcId="{784752CE-E48A-43D0-BAD1-FDF393CEAE51}" destId="{A1BB417F-64E5-41A5-83DE-B37CF1958899}" srcOrd="1" destOrd="0" presId="urn:microsoft.com/office/officeart/2005/8/layout/hierarchy2"/>
    <dgm:cxn modelId="{31615A57-E3F1-4150-9F6C-13C8CFD83A0F}" type="presOf" srcId="{6A6041A4-43C2-4ECB-9DA3-8B273183DF9A}" destId="{D32EAE78-D5BE-465D-A463-9F76F26D57F1}" srcOrd="0" destOrd="0" presId="urn:microsoft.com/office/officeart/2005/8/layout/hierarchy2"/>
    <dgm:cxn modelId="{E5DC44B2-4674-449E-B9D7-21940B4B2F5E}" type="presOf" srcId="{16B4039C-059E-4567-A1C0-8B770DB7EB59}" destId="{37AE0045-07C6-4764-A324-FFB3DA43442D}" srcOrd="0" destOrd="0" presId="urn:microsoft.com/office/officeart/2005/8/layout/hierarchy2"/>
    <dgm:cxn modelId="{FA0D8514-D511-4B6C-A9E5-6CA0E3F21956}" srcId="{16B4039C-059E-4567-A1C0-8B770DB7EB59}" destId="{6A6041A4-43C2-4ECB-9DA3-8B273183DF9A}" srcOrd="1" destOrd="0" parTransId="{784752CE-E48A-43D0-BAD1-FDF393CEAE51}" sibTransId="{3DAEC3BE-5D2F-4AF3-B693-B1747D8B3E39}"/>
    <dgm:cxn modelId="{F85EF0F1-3565-4533-A1E3-E38627510E4F}" srcId="{16B4039C-059E-4567-A1C0-8B770DB7EB59}" destId="{DF2BD489-7C08-427F-8DE1-C09D810FF31B}" srcOrd="2" destOrd="0" parTransId="{1D635043-9146-435D-99AA-96775DA5C920}" sibTransId="{F9929D30-65D2-4A4E-AB89-609CE4C186D7}"/>
    <dgm:cxn modelId="{9626A7FD-B913-4BF0-B12F-FB2D3D620CCC}" type="presOf" srcId="{4C65C361-A2FF-4E4E-BE02-CCD99E6176C8}" destId="{BB4FB8D5-9CB8-428B-BE12-F778ACCB29AB}" srcOrd="1" destOrd="0" presId="urn:microsoft.com/office/officeart/2005/8/layout/hierarchy2"/>
    <dgm:cxn modelId="{4041B6EC-960D-4A6E-9C1C-5DCB6C381F69}" type="presOf" srcId="{2AFD660D-A5D5-43CD-A135-9E99CEA1A0C9}" destId="{98B56A68-E82E-4DE6-8091-353A1294E609}" srcOrd="0" destOrd="0" presId="urn:microsoft.com/office/officeart/2005/8/layout/hierarchy2"/>
    <dgm:cxn modelId="{1CA3CFDE-C900-4409-A55B-DF2C8A1B79DB}" type="presOf" srcId="{D34E4DB3-CCEA-4A13-A6E2-2F0D9B7463DF}" destId="{1C303755-705E-423E-9640-9869F70B71B1}" srcOrd="0" destOrd="0" presId="urn:microsoft.com/office/officeart/2005/8/layout/hierarchy2"/>
    <dgm:cxn modelId="{DAECD0D2-A1D8-4B64-9AC6-59274566BCB6}" srcId="{16B4039C-059E-4567-A1C0-8B770DB7EB59}" destId="{8F184BA1-D708-4287-856B-ACB27A8F399E}" srcOrd="0" destOrd="0" parTransId="{D34E4DB3-CCEA-4A13-A6E2-2F0D9B7463DF}" sibTransId="{1C16FD8B-0EE8-4EDB-8827-B9B2D69C67B0}"/>
    <dgm:cxn modelId="{581623AC-DDA8-47F7-93C3-2234BDC017B6}" srcId="{16B4039C-059E-4567-A1C0-8B770DB7EB59}" destId="{41F3BEB4-F910-4AF3-B160-83539621E3E5}" srcOrd="3" destOrd="0" parTransId="{2AFD660D-A5D5-43CD-A135-9E99CEA1A0C9}" sibTransId="{552D6D82-A061-4BD2-B487-6C00D0F24B62}"/>
    <dgm:cxn modelId="{8A3A2641-E998-4B1D-B42B-6CE10A4506FA}" type="presOf" srcId="{4CE445A3-CA1A-4E02-8410-D99993B6DAC7}" destId="{20DBAE8E-4E8A-4DF8-88F2-FF3CFFD075B8}" srcOrd="1" destOrd="0" presId="urn:microsoft.com/office/officeart/2005/8/layout/hierarchy2"/>
    <dgm:cxn modelId="{680A4C50-1806-4CD8-85CC-D33011E60AF9}" type="presOf" srcId="{2AFD660D-A5D5-43CD-A135-9E99CEA1A0C9}" destId="{29DB4079-A53D-42CA-A133-41DCBC29D3FE}" srcOrd="1" destOrd="0" presId="urn:microsoft.com/office/officeart/2005/8/layout/hierarchy2"/>
    <dgm:cxn modelId="{3FAB3354-D3F9-47DD-BB01-AC89EC2D4630}" type="presOf" srcId="{784752CE-E48A-43D0-BAD1-FDF393CEAE51}" destId="{AFA59904-360B-4A65-AB51-4FEADCC06130}" srcOrd="0" destOrd="0" presId="urn:microsoft.com/office/officeart/2005/8/layout/hierarchy2"/>
    <dgm:cxn modelId="{0B44D353-86A0-429C-84D1-B6EEB4F7C6EA}" type="presOf" srcId="{1D635043-9146-435D-99AA-96775DA5C920}" destId="{9748DBD2-C816-4A5F-85D1-80D26A7D1218}" srcOrd="0" destOrd="0" presId="urn:microsoft.com/office/officeart/2005/8/layout/hierarchy2"/>
    <dgm:cxn modelId="{1B4CC5DA-6360-4D6A-9698-95DF8F8B12C3}" srcId="{75C21EA2-17BA-47ED-97D9-9FE4AF6535A8}" destId="{16B4039C-059E-4567-A1C0-8B770DB7EB59}" srcOrd="0" destOrd="0" parTransId="{4CE445A3-CA1A-4E02-8410-D99993B6DAC7}" sibTransId="{FB0FD6B1-DE1C-4E2D-875E-B2F79C53DE84}"/>
    <dgm:cxn modelId="{2DFBA6D9-60B8-4D07-A204-D8E4CD7297F4}" type="presOf" srcId="{E87952A6-4349-4423-B965-35887BB55FE6}" destId="{97CBDB56-1D89-4784-80D2-5A421B079BD7}" srcOrd="1" destOrd="0" presId="urn:microsoft.com/office/officeart/2005/8/layout/hierarchy2"/>
    <dgm:cxn modelId="{7B53A1CD-3949-4E51-8065-E7B086DB96F2}" type="presOf" srcId="{4C65C361-A2FF-4E4E-BE02-CCD99E6176C8}" destId="{20BE8AF9-61C2-4085-AFDC-667613AD4FAE}" srcOrd="0" destOrd="0" presId="urn:microsoft.com/office/officeart/2005/8/layout/hierarchy2"/>
    <dgm:cxn modelId="{1A0EEEAD-B048-4882-ADE1-3A13068C728C}" srcId="{730D0F87-9991-4ED7-97A6-8CB1DC6EA039}" destId="{75C21EA2-17BA-47ED-97D9-9FE4AF6535A8}" srcOrd="0" destOrd="0" parTransId="{1B711EB8-FEEA-48DD-8C2D-93C94854B954}" sibTransId="{BB4922C4-7078-48C6-ADDD-E776B186633A}"/>
    <dgm:cxn modelId="{D20B135F-1DBA-4B43-BDEE-C4566E36FCFE}" srcId="{16B4039C-059E-4567-A1C0-8B770DB7EB59}" destId="{2B9134E3-E921-4DB7-A46B-1F3A046A2E0D}" srcOrd="4" destOrd="0" parTransId="{4C65C361-A2FF-4E4E-BE02-CCD99E6176C8}" sibTransId="{0C01297A-DF36-4355-ABE5-4EDCD86D8DC1}"/>
    <dgm:cxn modelId="{D5107657-7294-43AD-AE9D-3C017DA1E576}" type="presOf" srcId="{730D0F87-9991-4ED7-97A6-8CB1DC6EA039}" destId="{5710A23E-541A-4558-AB07-D6BEEEE2259E}" srcOrd="0" destOrd="0" presId="urn:microsoft.com/office/officeart/2005/8/layout/hierarchy2"/>
    <dgm:cxn modelId="{F5E853FA-AAC9-47E1-B0AB-B3B7756ECBA3}" type="presOf" srcId="{D34E4DB3-CCEA-4A13-A6E2-2F0D9B7463DF}" destId="{EBD3C0F5-6154-4645-81F2-8366BE3268BC}" srcOrd="1" destOrd="0" presId="urn:microsoft.com/office/officeart/2005/8/layout/hierarchy2"/>
    <dgm:cxn modelId="{EE74B65F-5D17-471C-AF5E-E0B2E5617622}" type="presOf" srcId="{1D635043-9146-435D-99AA-96775DA5C920}" destId="{4D347D9E-64BF-4868-BC74-CB66348B1B93}" srcOrd="1" destOrd="0" presId="urn:microsoft.com/office/officeart/2005/8/layout/hierarchy2"/>
    <dgm:cxn modelId="{2EE3CB4C-B382-4865-A58D-DE3CA86FCE56}" type="presOf" srcId="{2B9134E3-E921-4DB7-A46B-1F3A046A2E0D}" destId="{FF2F2A97-2E64-4BD9-A4B3-753D92196C1B}" srcOrd="0" destOrd="0" presId="urn:microsoft.com/office/officeart/2005/8/layout/hierarchy2"/>
    <dgm:cxn modelId="{D9A9F474-2F1A-4CB6-8793-EC6D8AA92B41}" type="presOf" srcId="{75C21EA2-17BA-47ED-97D9-9FE4AF6535A8}" destId="{815326FA-890E-4C7D-87BC-02B044DFF709}" srcOrd="0" destOrd="0" presId="urn:microsoft.com/office/officeart/2005/8/layout/hierarchy2"/>
    <dgm:cxn modelId="{987A40EF-BCF1-4BDE-9ED6-B8A8282E26AD}" type="presOf" srcId="{747D1795-F1EB-4C30-AB92-4928F018912F}" destId="{9C759F83-6F6D-4F33-AD78-83766DE5CD36}" srcOrd="0" destOrd="0" presId="urn:microsoft.com/office/officeart/2005/8/layout/hierarchy2"/>
    <dgm:cxn modelId="{77511045-5C74-429C-BEEB-9CC6576A17BD}" type="presParOf" srcId="{5710A23E-541A-4558-AB07-D6BEEEE2259E}" destId="{0A4AACC9-F6ED-4872-A092-C158E8079AC3}" srcOrd="0" destOrd="0" presId="urn:microsoft.com/office/officeart/2005/8/layout/hierarchy2"/>
    <dgm:cxn modelId="{33715189-96DF-451E-BD57-A4CAB6CDDABB}" type="presParOf" srcId="{0A4AACC9-F6ED-4872-A092-C158E8079AC3}" destId="{815326FA-890E-4C7D-87BC-02B044DFF709}" srcOrd="0" destOrd="0" presId="urn:microsoft.com/office/officeart/2005/8/layout/hierarchy2"/>
    <dgm:cxn modelId="{AA445490-8D55-4904-962E-0B9C628498A5}" type="presParOf" srcId="{0A4AACC9-F6ED-4872-A092-C158E8079AC3}" destId="{24C57442-4423-4E95-98BD-0F93C9660ADB}" srcOrd="1" destOrd="0" presId="urn:microsoft.com/office/officeart/2005/8/layout/hierarchy2"/>
    <dgm:cxn modelId="{B2186953-724D-40F2-AE84-6E3F93F07B20}" type="presParOf" srcId="{24C57442-4423-4E95-98BD-0F93C9660ADB}" destId="{38FED32C-2FBF-4B80-A86A-C49407A5AC9F}" srcOrd="0" destOrd="0" presId="urn:microsoft.com/office/officeart/2005/8/layout/hierarchy2"/>
    <dgm:cxn modelId="{661CE08F-CD9D-4D3A-9194-330E78953609}" type="presParOf" srcId="{38FED32C-2FBF-4B80-A86A-C49407A5AC9F}" destId="{20DBAE8E-4E8A-4DF8-88F2-FF3CFFD075B8}" srcOrd="0" destOrd="0" presId="urn:microsoft.com/office/officeart/2005/8/layout/hierarchy2"/>
    <dgm:cxn modelId="{31CF9A83-BE42-42BB-BBE2-491805650BE8}" type="presParOf" srcId="{24C57442-4423-4E95-98BD-0F93C9660ADB}" destId="{90CEF65C-49EA-4A89-B589-1E15DE8BB24A}" srcOrd="1" destOrd="0" presId="urn:microsoft.com/office/officeart/2005/8/layout/hierarchy2"/>
    <dgm:cxn modelId="{F04498C5-2CF0-474E-8C08-6DB97F05AEF5}" type="presParOf" srcId="{90CEF65C-49EA-4A89-B589-1E15DE8BB24A}" destId="{37AE0045-07C6-4764-A324-FFB3DA43442D}" srcOrd="0" destOrd="0" presId="urn:microsoft.com/office/officeart/2005/8/layout/hierarchy2"/>
    <dgm:cxn modelId="{38A494DC-BC8E-4584-9D04-1106D25CFDCF}" type="presParOf" srcId="{90CEF65C-49EA-4A89-B589-1E15DE8BB24A}" destId="{FE252BF7-EE81-4341-A6B2-8A5A65826CB8}" srcOrd="1" destOrd="0" presId="urn:microsoft.com/office/officeart/2005/8/layout/hierarchy2"/>
    <dgm:cxn modelId="{CD8FC122-6606-47F9-B544-9B6BF5D0DFB5}" type="presParOf" srcId="{FE252BF7-EE81-4341-A6B2-8A5A65826CB8}" destId="{1C303755-705E-423E-9640-9869F70B71B1}" srcOrd="0" destOrd="0" presId="urn:microsoft.com/office/officeart/2005/8/layout/hierarchy2"/>
    <dgm:cxn modelId="{1C24B0DC-1F5C-4E01-AF44-7D4E2448DC3F}" type="presParOf" srcId="{1C303755-705E-423E-9640-9869F70B71B1}" destId="{EBD3C0F5-6154-4645-81F2-8366BE3268BC}" srcOrd="0" destOrd="0" presId="urn:microsoft.com/office/officeart/2005/8/layout/hierarchy2"/>
    <dgm:cxn modelId="{A8E42881-F641-4CCB-8F10-C881B1BAFE90}" type="presParOf" srcId="{FE252BF7-EE81-4341-A6B2-8A5A65826CB8}" destId="{BC8BE8CB-5F7B-4909-BBD6-4C3F5F86377B}" srcOrd="1" destOrd="0" presId="urn:microsoft.com/office/officeart/2005/8/layout/hierarchy2"/>
    <dgm:cxn modelId="{F1B4B8D5-064C-4A53-AB9E-5089F6D0A304}" type="presParOf" srcId="{BC8BE8CB-5F7B-4909-BBD6-4C3F5F86377B}" destId="{017B7B8E-E166-4DA9-B251-33C111B493B7}" srcOrd="0" destOrd="0" presId="urn:microsoft.com/office/officeart/2005/8/layout/hierarchy2"/>
    <dgm:cxn modelId="{0B1A1FAE-B012-4700-8489-0E84D6FED2A6}" type="presParOf" srcId="{BC8BE8CB-5F7B-4909-BBD6-4C3F5F86377B}" destId="{F874EFDE-3D8F-4252-9CA9-DA413B64F2E2}" srcOrd="1" destOrd="0" presId="urn:microsoft.com/office/officeart/2005/8/layout/hierarchy2"/>
    <dgm:cxn modelId="{4DE031A3-3388-44CD-827C-DE05C68F423C}" type="presParOf" srcId="{FE252BF7-EE81-4341-A6B2-8A5A65826CB8}" destId="{AFA59904-360B-4A65-AB51-4FEADCC06130}" srcOrd="2" destOrd="0" presId="urn:microsoft.com/office/officeart/2005/8/layout/hierarchy2"/>
    <dgm:cxn modelId="{9E66D6E1-F254-4712-88EC-970FF0615DF5}" type="presParOf" srcId="{AFA59904-360B-4A65-AB51-4FEADCC06130}" destId="{A1BB417F-64E5-41A5-83DE-B37CF1958899}" srcOrd="0" destOrd="0" presId="urn:microsoft.com/office/officeart/2005/8/layout/hierarchy2"/>
    <dgm:cxn modelId="{F8C107B1-7685-4A7F-A847-34FF8775D018}" type="presParOf" srcId="{FE252BF7-EE81-4341-A6B2-8A5A65826CB8}" destId="{93840E6A-8293-4722-BFFA-290708645D82}" srcOrd="3" destOrd="0" presId="urn:microsoft.com/office/officeart/2005/8/layout/hierarchy2"/>
    <dgm:cxn modelId="{AE0DAEA4-3123-48FD-973C-B77F620847FC}" type="presParOf" srcId="{93840E6A-8293-4722-BFFA-290708645D82}" destId="{D32EAE78-D5BE-465D-A463-9F76F26D57F1}" srcOrd="0" destOrd="0" presId="urn:microsoft.com/office/officeart/2005/8/layout/hierarchy2"/>
    <dgm:cxn modelId="{AB7DDD10-5C08-4B72-9954-E36170E65874}" type="presParOf" srcId="{93840E6A-8293-4722-BFFA-290708645D82}" destId="{A2352DD2-43DF-4EDB-B21C-A8FDFD0C2C12}" srcOrd="1" destOrd="0" presId="urn:microsoft.com/office/officeart/2005/8/layout/hierarchy2"/>
    <dgm:cxn modelId="{2380611B-B0DD-47FD-A0C0-CFB7AFBEC36B}" type="presParOf" srcId="{FE252BF7-EE81-4341-A6B2-8A5A65826CB8}" destId="{9748DBD2-C816-4A5F-85D1-80D26A7D1218}" srcOrd="4" destOrd="0" presId="urn:microsoft.com/office/officeart/2005/8/layout/hierarchy2"/>
    <dgm:cxn modelId="{D22F5DCA-D625-4BEF-8CFA-53702ACDDD38}" type="presParOf" srcId="{9748DBD2-C816-4A5F-85D1-80D26A7D1218}" destId="{4D347D9E-64BF-4868-BC74-CB66348B1B93}" srcOrd="0" destOrd="0" presId="urn:microsoft.com/office/officeart/2005/8/layout/hierarchy2"/>
    <dgm:cxn modelId="{CD9197F8-4634-42F8-838E-94480E8B9808}" type="presParOf" srcId="{FE252BF7-EE81-4341-A6B2-8A5A65826CB8}" destId="{78F7BB24-E4F6-4DF7-B002-27964C7DFD66}" srcOrd="5" destOrd="0" presId="urn:microsoft.com/office/officeart/2005/8/layout/hierarchy2"/>
    <dgm:cxn modelId="{4A60774D-961C-416B-9F9E-DE83CC75B7A4}" type="presParOf" srcId="{78F7BB24-E4F6-4DF7-B002-27964C7DFD66}" destId="{602D8977-F7DC-4583-9EE1-DBE2899FB79C}" srcOrd="0" destOrd="0" presId="urn:microsoft.com/office/officeart/2005/8/layout/hierarchy2"/>
    <dgm:cxn modelId="{6447CD64-59B6-4289-A7D1-540D482F97B9}" type="presParOf" srcId="{78F7BB24-E4F6-4DF7-B002-27964C7DFD66}" destId="{AAB62131-9F94-4662-8A3F-F8AD312E80B4}" srcOrd="1" destOrd="0" presId="urn:microsoft.com/office/officeart/2005/8/layout/hierarchy2"/>
    <dgm:cxn modelId="{0DBF027F-2DFF-45CD-A467-8010FB10978E}" type="presParOf" srcId="{FE252BF7-EE81-4341-A6B2-8A5A65826CB8}" destId="{98B56A68-E82E-4DE6-8091-353A1294E609}" srcOrd="6" destOrd="0" presId="urn:microsoft.com/office/officeart/2005/8/layout/hierarchy2"/>
    <dgm:cxn modelId="{03F8A74F-5B22-4505-A8C2-681F6D60B375}" type="presParOf" srcId="{98B56A68-E82E-4DE6-8091-353A1294E609}" destId="{29DB4079-A53D-42CA-A133-41DCBC29D3FE}" srcOrd="0" destOrd="0" presId="urn:microsoft.com/office/officeart/2005/8/layout/hierarchy2"/>
    <dgm:cxn modelId="{0F2C8FA7-051F-4751-8146-5361B7BAB8A4}" type="presParOf" srcId="{FE252BF7-EE81-4341-A6B2-8A5A65826CB8}" destId="{2300E2F9-4B73-4868-B17A-BD2DC5E2C531}" srcOrd="7" destOrd="0" presId="urn:microsoft.com/office/officeart/2005/8/layout/hierarchy2"/>
    <dgm:cxn modelId="{900486F0-408A-4B14-9F01-BF002C8C0301}" type="presParOf" srcId="{2300E2F9-4B73-4868-B17A-BD2DC5E2C531}" destId="{0AD201CE-201D-490F-97DD-C5085ACCA325}" srcOrd="0" destOrd="0" presId="urn:microsoft.com/office/officeart/2005/8/layout/hierarchy2"/>
    <dgm:cxn modelId="{205BDEEA-5168-496F-916F-75014F9E78A0}" type="presParOf" srcId="{2300E2F9-4B73-4868-B17A-BD2DC5E2C531}" destId="{DB747E02-E7AB-4AED-92E8-000834FF32DA}" srcOrd="1" destOrd="0" presId="urn:microsoft.com/office/officeart/2005/8/layout/hierarchy2"/>
    <dgm:cxn modelId="{9B794F11-8B92-48F1-83AE-D561A18D16B9}" type="presParOf" srcId="{FE252BF7-EE81-4341-A6B2-8A5A65826CB8}" destId="{20BE8AF9-61C2-4085-AFDC-667613AD4FAE}" srcOrd="8" destOrd="0" presId="urn:microsoft.com/office/officeart/2005/8/layout/hierarchy2"/>
    <dgm:cxn modelId="{FA25116D-AC88-4A64-BA01-38E9F23AB76D}" type="presParOf" srcId="{20BE8AF9-61C2-4085-AFDC-667613AD4FAE}" destId="{BB4FB8D5-9CB8-428B-BE12-F778ACCB29AB}" srcOrd="0" destOrd="0" presId="urn:microsoft.com/office/officeart/2005/8/layout/hierarchy2"/>
    <dgm:cxn modelId="{6D8F8534-4D30-4975-B8DF-12624B4695F7}" type="presParOf" srcId="{FE252BF7-EE81-4341-A6B2-8A5A65826CB8}" destId="{AA64EB3C-26FE-473F-B743-AD4D589D7C15}" srcOrd="9" destOrd="0" presId="urn:microsoft.com/office/officeart/2005/8/layout/hierarchy2"/>
    <dgm:cxn modelId="{6634FF8F-B53A-455E-9D8E-7D00BF30D50E}" type="presParOf" srcId="{AA64EB3C-26FE-473F-B743-AD4D589D7C15}" destId="{FF2F2A97-2E64-4BD9-A4B3-753D92196C1B}" srcOrd="0" destOrd="0" presId="urn:microsoft.com/office/officeart/2005/8/layout/hierarchy2"/>
    <dgm:cxn modelId="{68D1C5DE-0EAD-4432-958B-F3EA39A55953}" type="presParOf" srcId="{AA64EB3C-26FE-473F-B743-AD4D589D7C15}" destId="{E26F16FA-DA5B-4169-8E6C-24EDFA6DD343}" srcOrd="1" destOrd="0" presId="urn:microsoft.com/office/officeart/2005/8/layout/hierarchy2"/>
    <dgm:cxn modelId="{2307249A-0CF7-48E7-BEB7-2E8A1624E0B5}" type="presParOf" srcId="{24C57442-4423-4E95-98BD-0F93C9660ADB}" destId="{9E58A9DE-86B9-4602-AAB8-F9AF83E278F6}" srcOrd="2" destOrd="0" presId="urn:microsoft.com/office/officeart/2005/8/layout/hierarchy2"/>
    <dgm:cxn modelId="{C11AEC34-83CE-41CA-84A2-364DB8A481AE}" type="presParOf" srcId="{9E58A9DE-86B9-4602-AAB8-F9AF83E278F6}" destId="{97CBDB56-1D89-4784-80D2-5A421B079BD7}" srcOrd="0" destOrd="0" presId="urn:microsoft.com/office/officeart/2005/8/layout/hierarchy2"/>
    <dgm:cxn modelId="{3F2047D0-3F5F-49E6-9F08-721A80BEA9CF}" type="presParOf" srcId="{24C57442-4423-4E95-98BD-0F93C9660ADB}" destId="{7B4041D2-80A6-46A0-866A-43C9193FD5DF}" srcOrd="3" destOrd="0" presId="urn:microsoft.com/office/officeart/2005/8/layout/hierarchy2"/>
    <dgm:cxn modelId="{54657D07-4C78-42FE-9066-956CAC405920}" type="presParOf" srcId="{7B4041D2-80A6-46A0-866A-43C9193FD5DF}" destId="{9C759F83-6F6D-4F33-AD78-83766DE5CD36}" srcOrd="0" destOrd="0" presId="urn:microsoft.com/office/officeart/2005/8/layout/hierarchy2"/>
    <dgm:cxn modelId="{A13998C4-4A4D-4584-AC6C-7231F47B29BE}" type="presParOf" srcId="{7B4041D2-80A6-46A0-866A-43C9193FD5DF}" destId="{0B8796E8-E8E9-4B36-891E-DBA4F6088CE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F70D87-1556-4885-A0E9-A4B1944F2B9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5FA21048-6C97-4F4F-8599-C1570EAAF548}">
      <dgm:prSet phldrT="[Teksti]" custT="1"/>
      <dgm:spPr/>
      <dgm:t>
        <a:bodyPr/>
        <a:lstStyle/>
        <a:p>
          <a:r>
            <a:rPr lang="fi-FI" sz="1000" dirty="0" smtClean="0"/>
            <a:t>Kriisitilanteisiin varautuminen</a:t>
          </a:r>
          <a:endParaRPr lang="fi-FI" sz="1000" dirty="0"/>
        </a:p>
      </dgm:t>
    </dgm:pt>
    <dgm:pt modelId="{036B5668-8559-48A6-9781-34988ADA81D8}" type="parTrans" cxnId="{37C07388-DECD-403A-A183-C9E2A35A3FD1}">
      <dgm:prSet/>
      <dgm:spPr/>
      <dgm:t>
        <a:bodyPr/>
        <a:lstStyle/>
        <a:p>
          <a:endParaRPr lang="fi-FI"/>
        </a:p>
      </dgm:t>
    </dgm:pt>
    <dgm:pt modelId="{F28A7A8C-B966-42BD-859F-C4E29FA19034}" type="sibTrans" cxnId="{37C07388-DECD-403A-A183-C9E2A35A3FD1}">
      <dgm:prSet/>
      <dgm:spPr/>
      <dgm:t>
        <a:bodyPr/>
        <a:lstStyle/>
        <a:p>
          <a:endParaRPr lang="fi-FI"/>
        </a:p>
      </dgm:t>
    </dgm:pt>
    <dgm:pt modelId="{CA3DA8D5-A945-4071-AC66-85D12398379A}">
      <dgm:prSet phldrT="[Teksti]" custT="1"/>
      <dgm:spPr/>
      <dgm:t>
        <a:bodyPr/>
        <a:lstStyle/>
        <a:p>
          <a:r>
            <a:rPr lang="fi-FI" sz="1000" b="1" dirty="0" smtClean="0"/>
            <a:t>Yhteyshenkilöiden/tahojen ja vastuuhenkilön kirjaaminen suunnitelmaan</a:t>
          </a:r>
          <a:endParaRPr lang="fi-FI" sz="1000" b="1" dirty="0"/>
        </a:p>
      </dgm:t>
    </dgm:pt>
    <dgm:pt modelId="{630C7688-A484-40CF-9BDA-E53A043D3B60}" type="parTrans" cxnId="{C9740DB5-1851-4CDA-ADA2-D5A99166547E}">
      <dgm:prSet/>
      <dgm:spPr/>
      <dgm:t>
        <a:bodyPr/>
        <a:lstStyle/>
        <a:p>
          <a:endParaRPr lang="fi-FI"/>
        </a:p>
      </dgm:t>
    </dgm:pt>
    <dgm:pt modelId="{9658BCE5-83FB-485E-82F7-9B553CC2EC64}" type="sibTrans" cxnId="{C9740DB5-1851-4CDA-ADA2-D5A99166547E}">
      <dgm:prSet/>
      <dgm:spPr/>
      <dgm:t>
        <a:bodyPr/>
        <a:lstStyle/>
        <a:p>
          <a:endParaRPr lang="fi-FI"/>
        </a:p>
      </dgm:t>
    </dgm:pt>
    <dgm:pt modelId="{286D81D4-9A34-4291-A940-CE69DA1A44FA}">
      <dgm:prSet phldrT="[Teksti]" custT="1"/>
      <dgm:spPr/>
      <dgm:t>
        <a:bodyPr/>
        <a:lstStyle/>
        <a:p>
          <a:r>
            <a:rPr lang="fi-FI" sz="1000" dirty="0" smtClean="0"/>
            <a:t>Omaishoitajuuden tunnistaminen kriisitilanteissa</a:t>
          </a:r>
          <a:endParaRPr lang="fi-FI" sz="1000" dirty="0"/>
        </a:p>
      </dgm:t>
    </dgm:pt>
    <dgm:pt modelId="{A8CE42CD-46E4-4A2C-9126-A3362FE3B216}" type="parTrans" cxnId="{4691F720-1409-49D7-82CE-1075C49484D7}">
      <dgm:prSet/>
      <dgm:spPr/>
      <dgm:t>
        <a:bodyPr/>
        <a:lstStyle/>
        <a:p>
          <a:endParaRPr lang="fi-FI"/>
        </a:p>
      </dgm:t>
    </dgm:pt>
    <dgm:pt modelId="{5565261F-B645-4A27-977C-24934CCD2D15}" type="sibTrans" cxnId="{4691F720-1409-49D7-82CE-1075C49484D7}">
      <dgm:prSet/>
      <dgm:spPr/>
      <dgm:t>
        <a:bodyPr/>
        <a:lstStyle/>
        <a:p>
          <a:endParaRPr lang="fi-FI"/>
        </a:p>
      </dgm:t>
    </dgm:pt>
    <dgm:pt modelId="{70C47CE8-417F-46A0-B07E-A5FFECD15F2A}">
      <dgm:prSet phldrT="[Teksti]" custT="1"/>
      <dgm:spPr/>
      <dgm:t>
        <a:bodyPr/>
        <a:lstStyle/>
        <a:p>
          <a:r>
            <a:rPr lang="fi-FI" sz="1000" b="1" dirty="0" smtClean="0"/>
            <a:t>Omaishoitokortti: lähetetään päätöksen mukana, annetaan hyvinvointi- ja terveystarkastusten yhteydessä</a:t>
          </a:r>
          <a:endParaRPr lang="fi-FI" sz="1000" b="1" dirty="0"/>
        </a:p>
      </dgm:t>
    </dgm:pt>
    <dgm:pt modelId="{03BC51DE-3C86-4BA7-A08F-7A4D2F4B68B4}" type="parTrans" cxnId="{7C0B4DFC-62BD-4E91-9EF5-9B57F94964AF}">
      <dgm:prSet/>
      <dgm:spPr/>
      <dgm:t>
        <a:bodyPr/>
        <a:lstStyle/>
        <a:p>
          <a:endParaRPr lang="fi-FI"/>
        </a:p>
      </dgm:t>
    </dgm:pt>
    <dgm:pt modelId="{613B0A8B-1157-4C8F-B0C6-F6A5A0AE6278}" type="sibTrans" cxnId="{7C0B4DFC-62BD-4E91-9EF5-9B57F94964AF}">
      <dgm:prSet/>
      <dgm:spPr/>
      <dgm:t>
        <a:bodyPr/>
        <a:lstStyle/>
        <a:p>
          <a:endParaRPr lang="fi-FI"/>
        </a:p>
      </dgm:t>
    </dgm:pt>
    <dgm:pt modelId="{8AFB2C2C-FE7E-4B22-A4B3-A7240E275E84}">
      <dgm:prSet phldrT="[Teksti]" custT="1"/>
      <dgm:spPr/>
      <dgm:t>
        <a:bodyPr/>
        <a:lstStyle/>
        <a:p>
          <a:r>
            <a:rPr lang="fi-FI" sz="1000" b="1" dirty="0" smtClean="0"/>
            <a:t>Tieto omaishoitajuudesta kirjataan omaishoitajan tietoihin</a:t>
          </a:r>
          <a:endParaRPr lang="fi-FI" sz="1000" b="1" strike="sngStrike" dirty="0">
            <a:solidFill>
              <a:srgbClr val="C00000"/>
            </a:solidFill>
          </a:endParaRPr>
        </a:p>
      </dgm:t>
    </dgm:pt>
    <dgm:pt modelId="{4FD994A7-C4C3-4140-B505-8436589015FF}" type="parTrans" cxnId="{FB2648CC-7F64-4739-96F6-F5CBA84B8021}">
      <dgm:prSet/>
      <dgm:spPr/>
      <dgm:t>
        <a:bodyPr/>
        <a:lstStyle/>
        <a:p>
          <a:endParaRPr lang="fi-FI"/>
        </a:p>
      </dgm:t>
    </dgm:pt>
    <dgm:pt modelId="{3DB6256F-72EB-4695-92FA-8D6B89159030}" type="sibTrans" cxnId="{FB2648CC-7F64-4739-96F6-F5CBA84B8021}">
      <dgm:prSet/>
      <dgm:spPr/>
      <dgm:t>
        <a:bodyPr/>
        <a:lstStyle/>
        <a:p>
          <a:endParaRPr lang="fi-FI"/>
        </a:p>
      </dgm:t>
    </dgm:pt>
    <dgm:pt modelId="{BD6D5FE2-7DA1-4011-BA49-164BF86D65F7}">
      <dgm:prSet phldrT="[Teksti]" custT="1"/>
      <dgm:spPr/>
      <dgm:t>
        <a:bodyPr/>
        <a:lstStyle/>
        <a:p>
          <a:r>
            <a:rPr lang="fi-FI" sz="1000" dirty="0" smtClean="0"/>
            <a:t>Toiminta omaishoidon päättymistilanteissa</a:t>
          </a:r>
          <a:endParaRPr lang="fi-FI" sz="1000" dirty="0"/>
        </a:p>
      </dgm:t>
    </dgm:pt>
    <dgm:pt modelId="{6157F1F9-0ABF-41AC-BF66-4F5B97548DDF}" type="parTrans" cxnId="{5CFBCCBA-E734-436D-8D3A-159CB2A64E77}">
      <dgm:prSet/>
      <dgm:spPr/>
      <dgm:t>
        <a:bodyPr/>
        <a:lstStyle/>
        <a:p>
          <a:endParaRPr lang="fi-FI"/>
        </a:p>
      </dgm:t>
    </dgm:pt>
    <dgm:pt modelId="{179A7A37-1BE8-40AF-8717-47838937CFE2}" type="sibTrans" cxnId="{5CFBCCBA-E734-436D-8D3A-159CB2A64E77}">
      <dgm:prSet/>
      <dgm:spPr/>
      <dgm:t>
        <a:bodyPr/>
        <a:lstStyle/>
        <a:p>
          <a:endParaRPr lang="fi-FI"/>
        </a:p>
      </dgm:t>
    </dgm:pt>
    <dgm:pt modelId="{DAC1CF17-D1D6-471B-83CA-26893C325DB2}">
      <dgm:prSet phldrT="[Teksti]" custT="1"/>
      <dgm:spPr/>
      <dgm:t>
        <a:bodyPr/>
        <a:lstStyle/>
        <a:p>
          <a:r>
            <a:rPr lang="fi-FI" sz="1000" b="1" dirty="0" smtClean="0"/>
            <a:t>Yhteydenotto (omaishoidon ohjaaja)</a:t>
          </a:r>
          <a:endParaRPr lang="fi-FI" sz="1000" b="1" dirty="0"/>
        </a:p>
      </dgm:t>
    </dgm:pt>
    <dgm:pt modelId="{821ECC6A-AE1B-4AFB-AB38-881E63EAB4DD}" type="parTrans" cxnId="{9FDCAC4F-15D2-455A-9165-4DFE5F3FC962}">
      <dgm:prSet/>
      <dgm:spPr/>
      <dgm:t>
        <a:bodyPr/>
        <a:lstStyle/>
        <a:p>
          <a:endParaRPr lang="fi-FI"/>
        </a:p>
      </dgm:t>
    </dgm:pt>
    <dgm:pt modelId="{70CF4E89-3D70-4EC4-93F7-1B6E51442475}" type="sibTrans" cxnId="{9FDCAC4F-15D2-455A-9165-4DFE5F3FC962}">
      <dgm:prSet/>
      <dgm:spPr/>
      <dgm:t>
        <a:bodyPr/>
        <a:lstStyle/>
        <a:p>
          <a:endParaRPr lang="fi-FI"/>
        </a:p>
      </dgm:t>
    </dgm:pt>
    <dgm:pt modelId="{5C3CE6EF-3817-4F65-BD2C-B88CEAB4A528}">
      <dgm:prSet phldrT="[Teksti]" custT="1"/>
      <dgm:spPr/>
      <dgm:t>
        <a:bodyPr/>
        <a:lstStyle/>
        <a:p>
          <a:endParaRPr lang="fi-FI" sz="1000" dirty="0"/>
        </a:p>
      </dgm:t>
    </dgm:pt>
    <dgm:pt modelId="{D5F92432-D94F-4374-92B9-A15AF54C074F}" type="parTrans" cxnId="{6DE56EE5-65C9-44F8-9495-B21058D2DB52}">
      <dgm:prSet/>
      <dgm:spPr/>
      <dgm:t>
        <a:bodyPr/>
        <a:lstStyle/>
        <a:p>
          <a:endParaRPr lang="fi-FI"/>
        </a:p>
      </dgm:t>
    </dgm:pt>
    <dgm:pt modelId="{CB33DE33-A558-45EA-AB66-6A45B44C01E1}" type="sibTrans" cxnId="{6DE56EE5-65C9-44F8-9495-B21058D2DB52}">
      <dgm:prSet/>
      <dgm:spPr/>
      <dgm:t>
        <a:bodyPr/>
        <a:lstStyle/>
        <a:p>
          <a:endParaRPr lang="fi-FI"/>
        </a:p>
      </dgm:t>
    </dgm:pt>
    <dgm:pt modelId="{E5233F14-7748-41A9-8854-261E2F170254}">
      <dgm:prSet custT="1"/>
      <dgm:spPr/>
      <dgm:t>
        <a:bodyPr/>
        <a:lstStyle/>
        <a:p>
          <a:r>
            <a:rPr lang="fi-FI" sz="1000" b="1" dirty="0" smtClean="0"/>
            <a:t>Kontakti mahdollisimman pian, 0-3 vuorokaudessa tiedosta. Tarvittaessa kotikäynti</a:t>
          </a:r>
        </a:p>
      </dgm:t>
    </dgm:pt>
    <dgm:pt modelId="{087213AF-92DA-485A-B566-9ED1D0C5B20D}" type="parTrans" cxnId="{1FA10000-4E8F-4E30-8D28-D239E7C73B8F}">
      <dgm:prSet/>
      <dgm:spPr/>
      <dgm:t>
        <a:bodyPr/>
        <a:lstStyle/>
        <a:p>
          <a:endParaRPr lang="fi-FI"/>
        </a:p>
      </dgm:t>
    </dgm:pt>
    <dgm:pt modelId="{C8CC6218-0A50-40D6-8072-0A979FFA450B}" type="sibTrans" cxnId="{1FA10000-4E8F-4E30-8D28-D239E7C73B8F}">
      <dgm:prSet/>
      <dgm:spPr/>
      <dgm:t>
        <a:bodyPr/>
        <a:lstStyle/>
        <a:p>
          <a:endParaRPr lang="fi-FI"/>
        </a:p>
      </dgm:t>
    </dgm:pt>
    <dgm:pt modelId="{74B50D38-A298-479C-8BFF-11B27E741025}">
      <dgm:prSet phldrT="[Teksti]" custT="1"/>
      <dgm:spPr/>
      <dgm:t>
        <a:bodyPr/>
        <a:lstStyle/>
        <a:p>
          <a:endParaRPr lang="fi-FI" sz="1000" b="1" dirty="0"/>
        </a:p>
      </dgm:t>
    </dgm:pt>
    <dgm:pt modelId="{5E3A4FC9-DEB5-4EE8-94F0-6048CA098896}" type="parTrans" cxnId="{46EC4583-6A86-4196-AAFA-16C7754220E8}">
      <dgm:prSet/>
      <dgm:spPr/>
      <dgm:t>
        <a:bodyPr/>
        <a:lstStyle/>
        <a:p>
          <a:endParaRPr lang="fi-FI"/>
        </a:p>
      </dgm:t>
    </dgm:pt>
    <dgm:pt modelId="{86AA0CEB-FF6D-4C0D-A463-26271B9B234A}" type="sibTrans" cxnId="{46EC4583-6A86-4196-AAFA-16C7754220E8}">
      <dgm:prSet/>
      <dgm:spPr/>
      <dgm:t>
        <a:bodyPr/>
        <a:lstStyle/>
        <a:p>
          <a:endParaRPr lang="fi-FI"/>
        </a:p>
      </dgm:t>
    </dgm:pt>
    <dgm:pt modelId="{F5FF4EB8-17D8-4F84-B122-206A8AAF4E4B}">
      <dgm:prSet custT="1"/>
      <dgm:spPr/>
      <dgm:t>
        <a:bodyPr/>
        <a:lstStyle/>
        <a:p>
          <a:r>
            <a:rPr lang="fi-FI" sz="1000" b="1" dirty="0" smtClean="0"/>
            <a:t>Ohjaus tarvittavien palveluiden piiriin,  esim. kunnan tai järjestöjen toiminta ja vertaistoiminta</a:t>
          </a:r>
        </a:p>
      </dgm:t>
    </dgm:pt>
    <dgm:pt modelId="{FE579B30-AC1A-438D-94F5-376A1CB5783E}" type="parTrans" cxnId="{D2D6BFEF-F15B-48C8-9225-514D5FECC791}">
      <dgm:prSet/>
      <dgm:spPr/>
      <dgm:t>
        <a:bodyPr/>
        <a:lstStyle/>
        <a:p>
          <a:endParaRPr lang="fi-FI"/>
        </a:p>
      </dgm:t>
    </dgm:pt>
    <dgm:pt modelId="{BADD27C6-99BD-4834-926E-C35E06061A09}" type="sibTrans" cxnId="{D2D6BFEF-F15B-48C8-9225-514D5FECC791}">
      <dgm:prSet/>
      <dgm:spPr/>
      <dgm:t>
        <a:bodyPr/>
        <a:lstStyle/>
        <a:p>
          <a:endParaRPr lang="fi-FI"/>
        </a:p>
      </dgm:t>
    </dgm:pt>
    <dgm:pt modelId="{1D4E93CF-62EA-45C7-A545-ECA904F85165}">
      <dgm:prSet custT="1"/>
      <dgm:spPr/>
      <dgm:t>
        <a:bodyPr/>
        <a:lstStyle/>
        <a:p>
          <a:endParaRPr lang="fi-FI" sz="1000" b="1" dirty="0" smtClean="0"/>
        </a:p>
      </dgm:t>
    </dgm:pt>
    <dgm:pt modelId="{9795D489-B366-441F-8C94-512C48A0B6A7}" type="parTrans" cxnId="{C18BE9C4-4BAA-4AE0-914E-306C531C19E0}">
      <dgm:prSet/>
      <dgm:spPr/>
      <dgm:t>
        <a:bodyPr/>
        <a:lstStyle/>
        <a:p>
          <a:endParaRPr lang="fi-FI"/>
        </a:p>
      </dgm:t>
    </dgm:pt>
    <dgm:pt modelId="{C5AE51FB-1AC0-4DB6-98DE-C6A22AD947B5}" type="sibTrans" cxnId="{C18BE9C4-4BAA-4AE0-914E-306C531C19E0}">
      <dgm:prSet/>
      <dgm:spPr/>
      <dgm:t>
        <a:bodyPr/>
        <a:lstStyle/>
        <a:p>
          <a:endParaRPr lang="fi-FI"/>
        </a:p>
      </dgm:t>
    </dgm:pt>
    <dgm:pt modelId="{64030588-3C89-4B77-A722-17BDE44112DF}">
      <dgm:prSet phldrT="[Teksti]" custT="1"/>
      <dgm:spPr/>
      <dgm:t>
        <a:bodyPr/>
        <a:lstStyle/>
        <a:p>
          <a:r>
            <a:rPr lang="fi-FI" sz="1000" b="1" dirty="0" smtClean="0"/>
            <a:t>Tavoitteena omaishoitoperheen turvallisuudentunteen lisääminen</a:t>
          </a:r>
          <a:endParaRPr lang="fi-FI" sz="1000" b="1" dirty="0"/>
        </a:p>
      </dgm:t>
    </dgm:pt>
    <dgm:pt modelId="{D3BA3389-C8BC-4D78-BCE6-88F6EE220773}" type="parTrans" cxnId="{84D0FE03-8A71-4623-960A-161DF3BD3741}">
      <dgm:prSet/>
      <dgm:spPr/>
      <dgm:t>
        <a:bodyPr/>
        <a:lstStyle/>
        <a:p>
          <a:endParaRPr lang="fi-FI"/>
        </a:p>
      </dgm:t>
    </dgm:pt>
    <dgm:pt modelId="{78272DAF-446F-423F-BB15-78AD3484439E}" type="sibTrans" cxnId="{84D0FE03-8A71-4623-960A-161DF3BD3741}">
      <dgm:prSet/>
      <dgm:spPr/>
      <dgm:t>
        <a:bodyPr/>
        <a:lstStyle/>
        <a:p>
          <a:endParaRPr lang="fi-FI"/>
        </a:p>
      </dgm:t>
    </dgm:pt>
    <dgm:pt modelId="{2C1669F9-D38D-4FF4-BC00-9BC59BAAB4A8}">
      <dgm:prSet phldrT="[Teksti]" custT="1"/>
      <dgm:spPr/>
      <dgm:t>
        <a:bodyPr/>
        <a:lstStyle/>
        <a:p>
          <a:endParaRPr lang="fi-FI" sz="1000" b="1" dirty="0"/>
        </a:p>
      </dgm:t>
    </dgm:pt>
    <dgm:pt modelId="{9D9D64CC-9F98-4FBA-82B6-DAB45E70513C}" type="parTrans" cxnId="{B746A504-F1EE-44B7-B4DC-881A8F2F8D39}">
      <dgm:prSet/>
      <dgm:spPr/>
      <dgm:t>
        <a:bodyPr/>
        <a:lstStyle/>
        <a:p>
          <a:endParaRPr lang="fi-FI"/>
        </a:p>
      </dgm:t>
    </dgm:pt>
    <dgm:pt modelId="{913A5C07-A7F6-4045-9090-3CBA2A9F9A72}" type="sibTrans" cxnId="{B746A504-F1EE-44B7-B4DC-881A8F2F8D39}">
      <dgm:prSet/>
      <dgm:spPr/>
      <dgm:t>
        <a:bodyPr/>
        <a:lstStyle/>
        <a:p>
          <a:endParaRPr lang="fi-FI"/>
        </a:p>
      </dgm:t>
    </dgm:pt>
    <dgm:pt modelId="{8384C5E9-27FD-4017-9197-7298F4AD9652}">
      <dgm:prSet custT="1"/>
      <dgm:spPr/>
      <dgm:t>
        <a:bodyPr/>
        <a:lstStyle/>
        <a:p>
          <a:r>
            <a:rPr lang="fi-FI" sz="1000" b="1" dirty="0" smtClean="0"/>
            <a:t>Tavoitteena on tukea omaishoitajaa muuttuneessa elämäntilanteessa sekä välittää arvotusta omaishoitajuudesta    </a:t>
          </a:r>
          <a:r>
            <a:rPr lang="fi-FI" sz="1000" b="1" dirty="0" smtClean="0">
              <a:sym typeface="Wingdings" panose="05000000000000000000" pitchFamily="2" charset="2"/>
            </a:rPr>
            <a:t> </a:t>
          </a:r>
          <a:r>
            <a:rPr lang="fi-FI" sz="1000" b="1" i="1" dirty="0" smtClean="0">
              <a:sym typeface="Wingdings" panose="05000000000000000000" pitchFamily="2" charset="2"/>
            </a:rPr>
            <a:t>Kuinka sinä voit? </a:t>
          </a:r>
          <a:r>
            <a:rPr lang="fi-FI" sz="1000" b="1" dirty="0" smtClean="0">
              <a:sym typeface="Wingdings" panose="05000000000000000000" pitchFamily="2" charset="2"/>
            </a:rPr>
            <a:t>-teemalla</a:t>
          </a:r>
          <a:endParaRPr lang="fi-FI" sz="1000" b="1" dirty="0" smtClean="0"/>
        </a:p>
      </dgm:t>
    </dgm:pt>
    <dgm:pt modelId="{2F8C8B0F-ECB6-412F-B1C7-9563E93ABF1E}" type="parTrans" cxnId="{FAE7520D-2BEC-44C1-9F9B-64404B78AC04}">
      <dgm:prSet/>
      <dgm:spPr/>
      <dgm:t>
        <a:bodyPr/>
        <a:lstStyle/>
        <a:p>
          <a:endParaRPr lang="fi-FI"/>
        </a:p>
      </dgm:t>
    </dgm:pt>
    <dgm:pt modelId="{2165B400-BDA5-4D76-8D93-1234CFA088A0}" type="sibTrans" cxnId="{FAE7520D-2BEC-44C1-9F9B-64404B78AC04}">
      <dgm:prSet/>
      <dgm:spPr/>
      <dgm:t>
        <a:bodyPr/>
        <a:lstStyle/>
        <a:p>
          <a:endParaRPr lang="fi-FI"/>
        </a:p>
      </dgm:t>
    </dgm:pt>
    <dgm:pt modelId="{926A080D-2997-4238-8BF3-76DF35BEB98D}">
      <dgm:prSet custT="1"/>
      <dgm:spPr/>
      <dgm:t>
        <a:bodyPr/>
        <a:lstStyle/>
        <a:p>
          <a:endParaRPr lang="fi-FI" sz="1000" b="1" dirty="0" smtClean="0"/>
        </a:p>
      </dgm:t>
    </dgm:pt>
    <dgm:pt modelId="{023D9E96-30CD-4A9E-86EE-3F793CA0FBCE}" type="parTrans" cxnId="{FD252361-D864-4A05-B7C3-32E267173C68}">
      <dgm:prSet/>
      <dgm:spPr/>
      <dgm:t>
        <a:bodyPr/>
        <a:lstStyle/>
        <a:p>
          <a:endParaRPr lang="fi-FI"/>
        </a:p>
      </dgm:t>
    </dgm:pt>
    <dgm:pt modelId="{F87E9075-BBB0-4162-BB76-E71D79C5ED38}" type="sibTrans" cxnId="{FD252361-D864-4A05-B7C3-32E267173C68}">
      <dgm:prSet/>
      <dgm:spPr/>
      <dgm:t>
        <a:bodyPr/>
        <a:lstStyle/>
        <a:p>
          <a:endParaRPr lang="fi-FI"/>
        </a:p>
      </dgm:t>
    </dgm:pt>
    <dgm:pt modelId="{327C208A-7B63-462E-A9FC-9F9039562EFE}">
      <dgm:prSet phldrT="[Teksti]" custT="1"/>
      <dgm:spPr/>
      <dgm:t>
        <a:bodyPr/>
        <a:lstStyle/>
        <a:p>
          <a:r>
            <a:rPr lang="fi-FI" sz="1000" b="1" dirty="0" smtClean="0"/>
            <a:t>Tavoitteena on kartoittaa ja lisätä omaishoitajan tietoutta kuinka toimia ja ennaltaehkäistä omaishoidon äkillisiä muutostilanteita</a:t>
          </a:r>
          <a:endParaRPr lang="fi-FI" sz="1000" b="1" dirty="0"/>
        </a:p>
      </dgm:t>
    </dgm:pt>
    <dgm:pt modelId="{096CFDD7-1DE1-478B-89FF-5E7C26E0083B}" type="parTrans" cxnId="{51C4DB1F-2FA5-4E70-BC15-8CC3982D611B}">
      <dgm:prSet/>
      <dgm:spPr/>
      <dgm:t>
        <a:bodyPr/>
        <a:lstStyle/>
        <a:p>
          <a:endParaRPr lang="fi-FI"/>
        </a:p>
      </dgm:t>
    </dgm:pt>
    <dgm:pt modelId="{7C4191E1-ECFE-4FF2-B56B-DA3349BD5D38}" type="sibTrans" cxnId="{51C4DB1F-2FA5-4E70-BC15-8CC3982D611B}">
      <dgm:prSet/>
      <dgm:spPr/>
      <dgm:t>
        <a:bodyPr/>
        <a:lstStyle/>
        <a:p>
          <a:endParaRPr lang="fi-FI"/>
        </a:p>
      </dgm:t>
    </dgm:pt>
    <dgm:pt modelId="{124EA305-00D8-435A-A7A4-99041CB0EAE0}">
      <dgm:prSet phldrT="[Teksti]" custT="1"/>
      <dgm:spPr/>
      <dgm:t>
        <a:bodyPr/>
        <a:lstStyle/>
        <a:p>
          <a:endParaRPr lang="fi-FI" sz="1000" b="1" dirty="0"/>
        </a:p>
      </dgm:t>
    </dgm:pt>
    <dgm:pt modelId="{09F05A9D-88FD-49CF-829F-51E180B12FF2}" type="parTrans" cxnId="{E10F6493-8734-45F1-ABDD-41F9117B3A0A}">
      <dgm:prSet/>
      <dgm:spPr/>
      <dgm:t>
        <a:bodyPr/>
        <a:lstStyle/>
        <a:p>
          <a:endParaRPr lang="fi-FI"/>
        </a:p>
      </dgm:t>
    </dgm:pt>
    <dgm:pt modelId="{AA0FE789-06BC-48BA-91B6-5BB86E4431A5}" type="sibTrans" cxnId="{E10F6493-8734-45F1-ABDD-41F9117B3A0A}">
      <dgm:prSet/>
      <dgm:spPr/>
      <dgm:t>
        <a:bodyPr/>
        <a:lstStyle/>
        <a:p>
          <a:endParaRPr lang="fi-FI"/>
        </a:p>
      </dgm:t>
    </dgm:pt>
    <dgm:pt modelId="{67D61B6F-32B1-48A2-A387-24239ABA9F4F}">
      <dgm:prSet custT="1"/>
      <dgm:spPr/>
      <dgm:t>
        <a:bodyPr/>
        <a:lstStyle/>
        <a:p>
          <a:endParaRPr lang="fi-FI" sz="1000" b="1" dirty="0"/>
        </a:p>
      </dgm:t>
    </dgm:pt>
    <dgm:pt modelId="{336DF1C9-3E0D-495A-95D5-AA26EA5DED2E}" type="parTrans" cxnId="{D86D3631-9915-4A51-B251-C8F0377B0E83}">
      <dgm:prSet/>
      <dgm:spPr/>
      <dgm:t>
        <a:bodyPr/>
        <a:lstStyle/>
        <a:p>
          <a:endParaRPr lang="fi-FI"/>
        </a:p>
      </dgm:t>
    </dgm:pt>
    <dgm:pt modelId="{F1AC4AB0-4AE9-485F-9CCB-B0CDFBD0610F}" type="sibTrans" cxnId="{D86D3631-9915-4A51-B251-C8F0377B0E83}">
      <dgm:prSet/>
      <dgm:spPr/>
      <dgm:t>
        <a:bodyPr/>
        <a:lstStyle/>
        <a:p>
          <a:endParaRPr lang="fi-FI"/>
        </a:p>
      </dgm:t>
    </dgm:pt>
    <dgm:pt modelId="{BC13A1AB-134A-429D-ABA0-5F3995BFF543}">
      <dgm:prSet custT="1"/>
      <dgm:spPr/>
      <dgm:t>
        <a:bodyPr/>
        <a:lstStyle/>
        <a:p>
          <a:r>
            <a:rPr lang="fi-FI" sz="1000" b="1" dirty="0"/>
            <a:t>Varautumissuunnitelma täydentää omaishoitoperheelle tehtävää </a:t>
          </a:r>
          <a:r>
            <a:rPr lang="fi-FI" sz="1000" b="1" dirty="0" smtClean="0"/>
            <a:t>asiakassuunnitelmaa</a:t>
          </a:r>
          <a:r>
            <a:rPr lang="fi-FI" sz="1000" b="1" dirty="0"/>
            <a:t>. </a:t>
          </a:r>
        </a:p>
      </dgm:t>
    </dgm:pt>
    <dgm:pt modelId="{4E6C4352-0C1A-48D7-9242-DCCEE99D8DC4}" type="parTrans" cxnId="{F869561B-DB9E-418D-AB32-60869309F262}">
      <dgm:prSet/>
      <dgm:spPr/>
      <dgm:t>
        <a:bodyPr/>
        <a:lstStyle/>
        <a:p>
          <a:endParaRPr lang="fi-FI"/>
        </a:p>
      </dgm:t>
    </dgm:pt>
    <dgm:pt modelId="{C52027A6-AFF6-4B63-9AE0-F5E073079DD0}" type="sibTrans" cxnId="{F869561B-DB9E-418D-AB32-60869309F262}">
      <dgm:prSet/>
      <dgm:spPr/>
      <dgm:t>
        <a:bodyPr/>
        <a:lstStyle/>
        <a:p>
          <a:endParaRPr lang="fi-FI"/>
        </a:p>
      </dgm:t>
    </dgm:pt>
    <dgm:pt modelId="{1DAC0ECC-EAC0-4A31-845C-69812DAFBC61}">
      <dgm:prSet phldrT="[Teksti]" custT="1"/>
      <dgm:spPr/>
      <dgm:t>
        <a:bodyPr/>
        <a:lstStyle/>
        <a:p>
          <a:endParaRPr lang="fi-FI" sz="1000" b="1" dirty="0"/>
        </a:p>
      </dgm:t>
    </dgm:pt>
    <dgm:pt modelId="{7C859B02-FEAA-45E8-9CB5-9A7AC196185E}" type="parTrans" cxnId="{E2B4FDE4-2ECF-4A93-AD09-F694E337F0C6}">
      <dgm:prSet/>
      <dgm:spPr/>
      <dgm:t>
        <a:bodyPr/>
        <a:lstStyle/>
        <a:p>
          <a:endParaRPr lang="fi-FI"/>
        </a:p>
      </dgm:t>
    </dgm:pt>
    <dgm:pt modelId="{08C17293-DDB3-4762-954F-CB3F606A198C}" type="sibTrans" cxnId="{E2B4FDE4-2ECF-4A93-AD09-F694E337F0C6}">
      <dgm:prSet/>
      <dgm:spPr/>
      <dgm:t>
        <a:bodyPr/>
        <a:lstStyle/>
        <a:p>
          <a:endParaRPr lang="fi-FI"/>
        </a:p>
      </dgm:t>
    </dgm:pt>
    <dgm:pt modelId="{66B0827C-5ED3-4A16-BB69-B3626984C13A}">
      <dgm:prSet phldrT="[Teksti]" custT="1"/>
      <dgm:spPr/>
      <dgm:t>
        <a:bodyPr/>
        <a:lstStyle/>
        <a:p>
          <a:endParaRPr lang="fi-FI" sz="1000" b="1" dirty="0"/>
        </a:p>
      </dgm:t>
    </dgm:pt>
    <dgm:pt modelId="{61429D39-E937-4D58-BB46-D5D3027BCDA3}" type="parTrans" cxnId="{B5472066-F1D5-4214-A3EE-C2FE3358C104}">
      <dgm:prSet/>
      <dgm:spPr/>
      <dgm:t>
        <a:bodyPr/>
        <a:lstStyle/>
        <a:p>
          <a:endParaRPr lang="fi-FI"/>
        </a:p>
      </dgm:t>
    </dgm:pt>
    <dgm:pt modelId="{A7553763-FC68-4AF0-A032-EAE19D924BB5}" type="sibTrans" cxnId="{B5472066-F1D5-4214-A3EE-C2FE3358C104}">
      <dgm:prSet/>
      <dgm:spPr/>
      <dgm:t>
        <a:bodyPr/>
        <a:lstStyle/>
        <a:p>
          <a:endParaRPr lang="fi-FI"/>
        </a:p>
      </dgm:t>
    </dgm:pt>
    <dgm:pt modelId="{302BD51A-9A24-4A6F-8DC8-682E8CF492F0}">
      <dgm:prSet phldrT="[Teksti]" custT="1"/>
      <dgm:spPr/>
      <dgm:t>
        <a:bodyPr/>
        <a:lstStyle/>
        <a:p>
          <a:endParaRPr lang="fi-FI" sz="1000" b="1" dirty="0"/>
        </a:p>
      </dgm:t>
    </dgm:pt>
    <dgm:pt modelId="{819396CD-A7AB-4AC5-9114-7C7C2C3B2F94}" type="parTrans" cxnId="{EC413155-68DF-40B2-A46F-1BA06BF76F97}">
      <dgm:prSet/>
      <dgm:spPr/>
      <dgm:t>
        <a:bodyPr/>
        <a:lstStyle/>
        <a:p>
          <a:endParaRPr lang="fi-FI"/>
        </a:p>
      </dgm:t>
    </dgm:pt>
    <dgm:pt modelId="{9BCFF521-AC10-4F00-B0FE-6A4219EE5C19}" type="sibTrans" cxnId="{EC413155-68DF-40B2-A46F-1BA06BF76F97}">
      <dgm:prSet/>
      <dgm:spPr/>
      <dgm:t>
        <a:bodyPr/>
        <a:lstStyle/>
        <a:p>
          <a:endParaRPr lang="fi-FI"/>
        </a:p>
      </dgm:t>
    </dgm:pt>
    <dgm:pt modelId="{F9729F5D-5D5A-46E7-9740-CCD7E69D1290}">
      <dgm:prSet phldrT="[Teksti]" custT="1"/>
      <dgm:spPr/>
      <dgm:t>
        <a:bodyPr/>
        <a:lstStyle/>
        <a:p>
          <a:endParaRPr lang="fi-FI" sz="1000" b="1" dirty="0"/>
        </a:p>
      </dgm:t>
    </dgm:pt>
    <dgm:pt modelId="{DD8FDBCE-5AFD-41ED-B0E2-D87AD050A474}" type="parTrans" cxnId="{16244CD6-5012-47D7-B512-B3278C84C699}">
      <dgm:prSet/>
      <dgm:spPr/>
      <dgm:t>
        <a:bodyPr/>
        <a:lstStyle/>
        <a:p>
          <a:endParaRPr lang="fi-FI"/>
        </a:p>
      </dgm:t>
    </dgm:pt>
    <dgm:pt modelId="{E8A671FC-B4CD-4716-BE58-E728217FEFC9}" type="sibTrans" cxnId="{16244CD6-5012-47D7-B512-B3278C84C699}">
      <dgm:prSet/>
      <dgm:spPr/>
      <dgm:t>
        <a:bodyPr/>
        <a:lstStyle/>
        <a:p>
          <a:endParaRPr lang="fi-FI"/>
        </a:p>
      </dgm:t>
    </dgm:pt>
    <dgm:pt modelId="{677145EA-8CD3-4E95-B14F-184D744B896F}" type="pres">
      <dgm:prSet presAssocID="{46F70D87-1556-4885-A0E9-A4B1944F2B9E}" presName="Name0" presStyleCnt="0">
        <dgm:presLayoutVars>
          <dgm:dir/>
          <dgm:animLvl val="lvl"/>
          <dgm:resizeHandles val="exact"/>
        </dgm:presLayoutVars>
      </dgm:prSet>
      <dgm:spPr/>
      <dgm:t>
        <a:bodyPr/>
        <a:lstStyle/>
        <a:p>
          <a:endParaRPr lang="fi-FI"/>
        </a:p>
      </dgm:t>
    </dgm:pt>
    <dgm:pt modelId="{C2727F78-268D-4FCC-91AC-69CC383650D2}" type="pres">
      <dgm:prSet presAssocID="{5FA21048-6C97-4F4F-8599-C1570EAAF548}" presName="composite" presStyleCnt="0"/>
      <dgm:spPr/>
    </dgm:pt>
    <dgm:pt modelId="{FE73541B-C1E3-481E-8B97-15F00ECF2B6A}" type="pres">
      <dgm:prSet presAssocID="{5FA21048-6C97-4F4F-8599-C1570EAAF548}" presName="parTx" presStyleLbl="alignNode1" presStyleIdx="0" presStyleCnt="3">
        <dgm:presLayoutVars>
          <dgm:chMax val="0"/>
          <dgm:chPref val="0"/>
          <dgm:bulletEnabled val="1"/>
        </dgm:presLayoutVars>
      </dgm:prSet>
      <dgm:spPr/>
      <dgm:t>
        <a:bodyPr/>
        <a:lstStyle/>
        <a:p>
          <a:endParaRPr lang="fi-FI"/>
        </a:p>
      </dgm:t>
    </dgm:pt>
    <dgm:pt modelId="{D42C6647-2313-46FB-8AEB-D62CB2240FFB}" type="pres">
      <dgm:prSet presAssocID="{5FA21048-6C97-4F4F-8599-C1570EAAF548}" presName="desTx" presStyleLbl="alignAccFollowNode1" presStyleIdx="0" presStyleCnt="3" custScaleY="100433" custLinFactNeighborX="-1838" custLinFactNeighborY="-610">
        <dgm:presLayoutVars>
          <dgm:bulletEnabled val="1"/>
        </dgm:presLayoutVars>
      </dgm:prSet>
      <dgm:spPr/>
      <dgm:t>
        <a:bodyPr/>
        <a:lstStyle/>
        <a:p>
          <a:endParaRPr lang="fi-FI"/>
        </a:p>
      </dgm:t>
    </dgm:pt>
    <dgm:pt modelId="{047FA3A8-5D00-4765-B4F5-E6709C54E471}" type="pres">
      <dgm:prSet presAssocID="{F28A7A8C-B966-42BD-859F-C4E29FA19034}" presName="space" presStyleCnt="0"/>
      <dgm:spPr/>
    </dgm:pt>
    <dgm:pt modelId="{79429FDA-5CD4-4227-AEF1-D18F7DF268E2}" type="pres">
      <dgm:prSet presAssocID="{286D81D4-9A34-4291-A940-CE69DA1A44FA}" presName="composite" presStyleCnt="0"/>
      <dgm:spPr/>
    </dgm:pt>
    <dgm:pt modelId="{C6779998-D7C9-40F6-A0AD-5B032E64B5AA}" type="pres">
      <dgm:prSet presAssocID="{286D81D4-9A34-4291-A940-CE69DA1A44FA}" presName="parTx" presStyleLbl="alignNode1" presStyleIdx="1" presStyleCnt="3">
        <dgm:presLayoutVars>
          <dgm:chMax val="0"/>
          <dgm:chPref val="0"/>
          <dgm:bulletEnabled val="1"/>
        </dgm:presLayoutVars>
      </dgm:prSet>
      <dgm:spPr/>
      <dgm:t>
        <a:bodyPr/>
        <a:lstStyle/>
        <a:p>
          <a:endParaRPr lang="fi-FI"/>
        </a:p>
      </dgm:t>
    </dgm:pt>
    <dgm:pt modelId="{3E4CDCB8-B91B-4469-8A15-5073E85DBA1D}" type="pres">
      <dgm:prSet presAssocID="{286D81D4-9A34-4291-A940-CE69DA1A44FA}" presName="desTx" presStyleLbl="alignAccFollowNode1" presStyleIdx="1" presStyleCnt="3">
        <dgm:presLayoutVars>
          <dgm:bulletEnabled val="1"/>
        </dgm:presLayoutVars>
      </dgm:prSet>
      <dgm:spPr/>
      <dgm:t>
        <a:bodyPr/>
        <a:lstStyle/>
        <a:p>
          <a:endParaRPr lang="fi-FI"/>
        </a:p>
      </dgm:t>
    </dgm:pt>
    <dgm:pt modelId="{0815D751-7C6A-43CE-8E8D-454DC0A14647}" type="pres">
      <dgm:prSet presAssocID="{5565261F-B645-4A27-977C-24934CCD2D15}" presName="space" presStyleCnt="0"/>
      <dgm:spPr/>
    </dgm:pt>
    <dgm:pt modelId="{F6701A05-14FB-4511-A282-E54BC4C30D15}" type="pres">
      <dgm:prSet presAssocID="{BD6D5FE2-7DA1-4011-BA49-164BF86D65F7}" presName="composite" presStyleCnt="0"/>
      <dgm:spPr/>
    </dgm:pt>
    <dgm:pt modelId="{B33B4C47-7198-4308-B542-9D023CFA6524}" type="pres">
      <dgm:prSet presAssocID="{BD6D5FE2-7DA1-4011-BA49-164BF86D65F7}" presName="parTx" presStyleLbl="alignNode1" presStyleIdx="2" presStyleCnt="3">
        <dgm:presLayoutVars>
          <dgm:chMax val="0"/>
          <dgm:chPref val="0"/>
          <dgm:bulletEnabled val="1"/>
        </dgm:presLayoutVars>
      </dgm:prSet>
      <dgm:spPr/>
      <dgm:t>
        <a:bodyPr/>
        <a:lstStyle/>
        <a:p>
          <a:endParaRPr lang="fi-FI"/>
        </a:p>
      </dgm:t>
    </dgm:pt>
    <dgm:pt modelId="{8BB1163D-FBD7-467C-9B85-9C08AB5A5205}" type="pres">
      <dgm:prSet presAssocID="{BD6D5FE2-7DA1-4011-BA49-164BF86D65F7}" presName="desTx" presStyleLbl="alignAccFollowNode1" presStyleIdx="2" presStyleCnt="3">
        <dgm:presLayoutVars>
          <dgm:bulletEnabled val="1"/>
        </dgm:presLayoutVars>
      </dgm:prSet>
      <dgm:spPr/>
      <dgm:t>
        <a:bodyPr/>
        <a:lstStyle/>
        <a:p>
          <a:endParaRPr lang="fi-FI"/>
        </a:p>
      </dgm:t>
    </dgm:pt>
  </dgm:ptLst>
  <dgm:cxnLst>
    <dgm:cxn modelId="{74D5911E-E6C9-445A-A4C7-19F7E5CB8E8D}" type="presOf" srcId="{5FA21048-6C97-4F4F-8599-C1570EAAF548}" destId="{FE73541B-C1E3-481E-8B97-15F00ECF2B6A}" srcOrd="0" destOrd="0" presId="urn:microsoft.com/office/officeart/2005/8/layout/hList1"/>
    <dgm:cxn modelId="{E10F6493-8734-45F1-ABDD-41F9117B3A0A}" srcId="{5FA21048-6C97-4F4F-8599-C1570EAAF548}" destId="{124EA305-00D8-435A-A7A4-99041CB0EAE0}" srcOrd="3" destOrd="0" parTransId="{09F05A9D-88FD-49CF-829F-51E180B12FF2}" sibTransId="{AA0FE789-06BC-48BA-91B6-5BB86E4431A5}"/>
    <dgm:cxn modelId="{1FA10000-4E8F-4E30-8D28-D239E7C73B8F}" srcId="{BD6D5FE2-7DA1-4011-BA49-164BF86D65F7}" destId="{E5233F14-7748-41A9-8854-261E2F170254}" srcOrd="2" destOrd="0" parTransId="{087213AF-92DA-485A-B566-9ED1D0C5B20D}" sibTransId="{C8CC6218-0A50-40D6-8072-0A979FFA450B}"/>
    <dgm:cxn modelId="{FB2648CC-7F64-4739-96F6-F5CBA84B8021}" srcId="{286D81D4-9A34-4291-A940-CE69DA1A44FA}" destId="{8AFB2C2C-FE7E-4B22-A4B3-A7240E275E84}" srcOrd="3" destOrd="0" parTransId="{4FD994A7-C4C3-4140-B505-8436589015FF}" sibTransId="{3DB6256F-72EB-4695-92FA-8D6B89159030}"/>
    <dgm:cxn modelId="{39E59B49-168F-42D5-8E88-BC867AC6EBB8}" type="presOf" srcId="{67D61B6F-32B1-48A2-A387-24239ABA9F4F}" destId="{D42C6647-2313-46FB-8AEB-D62CB2240FFB}" srcOrd="0" destOrd="1" presId="urn:microsoft.com/office/officeart/2005/8/layout/hList1"/>
    <dgm:cxn modelId="{2210BE2E-1165-42A5-88F0-94080F096CB1}" type="presOf" srcId="{74B50D38-A298-479C-8BFF-11B27E741025}" destId="{8BB1163D-FBD7-467C-9B85-9C08AB5A5205}" srcOrd="0" destOrd="1" presId="urn:microsoft.com/office/officeart/2005/8/layout/hList1"/>
    <dgm:cxn modelId="{A9C0EFF0-7E82-408D-A0E9-CA7D8D381A57}" type="presOf" srcId="{BC13A1AB-134A-429D-ABA0-5F3995BFF543}" destId="{D42C6647-2313-46FB-8AEB-D62CB2240FFB}" srcOrd="0" destOrd="2" presId="urn:microsoft.com/office/officeart/2005/8/layout/hList1"/>
    <dgm:cxn modelId="{CEB27DC7-12A2-4AF7-BE4B-CA93894C441F}" type="presOf" srcId="{8AFB2C2C-FE7E-4B22-A4B3-A7240E275E84}" destId="{3E4CDCB8-B91B-4469-8A15-5073E85DBA1D}" srcOrd="0" destOrd="3" presId="urn:microsoft.com/office/officeart/2005/8/layout/hList1"/>
    <dgm:cxn modelId="{40E2E303-2D36-4153-9CDE-A1F32F72EABF}" type="presOf" srcId="{286D81D4-9A34-4291-A940-CE69DA1A44FA}" destId="{C6779998-D7C9-40F6-A0AD-5B032E64B5AA}" srcOrd="0" destOrd="0" presId="urn:microsoft.com/office/officeart/2005/8/layout/hList1"/>
    <dgm:cxn modelId="{4691F720-1409-49D7-82CE-1075C49484D7}" srcId="{46F70D87-1556-4885-A0E9-A4B1944F2B9E}" destId="{286D81D4-9A34-4291-A940-CE69DA1A44FA}" srcOrd="1" destOrd="0" parTransId="{A8CE42CD-46E4-4A2C-9126-A3362FE3B216}" sibTransId="{5565261F-B645-4A27-977C-24934CCD2D15}"/>
    <dgm:cxn modelId="{C18BE9C4-4BAA-4AE0-914E-306C531C19E0}" srcId="{BD6D5FE2-7DA1-4011-BA49-164BF86D65F7}" destId="{1D4E93CF-62EA-45C7-A545-ECA904F85165}" srcOrd="3" destOrd="0" parTransId="{9795D489-B366-441F-8C94-512C48A0B6A7}" sibTransId="{C5AE51FB-1AC0-4DB6-98DE-C6A22AD947B5}"/>
    <dgm:cxn modelId="{EC413155-68DF-40B2-A46F-1BA06BF76F97}" srcId="{5FA21048-6C97-4F4F-8599-C1570EAAF548}" destId="{302BD51A-9A24-4A6F-8DC8-682E8CF492F0}" srcOrd="9" destOrd="0" parTransId="{819396CD-A7AB-4AC5-9114-7C7C2C3B2F94}" sibTransId="{9BCFF521-AC10-4F00-B0FE-6A4219EE5C19}"/>
    <dgm:cxn modelId="{9616AB1B-450D-4DD0-A183-C15B72F56062}" type="presOf" srcId="{66B0827C-5ED3-4A16-BB69-B3626984C13A}" destId="{D42C6647-2313-46FB-8AEB-D62CB2240FFB}" srcOrd="0" destOrd="8" presId="urn:microsoft.com/office/officeart/2005/8/layout/hList1"/>
    <dgm:cxn modelId="{DA46F662-8735-4E18-ACCB-7D39F426C02E}" type="presOf" srcId="{2C1669F9-D38D-4FF4-BC00-9BC59BAAB4A8}" destId="{D42C6647-2313-46FB-8AEB-D62CB2240FFB}" srcOrd="0" destOrd="5" presId="urn:microsoft.com/office/officeart/2005/8/layout/hList1"/>
    <dgm:cxn modelId="{B746A504-F1EE-44B7-B4DC-881A8F2F8D39}" srcId="{5FA21048-6C97-4F4F-8599-C1570EAAF548}" destId="{2C1669F9-D38D-4FF4-BC00-9BC59BAAB4A8}" srcOrd="5" destOrd="0" parTransId="{9D9D64CC-9F98-4FBA-82B6-DAB45E70513C}" sibTransId="{913A5C07-A7F6-4045-9090-3CBA2A9F9A72}"/>
    <dgm:cxn modelId="{D86D3631-9915-4A51-B251-C8F0377B0E83}" srcId="{5FA21048-6C97-4F4F-8599-C1570EAAF548}" destId="{67D61B6F-32B1-48A2-A387-24239ABA9F4F}" srcOrd="1" destOrd="0" parTransId="{336DF1C9-3E0D-495A-95D5-AA26EA5DED2E}" sibTransId="{F1AC4AB0-4AE9-485F-9CCB-B0CDFBD0610F}"/>
    <dgm:cxn modelId="{9FDCAC4F-15D2-455A-9165-4DFE5F3FC962}" srcId="{BD6D5FE2-7DA1-4011-BA49-164BF86D65F7}" destId="{DAC1CF17-D1D6-471B-83CA-26893C325DB2}" srcOrd="0" destOrd="0" parTransId="{821ECC6A-AE1B-4AFB-AB38-881E63EAB4DD}" sibTransId="{70CF4E89-3D70-4EC4-93F7-1B6E51442475}"/>
    <dgm:cxn modelId="{84D0FE03-8A71-4623-960A-161DF3BD3741}" srcId="{5FA21048-6C97-4F4F-8599-C1570EAAF548}" destId="{64030588-3C89-4B77-A722-17BDE44112DF}" srcOrd="6" destOrd="0" parTransId="{D3BA3389-C8BC-4D78-BCE6-88F6EE220773}" sibTransId="{78272DAF-446F-423F-BB15-78AD3484439E}"/>
    <dgm:cxn modelId="{F869561B-DB9E-418D-AB32-60869309F262}" srcId="{5FA21048-6C97-4F4F-8599-C1570EAAF548}" destId="{BC13A1AB-134A-429D-ABA0-5F3995BFF543}" srcOrd="2" destOrd="0" parTransId="{4E6C4352-0C1A-48D7-9242-DCCEE99D8DC4}" sibTransId="{C52027A6-AFF6-4B63-9AE0-F5E073079DD0}"/>
    <dgm:cxn modelId="{09F7321F-74F7-4E31-9E88-3989504D0F8A}" type="presOf" srcId="{5C3CE6EF-3817-4F65-BD2C-B88CEAB4A528}" destId="{3E4CDCB8-B91B-4469-8A15-5073E85DBA1D}" srcOrd="0" destOrd="2" presId="urn:microsoft.com/office/officeart/2005/8/layout/hList1"/>
    <dgm:cxn modelId="{C9740DB5-1851-4CDA-ADA2-D5A99166547E}" srcId="{5FA21048-6C97-4F4F-8599-C1570EAAF548}" destId="{CA3DA8D5-A945-4071-AC66-85D12398379A}" srcOrd="4" destOrd="0" parTransId="{630C7688-A484-40CF-9BDA-E53A043D3B60}" sibTransId="{9658BCE5-83FB-485E-82F7-9B553CC2EC64}"/>
    <dgm:cxn modelId="{51C4DB1F-2FA5-4E70-BC15-8CC3982D611B}" srcId="{5FA21048-6C97-4F4F-8599-C1570EAAF548}" destId="{327C208A-7B63-462E-A9FC-9F9039562EFE}" srcOrd="0" destOrd="0" parTransId="{096CFDD7-1DE1-478B-89FF-5E7C26E0083B}" sibTransId="{7C4191E1-ECFE-4FF2-B56B-DA3349BD5D38}"/>
    <dgm:cxn modelId="{16244CD6-5012-47D7-B512-B3278C84C699}" srcId="{286D81D4-9A34-4291-A940-CE69DA1A44FA}" destId="{F9729F5D-5D5A-46E7-9740-CCD7E69D1290}" srcOrd="1" destOrd="0" parTransId="{DD8FDBCE-5AFD-41ED-B0E2-D87AD050A474}" sibTransId="{E8A671FC-B4CD-4716-BE58-E728217FEFC9}"/>
    <dgm:cxn modelId="{9FECC445-60CC-4F9C-9FC6-E8695509F5CC}" type="presOf" srcId="{124EA305-00D8-435A-A7A4-99041CB0EAE0}" destId="{D42C6647-2313-46FB-8AEB-D62CB2240FFB}" srcOrd="0" destOrd="3" presId="urn:microsoft.com/office/officeart/2005/8/layout/hList1"/>
    <dgm:cxn modelId="{75235310-8A62-4C31-BA1E-5B82DEE4A998}" type="presOf" srcId="{E5233F14-7748-41A9-8854-261E2F170254}" destId="{8BB1163D-FBD7-467C-9B85-9C08AB5A5205}" srcOrd="0" destOrd="2" presId="urn:microsoft.com/office/officeart/2005/8/layout/hList1"/>
    <dgm:cxn modelId="{6DE56EE5-65C9-44F8-9495-B21058D2DB52}" srcId="{286D81D4-9A34-4291-A940-CE69DA1A44FA}" destId="{5C3CE6EF-3817-4F65-BD2C-B88CEAB4A528}" srcOrd="2" destOrd="0" parTransId="{D5F92432-D94F-4374-92B9-A15AF54C074F}" sibTransId="{CB33DE33-A558-45EA-AB66-6A45B44C01E1}"/>
    <dgm:cxn modelId="{37C07388-DECD-403A-A183-C9E2A35A3FD1}" srcId="{46F70D87-1556-4885-A0E9-A4B1944F2B9E}" destId="{5FA21048-6C97-4F4F-8599-C1570EAAF548}" srcOrd="0" destOrd="0" parTransId="{036B5668-8559-48A6-9781-34988ADA81D8}" sibTransId="{F28A7A8C-B966-42BD-859F-C4E29FA19034}"/>
    <dgm:cxn modelId="{686EEDAF-E9B5-44FB-B8D5-93409480029A}" type="presOf" srcId="{8384C5E9-27FD-4017-9197-7298F4AD9652}" destId="{8BB1163D-FBD7-467C-9B85-9C08AB5A5205}" srcOrd="0" destOrd="6" presId="urn:microsoft.com/office/officeart/2005/8/layout/hList1"/>
    <dgm:cxn modelId="{A167ED0F-5F04-400F-975E-342390559356}" type="presOf" srcId="{F9729F5D-5D5A-46E7-9740-CCD7E69D1290}" destId="{3E4CDCB8-B91B-4469-8A15-5073E85DBA1D}" srcOrd="0" destOrd="1" presId="urn:microsoft.com/office/officeart/2005/8/layout/hList1"/>
    <dgm:cxn modelId="{D2D6BFEF-F15B-48C8-9225-514D5FECC791}" srcId="{BD6D5FE2-7DA1-4011-BA49-164BF86D65F7}" destId="{F5FF4EB8-17D8-4F84-B122-206A8AAF4E4B}" srcOrd="4" destOrd="0" parTransId="{FE579B30-AC1A-438D-94F5-376A1CB5783E}" sibTransId="{BADD27C6-99BD-4834-926E-C35E06061A09}"/>
    <dgm:cxn modelId="{39FDED3D-1D72-42E2-AF09-878492C713F0}" type="presOf" srcId="{1DAC0ECC-EAC0-4A31-845C-69812DAFBC61}" destId="{D42C6647-2313-46FB-8AEB-D62CB2240FFB}" srcOrd="0" destOrd="7" presId="urn:microsoft.com/office/officeart/2005/8/layout/hList1"/>
    <dgm:cxn modelId="{70F43E15-6F44-4344-9372-724C3A38F288}" type="presOf" srcId="{302BD51A-9A24-4A6F-8DC8-682E8CF492F0}" destId="{D42C6647-2313-46FB-8AEB-D62CB2240FFB}" srcOrd="0" destOrd="9" presId="urn:microsoft.com/office/officeart/2005/8/layout/hList1"/>
    <dgm:cxn modelId="{4E68889A-FA4C-4EEC-85A7-618061C41FAB}" type="presOf" srcId="{926A080D-2997-4238-8BF3-76DF35BEB98D}" destId="{8BB1163D-FBD7-467C-9B85-9C08AB5A5205}" srcOrd="0" destOrd="5" presId="urn:microsoft.com/office/officeart/2005/8/layout/hList1"/>
    <dgm:cxn modelId="{E2B4FDE4-2ECF-4A93-AD09-F694E337F0C6}" srcId="{5FA21048-6C97-4F4F-8599-C1570EAAF548}" destId="{1DAC0ECC-EAC0-4A31-845C-69812DAFBC61}" srcOrd="7" destOrd="0" parTransId="{7C859B02-FEAA-45E8-9CB5-9A7AC196185E}" sibTransId="{08C17293-DDB3-4762-954F-CB3F606A198C}"/>
    <dgm:cxn modelId="{B5472066-F1D5-4214-A3EE-C2FE3358C104}" srcId="{5FA21048-6C97-4F4F-8599-C1570EAAF548}" destId="{66B0827C-5ED3-4A16-BB69-B3626984C13A}" srcOrd="8" destOrd="0" parTransId="{61429D39-E937-4D58-BB46-D5D3027BCDA3}" sibTransId="{A7553763-FC68-4AF0-A032-EAE19D924BB5}"/>
    <dgm:cxn modelId="{39CB68FF-1628-4E75-9AF6-71AC9019D823}" type="presOf" srcId="{F5FF4EB8-17D8-4F84-B122-206A8AAF4E4B}" destId="{8BB1163D-FBD7-467C-9B85-9C08AB5A5205}" srcOrd="0" destOrd="4" presId="urn:microsoft.com/office/officeart/2005/8/layout/hList1"/>
    <dgm:cxn modelId="{090B34F2-0ED3-4225-A78B-E8638B46B7EB}" type="presOf" srcId="{CA3DA8D5-A945-4071-AC66-85D12398379A}" destId="{D42C6647-2313-46FB-8AEB-D62CB2240FFB}" srcOrd="0" destOrd="4" presId="urn:microsoft.com/office/officeart/2005/8/layout/hList1"/>
    <dgm:cxn modelId="{C968B94D-09CD-483B-9EAF-8397D98700B9}" type="presOf" srcId="{327C208A-7B63-462E-A9FC-9F9039562EFE}" destId="{D42C6647-2313-46FB-8AEB-D62CB2240FFB}" srcOrd="0" destOrd="0" presId="urn:microsoft.com/office/officeart/2005/8/layout/hList1"/>
    <dgm:cxn modelId="{8DFC8253-51F6-4A82-BFB1-A00EF28CC312}" type="presOf" srcId="{46F70D87-1556-4885-A0E9-A4B1944F2B9E}" destId="{677145EA-8CD3-4E95-B14F-184D744B896F}" srcOrd="0" destOrd="0" presId="urn:microsoft.com/office/officeart/2005/8/layout/hList1"/>
    <dgm:cxn modelId="{1DE85918-2089-40A2-99C8-0B663F7287A1}" type="presOf" srcId="{1D4E93CF-62EA-45C7-A545-ECA904F85165}" destId="{8BB1163D-FBD7-467C-9B85-9C08AB5A5205}" srcOrd="0" destOrd="3" presId="urn:microsoft.com/office/officeart/2005/8/layout/hList1"/>
    <dgm:cxn modelId="{46EC4583-6A86-4196-AAFA-16C7754220E8}" srcId="{BD6D5FE2-7DA1-4011-BA49-164BF86D65F7}" destId="{74B50D38-A298-479C-8BFF-11B27E741025}" srcOrd="1" destOrd="0" parTransId="{5E3A4FC9-DEB5-4EE8-94F0-6048CA098896}" sibTransId="{86AA0CEB-FF6D-4C0D-A463-26271B9B234A}"/>
    <dgm:cxn modelId="{6D75B4C6-112E-4A74-BC3C-345D8CBAAA2D}" type="presOf" srcId="{70C47CE8-417F-46A0-B07E-A5FFECD15F2A}" destId="{3E4CDCB8-B91B-4469-8A15-5073E85DBA1D}" srcOrd="0" destOrd="0" presId="urn:microsoft.com/office/officeart/2005/8/layout/hList1"/>
    <dgm:cxn modelId="{FD252361-D864-4A05-B7C3-32E267173C68}" srcId="{BD6D5FE2-7DA1-4011-BA49-164BF86D65F7}" destId="{926A080D-2997-4238-8BF3-76DF35BEB98D}" srcOrd="5" destOrd="0" parTransId="{023D9E96-30CD-4A9E-86EE-3F793CA0FBCE}" sibTransId="{F87E9075-BBB0-4162-BB76-E71D79C5ED38}"/>
    <dgm:cxn modelId="{FAE7520D-2BEC-44C1-9F9B-64404B78AC04}" srcId="{BD6D5FE2-7DA1-4011-BA49-164BF86D65F7}" destId="{8384C5E9-27FD-4017-9197-7298F4AD9652}" srcOrd="6" destOrd="0" parTransId="{2F8C8B0F-ECB6-412F-B1C7-9563E93ABF1E}" sibTransId="{2165B400-BDA5-4D76-8D93-1234CFA088A0}"/>
    <dgm:cxn modelId="{699FE152-055B-431C-A462-E180E93F9D59}" type="presOf" srcId="{BD6D5FE2-7DA1-4011-BA49-164BF86D65F7}" destId="{B33B4C47-7198-4308-B542-9D023CFA6524}" srcOrd="0" destOrd="0" presId="urn:microsoft.com/office/officeart/2005/8/layout/hList1"/>
    <dgm:cxn modelId="{C4B71C4F-0227-4BBB-AD03-95D8C3D8EDE1}" type="presOf" srcId="{DAC1CF17-D1D6-471B-83CA-26893C325DB2}" destId="{8BB1163D-FBD7-467C-9B85-9C08AB5A5205}" srcOrd="0" destOrd="0" presId="urn:microsoft.com/office/officeart/2005/8/layout/hList1"/>
    <dgm:cxn modelId="{5CFBCCBA-E734-436D-8D3A-159CB2A64E77}" srcId="{46F70D87-1556-4885-A0E9-A4B1944F2B9E}" destId="{BD6D5FE2-7DA1-4011-BA49-164BF86D65F7}" srcOrd="2" destOrd="0" parTransId="{6157F1F9-0ABF-41AC-BF66-4F5B97548DDF}" sibTransId="{179A7A37-1BE8-40AF-8717-47838937CFE2}"/>
    <dgm:cxn modelId="{F715F6A2-9C6C-4BE4-84FF-63CAF437F6E6}" type="presOf" srcId="{64030588-3C89-4B77-A722-17BDE44112DF}" destId="{D42C6647-2313-46FB-8AEB-D62CB2240FFB}" srcOrd="0" destOrd="6" presId="urn:microsoft.com/office/officeart/2005/8/layout/hList1"/>
    <dgm:cxn modelId="{7C0B4DFC-62BD-4E91-9EF5-9B57F94964AF}" srcId="{286D81D4-9A34-4291-A940-CE69DA1A44FA}" destId="{70C47CE8-417F-46A0-B07E-A5FFECD15F2A}" srcOrd="0" destOrd="0" parTransId="{03BC51DE-3C86-4BA7-A08F-7A4D2F4B68B4}" sibTransId="{613B0A8B-1157-4C8F-B0C6-F6A5A0AE6278}"/>
    <dgm:cxn modelId="{B49FDA1E-8769-43B3-AE83-0FEDB860B888}" type="presParOf" srcId="{677145EA-8CD3-4E95-B14F-184D744B896F}" destId="{C2727F78-268D-4FCC-91AC-69CC383650D2}" srcOrd="0" destOrd="0" presId="urn:microsoft.com/office/officeart/2005/8/layout/hList1"/>
    <dgm:cxn modelId="{D79B24B8-0301-4A90-92B4-738C46CD1B64}" type="presParOf" srcId="{C2727F78-268D-4FCC-91AC-69CC383650D2}" destId="{FE73541B-C1E3-481E-8B97-15F00ECF2B6A}" srcOrd="0" destOrd="0" presId="urn:microsoft.com/office/officeart/2005/8/layout/hList1"/>
    <dgm:cxn modelId="{96257FA2-9FFA-4BA9-9EB6-C490D9889A9E}" type="presParOf" srcId="{C2727F78-268D-4FCC-91AC-69CC383650D2}" destId="{D42C6647-2313-46FB-8AEB-D62CB2240FFB}" srcOrd="1" destOrd="0" presId="urn:microsoft.com/office/officeart/2005/8/layout/hList1"/>
    <dgm:cxn modelId="{A8162F4F-7396-44CD-B299-BCD42B47459D}" type="presParOf" srcId="{677145EA-8CD3-4E95-B14F-184D744B896F}" destId="{047FA3A8-5D00-4765-B4F5-E6709C54E471}" srcOrd="1" destOrd="0" presId="urn:microsoft.com/office/officeart/2005/8/layout/hList1"/>
    <dgm:cxn modelId="{F883D76C-40BD-4F14-8914-399F46664969}" type="presParOf" srcId="{677145EA-8CD3-4E95-B14F-184D744B896F}" destId="{79429FDA-5CD4-4227-AEF1-D18F7DF268E2}" srcOrd="2" destOrd="0" presId="urn:microsoft.com/office/officeart/2005/8/layout/hList1"/>
    <dgm:cxn modelId="{71FF73A3-FF18-478C-9A18-D0BA6E7696FE}" type="presParOf" srcId="{79429FDA-5CD4-4227-AEF1-D18F7DF268E2}" destId="{C6779998-D7C9-40F6-A0AD-5B032E64B5AA}" srcOrd="0" destOrd="0" presId="urn:microsoft.com/office/officeart/2005/8/layout/hList1"/>
    <dgm:cxn modelId="{E7DFE13F-2477-4AD3-AAF7-79CA791BE513}" type="presParOf" srcId="{79429FDA-5CD4-4227-AEF1-D18F7DF268E2}" destId="{3E4CDCB8-B91B-4469-8A15-5073E85DBA1D}" srcOrd="1" destOrd="0" presId="urn:microsoft.com/office/officeart/2005/8/layout/hList1"/>
    <dgm:cxn modelId="{F4D0D6D5-298D-4458-801C-02FAE9144D99}" type="presParOf" srcId="{677145EA-8CD3-4E95-B14F-184D744B896F}" destId="{0815D751-7C6A-43CE-8E8D-454DC0A14647}" srcOrd="3" destOrd="0" presId="urn:microsoft.com/office/officeart/2005/8/layout/hList1"/>
    <dgm:cxn modelId="{997579EE-6368-4CBE-94F1-A8D99EE36D20}" type="presParOf" srcId="{677145EA-8CD3-4E95-B14F-184D744B896F}" destId="{F6701A05-14FB-4511-A282-E54BC4C30D15}" srcOrd="4" destOrd="0" presId="urn:microsoft.com/office/officeart/2005/8/layout/hList1"/>
    <dgm:cxn modelId="{EA01BEC7-9D4A-4576-B0A0-DB12E975B90E}" type="presParOf" srcId="{F6701A05-14FB-4511-A282-E54BC4C30D15}" destId="{B33B4C47-7198-4308-B542-9D023CFA6524}" srcOrd="0" destOrd="0" presId="urn:microsoft.com/office/officeart/2005/8/layout/hList1"/>
    <dgm:cxn modelId="{4A3401E9-81F3-4D38-9754-5BCE2A4AAE93}" type="presParOf" srcId="{F6701A05-14FB-4511-A282-E54BC4C30D15}" destId="{8BB1163D-FBD7-467C-9B85-9C08AB5A520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833830-1854-4B46-AB2A-9EE010D0F54B}" type="doc">
      <dgm:prSet loTypeId="urn:microsoft.com/office/officeart/2005/8/layout/hProcess3" loCatId="process" qsTypeId="urn:microsoft.com/office/officeart/2005/8/quickstyle/simple1" qsCatId="simple" csTypeId="urn:microsoft.com/office/officeart/2005/8/colors/accent1_2" csCatId="accent1" phldr="1"/>
      <dgm:spPr/>
    </dgm:pt>
    <dgm:pt modelId="{B04FA406-FDE7-461A-80BD-41F6A4D414F1}">
      <dgm:prSet phldrT="[Teksti]"/>
      <dgm:spPr>
        <a:solidFill>
          <a:srgbClr val="00B050"/>
        </a:solidFill>
      </dgm:spPr>
      <dgm:t>
        <a:bodyPr/>
        <a:lstStyle/>
        <a:p>
          <a:r>
            <a:rPr lang="fi-FI" b="1" dirty="0" smtClean="0">
              <a:solidFill>
                <a:srgbClr val="FF0000"/>
              </a:solidFill>
            </a:rPr>
            <a:t>Status</a:t>
          </a:r>
          <a:endParaRPr lang="fi-FI" b="1" dirty="0">
            <a:solidFill>
              <a:srgbClr val="FF0000"/>
            </a:solidFill>
          </a:endParaRPr>
        </a:p>
      </dgm:t>
    </dgm:pt>
    <dgm:pt modelId="{EF026BA8-1847-40DD-BC7C-2E7DF598B554}" type="parTrans" cxnId="{CA58BC53-FDA6-49F1-934E-68B69F57BA18}">
      <dgm:prSet/>
      <dgm:spPr/>
      <dgm:t>
        <a:bodyPr/>
        <a:lstStyle/>
        <a:p>
          <a:endParaRPr lang="fi-FI"/>
        </a:p>
      </dgm:t>
    </dgm:pt>
    <dgm:pt modelId="{CEF3DB11-3F71-41B1-85F4-0EBC51DC72DD}" type="sibTrans" cxnId="{CA58BC53-FDA6-49F1-934E-68B69F57BA18}">
      <dgm:prSet/>
      <dgm:spPr/>
      <dgm:t>
        <a:bodyPr/>
        <a:lstStyle/>
        <a:p>
          <a:endParaRPr lang="fi-FI"/>
        </a:p>
      </dgm:t>
    </dgm:pt>
    <dgm:pt modelId="{2FE04E10-E808-4042-A564-7AE5E54FB1B7}">
      <dgm:prSet phldrT="[Teksti]"/>
      <dgm:spPr/>
      <dgm:t>
        <a:bodyPr/>
        <a:lstStyle/>
        <a:p>
          <a:r>
            <a:rPr lang="fi-FI" dirty="0" smtClean="0"/>
            <a:t>Tehtävät</a:t>
          </a:r>
          <a:endParaRPr lang="fi-FI" dirty="0"/>
        </a:p>
      </dgm:t>
    </dgm:pt>
    <dgm:pt modelId="{46CA9759-D8CD-405E-B59B-BB78ED40D68C}" type="parTrans" cxnId="{6E8EAAEA-2868-402E-B921-1EC75339A98B}">
      <dgm:prSet/>
      <dgm:spPr/>
      <dgm:t>
        <a:bodyPr/>
        <a:lstStyle/>
        <a:p>
          <a:endParaRPr lang="fi-FI"/>
        </a:p>
      </dgm:t>
    </dgm:pt>
    <dgm:pt modelId="{E1D4AF7C-5226-4A4E-8A02-98CFE41B8D76}" type="sibTrans" cxnId="{6E8EAAEA-2868-402E-B921-1EC75339A98B}">
      <dgm:prSet/>
      <dgm:spPr/>
      <dgm:t>
        <a:bodyPr/>
        <a:lstStyle/>
        <a:p>
          <a:endParaRPr lang="fi-FI"/>
        </a:p>
      </dgm:t>
    </dgm:pt>
    <dgm:pt modelId="{77CA1736-2D44-4EB7-B6EF-F58DB25180F4}">
      <dgm:prSet phldrT="[Teksti]"/>
      <dgm:spPr/>
      <dgm:t>
        <a:bodyPr/>
        <a:lstStyle/>
        <a:p>
          <a:r>
            <a:rPr lang="fi-FI" dirty="0" smtClean="0"/>
            <a:t>Ennuste</a:t>
          </a:r>
          <a:endParaRPr lang="fi-FI" dirty="0"/>
        </a:p>
      </dgm:t>
    </dgm:pt>
    <dgm:pt modelId="{57A0BBDD-E705-46D4-8DCE-586718D4288B}" type="parTrans" cxnId="{C9843E55-606C-4BDC-B3A2-B851C393F05A}">
      <dgm:prSet/>
      <dgm:spPr/>
      <dgm:t>
        <a:bodyPr/>
        <a:lstStyle/>
        <a:p>
          <a:endParaRPr lang="fi-FI"/>
        </a:p>
      </dgm:t>
    </dgm:pt>
    <dgm:pt modelId="{F352EF46-9C7E-4C27-848C-5684D6B44531}" type="sibTrans" cxnId="{C9843E55-606C-4BDC-B3A2-B851C393F05A}">
      <dgm:prSet/>
      <dgm:spPr/>
      <dgm:t>
        <a:bodyPr/>
        <a:lstStyle/>
        <a:p>
          <a:endParaRPr lang="fi-FI"/>
        </a:p>
      </dgm:t>
    </dgm:pt>
    <dgm:pt modelId="{E7647779-B863-4F89-A095-0E0AD78177ED}">
      <dgm:prSet/>
      <dgm:spPr/>
      <dgm:t>
        <a:bodyPr/>
        <a:lstStyle/>
        <a:p>
          <a:r>
            <a:rPr lang="fi-FI" dirty="0" smtClean="0"/>
            <a:t>Toteuma</a:t>
          </a:r>
        </a:p>
        <a:p>
          <a:r>
            <a:rPr lang="fi-FI" dirty="0" smtClean="0"/>
            <a:t>(raportointi)</a:t>
          </a:r>
          <a:endParaRPr lang="fi-FI" dirty="0"/>
        </a:p>
      </dgm:t>
    </dgm:pt>
    <dgm:pt modelId="{83CBE309-9D17-42E3-A9DB-814CE1352223}" type="parTrans" cxnId="{176F8D43-41D4-4EB4-8D66-D5FDF693035C}">
      <dgm:prSet/>
      <dgm:spPr/>
      <dgm:t>
        <a:bodyPr/>
        <a:lstStyle/>
        <a:p>
          <a:endParaRPr lang="fi-FI"/>
        </a:p>
      </dgm:t>
    </dgm:pt>
    <dgm:pt modelId="{0A926340-BBF6-42D6-A65C-693DECBD5F47}" type="sibTrans" cxnId="{176F8D43-41D4-4EB4-8D66-D5FDF693035C}">
      <dgm:prSet/>
      <dgm:spPr/>
      <dgm:t>
        <a:bodyPr/>
        <a:lstStyle/>
        <a:p>
          <a:endParaRPr lang="fi-FI"/>
        </a:p>
      </dgm:t>
    </dgm:pt>
    <dgm:pt modelId="{EE1079A3-2598-443A-BE0E-C029FB6D4BD0}">
      <dgm:prSet/>
      <dgm:spPr/>
      <dgm:t>
        <a:bodyPr/>
        <a:lstStyle/>
        <a:p>
          <a:r>
            <a:rPr lang="fi-FI" dirty="0" smtClean="0"/>
            <a:t>Kehitys</a:t>
          </a:r>
          <a:endParaRPr lang="fi-FI" dirty="0"/>
        </a:p>
      </dgm:t>
    </dgm:pt>
    <dgm:pt modelId="{718EC9F9-D2C9-4BE5-B5DE-D0243AF02351}" type="parTrans" cxnId="{094F3761-F7DE-4E5F-94B2-92C20B7F8D5C}">
      <dgm:prSet/>
      <dgm:spPr/>
      <dgm:t>
        <a:bodyPr/>
        <a:lstStyle/>
        <a:p>
          <a:endParaRPr lang="fi-FI"/>
        </a:p>
      </dgm:t>
    </dgm:pt>
    <dgm:pt modelId="{ED3EFC89-E38C-4CAC-BE52-D1DAFCF40CB0}" type="sibTrans" cxnId="{094F3761-F7DE-4E5F-94B2-92C20B7F8D5C}">
      <dgm:prSet/>
      <dgm:spPr/>
      <dgm:t>
        <a:bodyPr/>
        <a:lstStyle/>
        <a:p>
          <a:endParaRPr lang="fi-FI"/>
        </a:p>
      </dgm:t>
    </dgm:pt>
    <dgm:pt modelId="{1056D1DF-3424-43C1-9EED-DBE20C6AC8CE}" type="pres">
      <dgm:prSet presAssocID="{38833830-1854-4B46-AB2A-9EE010D0F54B}" presName="Name0" presStyleCnt="0">
        <dgm:presLayoutVars>
          <dgm:dir/>
          <dgm:animLvl val="lvl"/>
          <dgm:resizeHandles val="exact"/>
        </dgm:presLayoutVars>
      </dgm:prSet>
      <dgm:spPr/>
    </dgm:pt>
    <dgm:pt modelId="{3AB9C8D7-40A7-48AC-B672-72B025B62A0E}" type="pres">
      <dgm:prSet presAssocID="{38833830-1854-4B46-AB2A-9EE010D0F54B}" presName="dummy" presStyleCnt="0"/>
      <dgm:spPr/>
    </dgm:pt>
    <dgm:pt modelId="{73A094B4-FF14-4184-A809-97A3804817C7}" type="pres">
      <dgm:prSet presAssocID="{38833830-1854-4B46-AB2A-9EE010D0F54B}" presName="linH" presStyleCnt="0"/>
      <dgm:spPr/>
    </dgm:pt>
    <dgm:pt modelId="{B1066DFD-7BA8-4D48-A750-6C2FF0897906}" type="pres">
      <dgm:prSet presAssocID="{38833830-1854-4B46-AB2A-9EE010D0F54B}" presName="padding1" presStyleCnt="0"/>
      <dgm:spPr/>
    </dgm:pt>
    <dgm:pt modelId="{A529C91F-85B4-4514-A016-19710D3BF9AA}" type="pres">
      <dgm:prSet presAssocID="{B04FA406-FDE7-461A-80BD-41F6A4D414F1}" presName="linV" presStyleCnt="0"/>
      <dgm:spPr/>
    </dgm:pt>
    <dgm:pt modelId="{8F0020DE-B9D1-4AA1-A1C1-7A7DF63B1E44}" type="pres">
      <dgm:prSet presAssocID="{B04FA406-FDE7-461A-80BD-41F6A4D414F1}" presName="spVertical1" presStyleCnt="0"/>
      <dgm:spPr/>
    </dgm:pt>
    <dgm:pt modelId="{27376DAC-F17D-4764-852C-430CC26B1926}" type="pres">
      <dgm:prSet presAssocID="{B04FA406-FDE7-461A-80BD-41F6A4D414F1}" presName="parTx" presStyleLbl="revTx" presStyleIdx="0" presStyleCnt="5">
        <dgm:presLayoutVars>
          <dgm:chMax val="0"/>
          <dgm:chPref val="0"/>
          <dgm:bulletEnabled val="1"/>
        </dgm:presLayoutVars>
      </dgm:prSet>
      <dgm:spPr/>
      <dgm:t>
        <a:bodyPr/>
        <a:lstStyle/>
        <a:p>
          <a:endParaRPr lang="fi-FI"/>
        </a:p>
      </dgm:t>
    </dgm:pt>
    <dgm:pt modelId="{2F6D4DE1-A156-420C-951A-2EF2177CC4F4}" type="pres">
      <dgm:prSet presAssocID="{B04FA406-FDE7-461A-80BD-41F6A4D414F1}" presName="spVertical2" presStyleCnt="0"/>
      <dgm:spPr/>
    </dgm:pt>
    <dgm:pt modelId="{3A825904-72AC-417A-909A-8A146AA4BB8D}" type="pres">
      <dgm:prSet presAssocID="{B04FA406-FDE7-461A-80BD-41F6A4D414F1}" presName="spVertical3" presStyleCnt="0"/>
      <dgm:spPr/>
    </dgm:pt>
    <dgm:pt modelId="{3D82B6FD-9E36-40FA-BB36-6A95C7943DCA}" type="pres">
      <dgm:prSet presAssocID="{CEF3DB11-3F71-41B1-85F4-0EBC51DC72DD}" presName="space" presStyleCnt="0"/>
      <dgm:spPr/>
    </dgm:pt>
    <dgm:pt modelId="{888075B4-951C-423B-8360-BDCB7EEE4CAB}" type="pres">
      <dgm:prSet presAssocID="{2FE04E10-E808-4042-A564-7AE5E54FB1B7}" presName="linV" presStyleCnt="0"/>
      <dgm:spPr/>
    </dgm:pt>
    <dgm:pt modelId="{20D79410-390E-447C-9925-07B17C824762}" type="pres">
      <dgm:prSet presAssocID="{2FE04E10-E808-4042-A564-7AE5E54FB1B7}" presName="spVertical1" presStyleCnt="0"/>
      <dgm:spPr/>
    </dgm:pt>
    <dgm:pt modelId="{5A3BFE7A-E32F-495D-B471-EDE775706DAA}" type="pres">
      <dgm:prSet presAssocID="{2FE04E10-E808-4042-A564-7AE5E54FB1B7}" presName="parTx" presStyleLbl="revTx" presStyleIdx="1" presStyleCnt="5">
        <dgm:presLayoutVars>
          <dgm:chMax val="0"/>
          <dgm:chPref val="0"/>
          <dgm:bulletEnabled val="1"/>
        </dgm:presLayoutVars>
      </dgm:prSet>
      <dgm:spPr/>
      <dgm:t>
        <a:bodyPr/>
        <a:lstStyle/>
        <a:p>
          <a:endParaRPr lang="fi-FI"/>
        </a:p>
      </dgm:t>
    </dgm:pt>
    <dgm:pt modelId="{A2E50AC3-B814-4A95-BCB1-21B8F7CC221E}" type="pres">
      <dgm:prSet presAssocID="{2FE04E10-E808-4042-A564-7AE5E54FB1B7}" presName="spVertical2" presStyleCnt="0"/>
      <dgm:spPr/>
    </dgm:pt>
    <dgm:pt modelId="{FAF812CA-F75C-4C8A-82DB-903EEB28BBC2}" type="pres">
      <dgm:prSet presAssocID="{2FE04E10-E808-4042-A564-7AE5E54FB1B7}" presName="spVertical3" presStyleCnt="0"/>
      <dgm:spPr/>
    </dgm:pt>
    <dgm:pt modelId="{5C7200AB-DB4A-49FD-AECA-59B91891C98A}" type="pres">
      <dgm:prSet presAssocID="{E1D4AF7C-5226-4A4E-8A02-98CFE41B8D76}" presName="space" presStyleCnt="0"/>
      <dgm:spPr/>
    </dgm:pt>
    <dgm:pt modelId="{B6669B3E-F48A-43BA-95D4-B518B4770DA3}" type="pres">
      <dgm:prSet presAssocID="{77CA1736-2D44-4EB7-B6EF-F58DB25180F4}" presName="linV" presStyleCnt="0"/>
      <dgm:spPr/>
    </dgm:pt>
    <dgm:pt modelId="{90ABA10E-D389-4FCF-830D-010C316661BF}" type="pres">
      <dgm:prSet presAssocID="{77CA1736-2D44-4EB7-B6EF-F58DB25180F4}" presName="spVertical1" presStyleCnt="0"/>
      <dgm:spPr/>
    </dgm:pt>
    <dgm:pt modelId="{E58816BC-5070-4E48-AF60-58D45FA46F0A}" type="pres">
      <dgm:prSet presAssocID="{77CA1736-2D44-4EB7-B6EF-F58DB25180F4}" presName="parTx" presStyleLbl="revTx" presStyleIdx="2" presStyleCnt="5">
        <dgm:presLayoutVars>
          <dgm:chMax val="0"/>
          <dgm:chPref val="0"/>
          <dgm:bulletEnabled val="1"/>
        </dgm:presLayoutVars>
      </dgm:prSet>
      <dgm:spPr/>
      <dgm:t>
        <a:bodyPr/>
        <a:lstStyle/>
        <a:p>
          <a:endParaRPr lang="fi-FI"/>
        </a:p>
      </dgm:t>
    </dgm:pt>
    <dgm:pt modelId="{A77D1805-F72C-4DD7-97D3-4EB2F112B716}" type="pres">
      <dgm:prSet presAssocID="{77CA1736-2D44-4EB7-B6EF-F58DB25180F4}" presName="spVertical2" presStyleCnt="0"/>
      <dgm:spPr/>
    </dgm:pt>
    <dgm:pt modelId="{6F4F6D4D-C961-44E2-8B48-29C08680420A}" type="pres">
      <dgm:prSet presAssocID="{77CA1736-2D44-4EB7-B6EF-F58DB25180F4}" presName="spVertical3" presStyleCnt="0"/>
      <dgm:spPr/>
    </dgm:pt>
    <dgm:pt modelId="{F5146C67-5850-447D-B9F1-5BAE99C26CC7}" type="pres">
      <dgm:prSet presAssocID="{F352EF46-9C7E-4C27-848C-5684D6B44531}" presName="space" presStyleCnt="0"/>
      <dgm:spPr/>
    </dgm:pt>
    <dgm:pt modelId="{6BDD9E08-8921-43A0-AE13-2A5B3A70FA12}" type="pres">
      <dgm:prSet presAssocID="{E7647779-B863-4F89-A095-0E0AD78177ED}" presName="linV" presStyleCnt="0"/>
      <dgm:spPr/>
    </dgm:pt>
    <dgm:pt modelId="{7A86DE74-8DF6-4CF3-A174-C2A13D6A0CBC}" type="pres">
      <dgm:prSet presAssocID="{E7647779-B863-4F89-A095-0E0AD78177ED}" presName="spVertical1" presStyleCnt="0"/>
      <dgm:spPr/>
    </dgm:pt>
    <dgm:pt modelId="{69BEFBEF-3185-4C1A-8A4E-4EEBE5453B72}" type="pres">
      <dgm:prSet presAssocID="{E7647779-B863-4F89-A095-0E0AD78177ED}" presName="parTx" presStyleLbl="revTx" presStyleIdx="3" presStyleCnt="5">
        <dgm:presLayoutVars>
          <dgm:chMax val="0"/>
          <dgm:chPref val="0"/>
          <dgm:bulletEnabled val="1"/>
        </dgm:presLayoutVars>
      </dgm:prSet>
      <dgm:spPr/>
      <dgm:t>
        <a:bodyPr/>
        <a:lstStyle/>
        <a:p>
          <a:endParaRPr lang="fi-FI"/>
        </a:p>
      </dgm:t>
    </dgm:pt>
    <dgm:pt modelId="{BFF156B7-0C01-4EB8-A967-306E4D5413D4}" type="pres">
      <dgm:prSet presAssocID="{E7647779-B863-4F89-A095-0E0AD78177ED}" presName="spVertical2" presStyleCnt="0"/>
      <dgm:spPr/>
    </dgm:pt>
    <dgm:pt modelId="{23E46B05-756A-4517-B0B8-E584D5ADC8C0}" type="pres">
      <dgm:prSet presAssocID="{E7647779-B863-4F89-A095-0E0AD78177ED}" presName="spVertical3" presStyleCnt="0"/>
      <dgm:spPr/>
    </dgm:pt>
    <dgm:pt modelId="{B92ECA01-4485-4E29-9BA0-2D237E512879}" type="pres">
      <dgm:prSet presAssocID="{0A926340-BBF6-42D6-A65C-693DECBD5F47}" presName="space" presStyleCnt="0"/>
      <dgm:spPr/>
    </dgm:pt>
    <dgm:pt modelId="{E261511A-BAA9-4E0E-9B24-0ADBFCA99E79}" type="pres">
      <dgm:prSet presAssocID="{EE1079A3-2598-443A-BE0E-C029FB6D4BD0}" presName="linV" presStyleCnt="0"/>
      <dgm:spPr/>
    </dgm:pt>
    <dgm:pt modelId="{17F7DC61-96CD-4C00-A533-08DE7D02FE14}" type="pres">
      <dgm:prSet presAssocID="{EE1079A3-2598-443A-BE0E-C029FB6D4BD0}" presName="spVertical1" presStyleCnt="0"/>
      <dgm:spPr/>
    </dgm:pt>
    <dgm:pt modelId="{E98E738C-5727-4A8A-8A1F-7A4526C07E27}" type="pres">
      <dgm:prSet presAssocID="{EE1079A3-2598-443A-BE0E-C029FB6D4BD0}" presName="parTx" presStyleLbl="revTx" presStyleIdx="4" presStyleCnt="5">
        <dgm:presLayoutVars>
          <dgm:chMax val="0"/>
          <dgm:chPref val="0"/>
          <dgm:bulletEnabled val="1"/>
        </dgm:presLayoutVars>
      </dgm:prSet>
      <dgm:spPr/>
      <dgm:t>
        <a:bodyPr/>
        <a:lstStyle/>
        <a:p>
          <a:endParaRPr lang="fi-FI"/>
        </a:p>
      </dgm:t>
    </dgm:pt>
    <dgm:pt modelId="{6D2582F7-0E28-46FE-9692-B59BF9612934}" type="pres">
      <dgm:prSet presAssocID="{EE1079A3-2598-443A-BE0E-C029FB6D4BD0}" presName="spVertical2" presStyleCnt="0"/>
      <dgm:spPr/>
    </dgm:pt>
    <dgm:pt modelId="{A337E4B7-4DEB-415B-81DB-5FF9647CBA56}" type="pres">
      <dgm:prSet presAssocID="{EE1079A3-2598-443A-BE0E-C029FB6D4BD0}" presName="spVertical3" presStyleCnt="0"/>
      <dgm:spPr/>
    </dgm:pt>
    <dgm:pt modelId="{12B5F883-0D4B-41AE-94FC-215609C4850C}" type="pres">
      <dgm:prSet presAssocID="{38833830-1854-4B46-AB2A-9EE010D0F54B}" presName="padding2" presStyleCnt="0"/>
      <dgm:spPr/>
    </dgm:pt>
    <dgm:pt modelId="{21E7A87F-5492-4BD6-86C2-B44181E2722F}" type="pres">
      <dgm:prSet presAssocID="{38833830-1854-4B46-AB2A-9EE010D0F54B}" presName="negArrow" presStyleCnt="0"/>
      <dgm:spPr/>
    </dgm:pt>
    <dgm:pt modelId="{0926C601-34FF-446F-90E3-8B3D387A94E9}" type="pres">
      <dgm:prSet presAssocID="{38833830-1854-4B46-AB2A-9EE010D0F54B}" presName="backgroundArrow" presStyleLbl="node1" presStyleIdx="0" presStyleCnt="1"/>
      <dgm:spPr>
        <a:solidFill>
          <a:srgbClr val="92D050"/>
        </a:solidFill>
      </dgm:spPr>
    </dgm:pt>
  </dgm:ptLst>
  <dgm:cxnLst>
    <dgm:cxn modelId="{DC300EB2-8086-43B8-8BB6-9C225D37A443}" type="presOf" srcId="{B04FA406-FDE7-461A-80BD-41F6A4D414F1}" destId="{27376DAC-F17D-4764-852C-430CC26B1926}" srcOrd="0" destOrd="0" presId="urn:microsoft.com/office/officeart/2005/8/layout/hProcess3"/>
    <dgm:cxn modelId="{176F8D43-41D4-4EB4-8D66-D5FDF693035C}" srcId="{38833830-1854-4B46-AB2A-9EE010D0F54B}" destId="{E7647779-B863-4F89-A095-0E0AD78177ED}" srcOrd="3" destOrd="0" parTransId="{83CBE309-9D17-42E3-A9DB-814CE1352223}" sibTransId="{0A926340-BBF6-42D6-A65C-693DECBD5F47}"/>
    <dgm:cxn modelId="{DFB58279-5795-4E05-849B-2AFDA37036BA}" type="presOf" srcId="{38833830-1854-4B46-AB2A-9EE010D0F54B}" destId="{1056D1DF-3424-43C1-9EED-DBE20C6AC8CE}" srcOrd="0" destOrd="0" presId="urn:microsoft.com/office/officeart/2005/8/layout/hProcess3"/>
    <dgm:cxn modelId="{761465AC-B8C5-4AF0-A94C-E75C3B2B5960}" type="presOf" srcId="{2FE04E10-E808-4042-A564-7AE5E54FB1B7}" destId="{5A3BFE7A-E32F-495D-B471-EDE775706DAA}" srcOrd="0" destOrd="0" presId="urn:microsoft.com/office/officeart/2005/8/layout/hProcess3"/>
    <dgm:cxn modelId="{6E8EAAEA-2868-402E-B921-1EC75339A98B}" srcId="{38833830-1854-4B46-AB2A-9EE010D0F54B}" destId="{2FE04E10-E808-4042-A564-7AE5E54FB1B7}" srcOrd="1" destOrd="0" parTransId="{46CA9759-D8CD-405E-B59B-BB78ED40D68C}" sibTransId="{E1D4AF7C-5226-4A4E-8A02-98CFE41B8D76}"/>
    <dgm:cxn modelId="{094F3761-F7DE-4E5F-94B2-92C20B7F8D5C}" srcId="{38833830-1854-4B46-AB2A-9EE010D0F54B}" destId="{EE1079A3-2598-443A-BE0E-C029FB6D4BD0}" srcOrd="4" destOrd="0" parTransId="{718EC9F9-D2C9-4BE5-B5DE-D0243AF02351}" sibTransId="{ED3EFC89-E38C-4CAC-BE52-D1DAFCF40CB0}"/>
    <dgm:cxn modelId="{36AFF6FC-2B67-4497-A9AB-D2A2C43414B4}" type="presOf" srcId="{77CA1736-2D44-4EB7-B6EF-F58DB25180F4}" destId="{E58816BC-5070-4E48-AF60-58D45FA46F0A}" srcOrd="0" destOrd="0" presId="urn:microsoft.com/office/officeart/2005/8/layout/hProcess3"/>
    <dgm:cxn modelId="{CA58BC53-FDA6-49F1-934E-68B69F57BA18}" srcId="{38833830-1854-4B46-AB2A-9EE010D0F54B}" destId="{B04FA406-FDE7-461A-80BD-41F6A4D414F1}" srcOrd="0" destOrd="0" parTransId="{EF026BA8-1847-40DD-BC7C-2E7DF598B554}" sibTransId="{CEF3DB11-3F71-41B1-85F4-0EBC51DC72DD}"/>
    <dgm:cxn modelId="{C51D2AA4-7BB7-458F-AAEA-D759594AA6F0}" type="presOf" srcId="{E7647779-B863-4F89-A095-0E0AD78177ED}" destId="{69BEFBEF-3185-4C1A-8A4E-4EEBE5453B72}" srcOrd="0" destOrd="0" presId="urn:microsoft.com/office/officeart/2005/8/layout/hProcess3"/>
    <dgm:cxn modelId="{C9843E55-606C-4BDC-B3A2-B851C393F05A}" srcId="{38833830-1854-4B46-AB2A-9EE010D0F54B}" destId="{77CA1736-2D44-4EB7-B6EF-F58DB25180F4}" srcOrd="2" destOrd="0" parTransId="{57A0BBDD-E705-46D4-8DCE-586718D4288B}" sibTransId="{F352EF46-9C7E-4C27-848C-5684D6B44531}"/>
    <dgm:cxn modelId="{B1424C38-1AD0-4882-B5CD-CE1701FB15FE}" type="presOf" srcId="{EE1079A3-2598-443A-BE0E-C029FB6D4BD0}" destId="{E98E738C-5727-4A8A-8A1F-7A4526C07E27}" srcOrd="0" destOrd="0" presId="urn:microsoft.com/office/officeart/2005/8/layout/hProcess3"/>
    <dgm:cxn modelId="{A6D86875-3F94-423A-BB5D-B6D8E1DAE876}" type="presParOf" srcId="{1056D1DF-3424-43C1-9EED-DBE20C6AC8CE}" destId="{3AB9C8D7-40A7-48AC-B672-72B025B62A0E}" srcOrd="0" destOrd="0" presId="urn:microsoft.com/office/officeart/2005/8/layout/hProcess3"/>
    <dgm:cxn modelId="{EB4C63E8-4E94-48FF-B7C0-AF10CDB2D799}" type="presParOf" srcId="{1056D1DF-3424-43C1-9EED-DBE20C6AC8CE}" destId="{73A094B4-FF14-4184-A809-97A3804817C7}" srcOrd="1" destOrd="0" presId="urn:microsoft.com/office/officeart/2005/8/layout/hProcess3"/>
    <dgm:cxn modelId="{8D9F3A91-6382-434C-86D0-20B91CA485A1}" type="presParOf" srcId="{73A094B4-FF14-4184-A809-97A3804817C7}" destId="{B1066DFD-7BA8-4D48-A750-6C2FF0897906}" srcOrd="0" destOrd="0" presId="urn:microsoft.com/office/officeart/2005/8/layout/hProcess3"/>
    <dgm:cxn modelId="{FAAC20E7-16DF-4428-B44F-2B5037DD6D1A}" type="presParOf" srcId="{73A094B4-FF14-4184-A809-97A3804817C7}" destId="{A529C91F-85B4-4514-A016-19710D3BF9AA}" srcOrd="1" destOrd="0" presId="urn:microsoft.com/office/officeart/2005/8/layout/hProcess3"/>
    <dgm:cxn modelId="{5746202A-A564-40F0-A76F-D0AB48006F1F}" type="presParOf" srcId="{A529C91F-85B4-4514-A016-19710D3BF9AA}" destId="{8F0020DE-B9D1-4AA1-A1C1-7A7DF63B1E44}" srcOrd="0" destOrd="0" presId="urn:microsoft.com/office/officeart/2005/8/layout/hProcess3"/>
    <dgm:cxn modelId="{CBE9E6A1-FBA6-4498-9701-62026053A3AC}" type="presParOf" srcId="{A529C91F-85B4-4514-A016-19710D3BF9AA}" destId="{27376DAC-F17D-4764-852C-430CC26B1926}" srcOrd="1" destOrd="0" presId="urn:microsoft.com/office/officeart/2005/8/layout/hProcess3"/>
    <dgm:cxn modelId="{FF46C726-8B9A-4C5E-9187-358AAF84D3E2}" type="presParOf" srcId="{A529C91F-85B4-4514-A016-19710D3BF9AA}" destId="{2F6D4DE1-A156-420C-951A-2EF2177CC4F4}" srcOrd="2" destOrd="0" presId="urn:microsoft.com/office/officeart/2005/8/layout/hProcess3"/>
    <dgm:cxn modelId="{4BF3995A-2B15-4279-8DDA-8E0726EAB301}" type="presParOf" srcId="{A529C91F-85B4-4514-A016-19710D3BF9AA}" destId="{3A825904-72AC-417A-909A-8A146AA4BB8D}" srcOrd="3" destOrd="0" presId="urn:microsoft.com/office/officeart/2005/8/layout/hProcess3"/>
    <dgm:cxn modelId="{879331FC-4D67-4E39-A790-AA55751B7A98}" type="presParOf" srcId="{73A094B4-FF14-4184-A809-97A3804817C7}" destId="{3D82B6FD-9E36-40FA-BB36-6A95C7943DCA}" srcOrd="2" destOrd="0" presId="urn:microsoft.com/office/officeart/2005/8/layout/hProcess3"/>
    <dgm:cxn modelId="{C432A14A-2DDE-48DF-8749-84D84029876D}" type="presParOf" srcId="{73A094B4-FF14-4184-A809-97A3804817C7}" destId="{888075B4-951C-423B-8360-BDCB7EEE4CAB}" srcOrd="3" destOrd="0" presId="urn:microsoft.com/office/officeart/2005/8/layout/hProcess3"/>
    <dgm:cxn modelId="{D8A2E142-27E4-4FA5-9FAC-C683D418A5AC}" type="presParOf" srcId="{888075B4-951C-423B-8360-BDCB7EEE4CAB}" destId="{20D79410-390E-447C-9925-07B17C824762}" srcOrd="0" destOrd="0" presId="urn:microsoft.com/office/officeart/2005/8/layout/hProcess3"/>
    <dgm:cxn modelId="{8706BEB1-0F4A-4B2A-AF55-750DCAB5D17F}" type="presParOf" srcId="{888075B4-951C-423B-8360-BDCB7EEE4CAB}" destId="{5A3BFE7A-E32F-495D-B471-EDE775706DAA}" srcOrd="1" destOrd="0" presId="urn:microsoft.com/office/officeart/2005/8/layout/hProcess3"/>
    <dgm:cxn modelId="{939A5BB3-56B0-4CA6-A0B5-87E28F49167C}" type="presParOf" srcId="{888075B4-951C-423B-8360-BDCB7EEE4CAB}" destId="{A2E50AC3-B814-4A95-BCB1-21B8F7CC221E}" srcOrd="2" destOrd="0" presId="urn:microsoft.com/office/officeart/2005/8/layout/hProcess3"/>
    <dgm:cxn modelId="{7AEA5390-75FE-4698-A47E-F845938F1F55}" type="presParOf" srcId="{888075B4-951C-423B-8360-BDCB7EEE4CAB}" destId="{FAF812CA-F75C-4C8A-82DB-903EEB28BBC2}" srcOrd="3" destOrd="0" presId="urn:microsoft.com/office/officeart/2005/8/layout/hProcess3"/>
    <dgm:cxn modelId="{E4526772-A5D3-4EAC-8A34-5C5E721CC813}" type="presParOf" srcId="{73A094B4-FF14-4184-A809-97A3804817C7}" destId="{5C7200AB-DB4A-49FD-AECA-59B91891C98A}" srcOrd="4" destOrd="0" presId="urn:microsoft.com/office/officeart/2005/8/layout/hProcess3"/>
    <dgm:cxn modelId="{335E8CC4-0C10-4FF8-9263-FB78B323CCF7}" type="presParOf" srcId="{73A094B4-FF14-4184-A809-97A3804817C7}" destId="{B6669B3E-F48A-43BA-95D4-B518B4770DA3}" srcOrd="5" destOrd="0" presId="urn:microsoft.com/office/officeart/2005/8/layout/hProcess3"/>
    <dgm:cxn modelId="{5436D4D7-F28B-4972-944B-90A08F26302D}" type="presParOf" srcId="{B6669B3E-F48A-43BA-95D4-B518B4770DA3}" destId="{90ABA10E-D389-4FCF-830D-010C316661BF}" srcOrd="0" destOrd="0" presId="urn:microsoft.com/office/officeart/2005/8/layout/hProcess3"/>
    <dgm:cxn modelId="{048ED8C2-55AD-40E2-9492-55E2C6C1075D}" type="presParOf" srcId="{B6669B3E-F48A-43BA-95D4-B518B4770DA3}" destId="{E58816BC-5070-4E48-AF60-58D45FA46F0A}" srcOrd="1" destOrd="0" presId="urn:microsoft.com/office/officeart/2005/8/layout/hProcess3"/>
    <dgm:cxn modelId="{B66A8334-F4AF-4FDC-A22B-815B25CC6508}" type="presParOf" srcId="{B6669B3E-F48A-43BA-95D4-B518B4770DA3}" destId="{A77D1805-F72C-4DD7-97D3-4EB2F112B716}" srcOrd="2" destOrd="0" presId="urn:microsoft.com/office/officeart/2005/8/layout/hProcess3"/>
    <dgm:cxn modelId="{88A13D46-10AA-4784-B7F4-1195FFF7D845}" type="presParOf" srcId="{B6669B3E-F48A-43BA-95D4-B518B4770DA3}" destId="{6F4F6D4D-C961-44E2-8B48-29C08680420A}" srcOrd="3" destOrd="0" presId="urn:microsoft.com/office/officeart/2005/8/layout/hProcess3"/>
    <dgm:cxn modelId="{E03CB9B7-7E92-4D79-A62D-E0A9A13BD24E}" type="presParOf" srcId="{73A094B4-FF14-4184-A809-97A3804817C7}" destId="{F5146C67-5850-447D-B9F1-5BAE99C26CC7}" srcOrd="6" destOrd="0" presId="urn:microsoft.com/office/officeart/2005/8/layout/hProcess3"/>
    <dgm:cxn modelId="{465F58F5-F6CF-41A4-83D6-54D8A5186605}" type="presParOf" srcId="{73A094B4-FF14-4184-A809-97A3804817C7}" destId="{6BDD9E08-8921-43A0-AE13-2A5B3A70FA12}" srcOrd="7" destOrd="0" presId="urn:microsoft.com/office/officeart/2005/8/layout/hProcess3"/>
    <dgm:cxn modelId="{20CFA580-A806-4897-B5C1-021749873382}" type="presParOf" srcId="{6BDD9E08-8921-43A0-AE13-2A5B3A70FA12}" destId="{7A86DE74-8DF6-4CF3-A174-C2A13D6A0CBC}" srcOrd="0" destOrd="0" presId="urn:microsoft.com/office/officeart/2005/8/layout/hProcess3"/>
    <dgm:cxn modelId="{BF6AAC9E-B541-4AE8-A60F-9102F64FE199}" type="presParOf" srcId="{6BDD9E08-8921-43A0-AE13-2A5B3A70FA12}" destId="{69BEFBEF-3185-4C1A-8A4E-4EEBE5453B72}" srcOrd="1" destOrd="0" presId="urn:microsoft.com/office/officeart/2005/8/layout/hProcess3"/>
    <dgm:cxn modelId="{30CC1273-D42C-4A32-8B8F-7104DA221CF2}" type="presParOf" srcId="{6BDD9E08-8921-43A0-AE13-2A5B3A70FA12}" destId="{BFF156B7-0C01-4EB8-A967-306E4D5413D4}" srcOrd="2" destOrd="0" presId="urn:microsoft.com/office/officeart/2005/8/layout/hProcess3"/>
    <dgm:cxn modelId="{451A1746-BBBF-4530-8C81-24A70B82B9BF}" type="presParOf" srcId="{6BDD9E08-8921-43A0-AE13-2A5B3A70FA12}" destId="{23E46B05-756A-4517-B0B8-E584D5ADC8C0}" srcOrd="3" destOrd="0" presId="urn:microsoft.com/office/officeart/2005/8/layout/hProcess3"/>
    <dgm:cxn modelId="{28EAAB8F-B917-4767-B315-F200662D41C2}" type="presParOf" srcId="{73A094B4-FF14-4184-A809-97A3804817C7}" destId="{B92ECA01-4485-4E29-9BA0-2D237E512879}" srcOrd="8" destOrd="0" presId="urn:microsoft.com/office/officeart/2005/8/layout/hProcess3"/>
    <dgm:cxn modelId="{A777F4DF-A8CE-48A7-ABAC-4480A61AFD2C}" type="presParOf" srcId="{73A094B4-FF14-4184-A809-97A3804817C7}" destId="{E261511A-BAA9-4E0E-9B24-0ADBFCA99E79}" srcOrd="9" destOrd="0" presId="urn:microsoft.com/office/officeart/2005/8/layout/hProcess3"/>
    <dgm:cxn modelId="{EEACB66F-068A-4E3A-9B92-28E0C8B4E3F9}" type="presParOf" srcId="{E261511A-BAA9-4E0E-9B24-0ADBFCA99E79}" destId="{17F7DC61-96CD-4C00-A533-08DE7D02FE14}" srcOrd="0" destOrd="0" presId="urn:microsoft.com/office/officeart/2005/8/layout/hProcess3"/>
    <dgm:cxn modelId="{B05916BF-E10D-4133-A4E1-0B73CEF66861}" type="presParOf" srcId="{E261511A-BAA9-4E0E-9B24-0ADBFCA99E79}" destId="{E98E738C-5727-4A8A-8A1F-7A4526C07E27}" srcOrd="1" destOrd="0" presId="urn:microsoft.com/office/officeart/2005/8/layout/hProcess3"/>
    <dgm:cxn modelId="{18F71EEB-47D8-42EC-B96E-DDF4A6F04245}" type="presParOf" srcId="{E261511A-BAA9-4E0E-9B24-0ADBFCA99E79}" destId="{6D2582F7-0E28-46FE-9692-B59BF9612934}" srcOrd="2" destOrd="0" presId="urn:microsoft.com/office/officeart/2005/8/layout/hProcess3"/>
    <dgm:cxn modelId="{23316BBB-AD5D-41D8-9852-87EA9AE72151}" type="presParOf" srcId="{E261511A-BAA9-4E0E-9B24-0ADBFCA99E79}" destId="{A337E4B7-4DEB-415B-81DB-5FF9647CBA56}" srcOrd="3" destOrd="0" presId="urn:microsoft.com/office/officeart/2005/8/layout/hProcess3"/>
    <dgm:cxn modelId="{CD384B8C-1AB8-4D26-9A60-7337B8F6F9D5}" type="presParOf" srcId="{73A094B4-FF14-4184-A809-97A3804817C7}" destId="{12B5F883-0D4B-41AE-94FC-215609C4850C}" srcOrd="10" destOrd="0" presId="urn:microsoft.com/office/officeart/2005/8/layout/hProcess3"/>
    <dgm:cxn modelId="{EA561012-3ECC-427E-B535-54E4AE60F4BB}" type="presParOf" srcId="{73A094B4-FF14-4184-A809-97A3804817C7}" destId="{21E7A87F-5492-4BD6-86C2-B44181E2722F}" srcOrd="11" destOrd="0" presId="urn:microsoft.com/office/officeart/2005/8/layout/hProcess3"/>
    <dgm:cxn modelId="{EBCB2245-CC4E-476A-9B1D-C45DA8760BC2}" type="presParOf" srcId="{73A094B4-FF14-4184-A809-97A3804817C7}" destId="{0926C601-34FF-446F-90E3-8B3D387A94E9}" srcOrd="12"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51FA0-FE51-4E91-96F1-257F6D44DD7E}">
      <dsp:nvSpPr>
        <dsp:cNvPr id="0" name=""/>
        <dsp:cNvSpPr/>
      </dsp:nvSpPr>
      <dsp:spPr>
        <a:xfrm>
          <a:off x="3840067" y="820511"/>
          <a:ext cx="132053" cy="578519"/>
        </a:xfrm>
        <a:custGeom>
          <a:avLst/>
          <a:gdLst/>
          <a:ahLst/>
          <a:cxnLst/>
          <a:rect l="0" t="0" r="0" b="0"/>
          <a:pathLst>
            <a:path>
              <a:moveTo>
                <a:pt x="132053" y="0"/>
              </a:moveTo>
              <a:lnTo>
                <a:pt x="132053" y="578519"/>
              </a:lnTo>
              <a:lnTo>
                <a:pt x="0" y="578519"/>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D15683-4DE3-4E65-9A3E-AD2A391127B6}">
      <dsp:nvSpPr>
        <dsp:cNvPr id="0" name=""/>
        <dsp:cNvSpPr/>
      </dsp:nvSpPr>
      <dsp:spPr>
        <a:xfrm>
          <a:off x="6808939" y="3666857"/>
          <a:ext cx="192064" cy="801074"/>
        </a:xfrm>
        <a:custGeom>
          <a:avLst/>
          <a:gdLst/>
          <a:ahLst/>
          <a:cxnLst/>
          <a:rect l="0" t="0" r="0" b="0"/>
          <a:pathLst>
            <a:path>
              <a:moveTo>
                <a:pt x="0" y="0"/>
              </a:moveTo>
              <a:lnTo>
                <a:pt x="0" y="801074"/>
              </a:lnTo>
              <a:lnTo>
                <a:pt x="192064" y="80107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67753-28BC-4AE7-B44D-91897FF3ECCA}">
      <dsp:nvSpPr>
        <dsp:cNvPr id="0" name=""/>
        <dsp:cNvSpPr/>
      </dsp:nvSpPr>
      <dsp:spPr>
        <a:xfrm>
          <a:off x="3972120" y="820511"/>
          <a:ext cx="3339878" cy="1157038"/>
        </a:xfrm>
        <a:custGeom>
          <a:avLst/>
          <a:gdLst/>
          <a:ahLst/>
          <a:cxnLst/>
          <a:rect l="0" t="0" r="0" b="0"/>
          <a:pathLst>
            <a:path>
              <a:moveTo>
                <a:pt x="0" y="0"/>
              </a:moveTo>
              <a:lnTo>
                <a:pt x="0" y="1024984"/>
              </a:lnTo>
              <a:lnTo>
                <a:pt x="3339878" y="1024984"/>
              </a:lnTo>
              <a:lnTo>
                <a:pt x="3339878" y="115703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98636-0A8C-4D47-A3F9-70EF5E810EA3}">
      <dsp:nvSpPr>
        <dsp:cNvPr id="0" name=""/>
        <dsp:cNvSpPr/>
      </dsp:nvSpPr>
      <dsp:spPr>
        <a:xfrm>
          <a:off x="5287182" y="3644527"/>
          <a:ext cx="266294" cy="833157"/>
        </a:xfrm>
        <a:custGeom>
          <a:avLst/>
          <a:gdLst/>
          <a:ahLst/>
          <a:cxnLst/>
          <a:rect l="0" t="0" r="0" b="0"/>
          <a:pathLst>
            <a:path>
              <a:moveTo>
                <a:pt x="0" y="0"/>
              </a:moveTo>
              <a:lnTo>
                <a:pt x="0" y="833157"/>
              </a:lnTo>
              <a:lnTo>
                <a:pt x="266294" y="83315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45C84-A481-49BE-B0EA-7926C3C5800F}">
      <dsp:nvSpPr>
        <dsp:cNvPr id="0" name=""/>
        <dsp:cNvSpPr/>
      </dsp:nvSpPr>
      <dsp:spPr>
        <a:xfrm>
          <a:off x="3972120" y="820511"/>
          <a:ext cx="1818122" cy="1157038"/>
        </a:xfrm>
        <a:custGeom>
          <a:avLst/>
          <a:gdLst/>
          <a:ahLst/>
          <a:cxnLst/>
          <a:rect l="0" t="0" r="0" b="0"/>
          <a:pathLst>
            <a:path>
              <a:moveTo>
                <a:pt x="0" y="0"/>
              </a:moveTo>
              <a:lnTo>
                <a:pt x="0" y="1024984"/>
              </a:lnTo>
              <a:lnTo>
                <a:pt x="1818122" y="1024984"/>
              </a:lnTo>
              <a:lnTo>
                <a:pt x="1818122" y="115703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35543-CE12-4AF0-AE5E-5D6BE734F96B}">
      <dsp:nvSpPr>
        <dsp:cNvPr id="0" name=""/>
        <dsp:cNvSpPr/>
      </dsp:nvSpPr>
      <dsp:spPr>
        <a:xfrm>
          <a:off x="3519546" y="3666857"/>
          <a:ext cx="331006" cy="809378"/>
        </a:xfrm>
        <a:custGeom>
          <a:avLst/>
          <a:gdLst/>
          <a:ahLst/>
          <a:cxnLst/>
          <a:rect l="0" t="0" r="0" b="0"/>
          <a:pathLst>
            <a:path>
              <a:moveTo>
                <a:pt x="0" y="0"/>
              </a:moveTo>
              <a:lnTo>
                <a:pt x="0" y="809378"/>
              </a:lnTo>
              <a:lnTo>
                <a:pt x="331006" y="8093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02AE8-9FE6-4F69-9111-21A215812CFB}">
      <dsp:nvSpPr>
        <dsp:cNvPr id="0" name=""/>
        <dsp:cNvSpPr/>
      </dsp:nvSpPr>
      <dsp:spPr>
        <a:xfrm>
          <a:off x="3972120" y="820511"/>
          <a:ext cx="159765" cy="1157038"/>
        </a:xfrm>
        <a:custGeom>
          <a:avLst/>
          <a:gdLst/>
          <a:ahLst/>
          <a:cxnLst/>
          <a:rect l="0" t="0" r="0" b="0"/>
          <a:pathLst>
            <a:path>
              <a:moveTo>
                <a:pt x="0" y="0"/>
              </a:moveTo>
              <a:lnTo>
                <a:pt x="0" y="1024984"/>
              </a:lnTo>
              <a:lnTo>
                <a:pt x="159765" y="1024984"/>
              </a:lnTo>
              <a:lnTo>
                <a:pt x="159765" y="115703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E11A9-5B91-4CEB-82AB-E5793A60712D}">
      <dsp:nvSpPr>
        <dsp:cNvPr id="0" name=""/>
        <dsp:cNvSpPr/>
      </dsp:nvSpPr>
      <dsp:spPr>
        <a:xfrm>
          <a:off x="1970469" y="3668617"/>
          <a:ext cx="241255" cy="817845"/>
        </a:xfrm>
        <a:custGeom>
          <a:avLst/>
          <a:gdLst/>
          <a:ahLst/>
          <a:cxnLst/>
          <a:rect l="0" t="0" r="0" b="0"/>
          <a:pathLst>
            <a:path>
              <a:moveTo>
                <a:pt x="0" y="0"/>
              </a:moveTo>
              <a:lnTo>
                <a:pt x="0" y="817845"/>
              </a:lnTo>
              <a:lnTo>
                <a:pt x="241255" y="81784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61B9F-511B-4E98-83D5-ABD10DB359F0}">
      <dsp:nvSpPr>
        <dsp:cNvPr id="0" name=""/>
        <dsp:cNvSpPr/>
      </dsp:nvSpPr>
      <dsp:spPr>
        <a:xfrm>
          <a:off x="2473529" y="820511"/>
          <a:ext cx="1498590" cy="1157038"/>
        </a:xfrm>
        <a:custGeom>
          <a:avLst/>
          <a:gdLst/>
          <a:ahLst/>
          <a:cxnLst/>
          <a:rect l="0" t="0" r="0" b="0"/>
          <a:pathLst>
            <a:path>
              <a:moveTo>
                <a:pt x="1498590" y="0"/>
              </a:moveTo>
              <a:lnTo>
                <a:pt x="1498590" y="1024984"/>
              </a:lnTo>
              <a:lnTo>
                <a:pt x="0" y="1024984"/>
              </a:lnTo>
              <a:lnTo>
                <a:pt x="0" y="115703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AF6A9-6A8D-4538-AF3F-5C7BA8C7241D}">
      <dsp:nvSpPr>
        <dsp:cNvPr id="0" name=""/>
        <dsp:cNvSpPr/>
      </dsp:nvSpPr>
      <dsp:spPr>
        <a:xfrm>
          <a:off x="185684" y="3753402"/>
          <a:ext cx="118156" cy="713625"/>
        </a:xfrm>
        <a:custGeom>
          <a:avLst/>
          <a:gdLst/>
          <a:ahLst/>
          <a:cxnLst/>
          <a:rect l="0" t="0" r="0" b="0"/>
          <a:pathLst>
            <a:path>
              <a:moveTo>
                <a:pt x="0" y="0"/>
              </a:moveTo>
              <a:lnTo>
                <a:pt x="0" y="713625"/>
              </a:lnTo>
              <a:lnTo>
                <a:pt x="118156" y="71362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C811C-5E5F-48AC-974D-AD2893A1769B}">
      <dsp:nvSpPr>
        <dsp:cNvPr id="0" name=""/>
        <dsp:cNvSpPr/>
      </dsp:nvSpPr>
      <dsp:spPr>
        <a:xfrm>
          <a:off x="816556" y="820511"/>
          <a:ext cx="3155563" cy="1125754"/>
        </a:xfrm>
        <a:custGeom>
          <a:avLst/>
          <a:gdLst/>
          <a:ahLst/>
          <a:cxnLst/>
          <a:rect l="0" t="0" r="0" b="0"/>
          <a:pathLst>
            <a:path>
              <a:moveTo>
                <a:pt x="3155563" y="0"/>
              </a:moveTo>
              <a:lnTo>
                <a:pt x="3155563" y="993700"/>
              </a:lnTo>
              <a:lnTo>
                <a:pt x="0" y="993700"/>
              </a:lnTo>
              <a:lnTo>
                <a:pt x="0" y="112575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11AAA3-8865-4516-935F-D26E02C3DB8D}">
      <dsp:nvSpPr>
        <dsp:cNvPr id="0" name=""/>
        <dsp:cNvSpPr/>
      </dsp:nvSpPr>
      <dsp:spPr>
        <a:xfrm>
          <a:off x="3343295" y="236484"/>
          <a:ext cx="1257650" cy="584027"/>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smtClean="0"/>
            <a:t>Ohjausryhmä</a:t>
          </a:r>
          <a:endParaRPr lang="fi-FI" sz="1400" kern="1200" dirty="0"/>
        </a:p>
      </dsp:txBody>
      <dsp:txXfrm>
        <a:off x="3343295" y="236484"/>
        <a:ext cx="1257650" cy="584027"/>
      </dsp:txXfrm>
    </dsp:sp>
    <dsp:sp modelId="{D97E6EBB-D693-4022-B1F0-5618C388870C}">
      <dsp:nvSpPr>
        <dsp:cNvPr id="0" name=""/>
        <dsp:cNvSpPr/>
      </dsp:nvSpPr>
      <dsp:spPr>
        <a:xfrm>
          <a:off x="27966" y="1946265"/>
          <a:ext cx="1577181" cy="180713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b="1" kern="1200" dirty="0" smtClean="0"/>
            <a:t>Osaprojekti 1</a:t>
          </a:r>
        </a:p>
        <a:p>
          <a:pPr lvl="0" algn="ctr" defTabSz="444500">
            <a:lnSpc>
              <a:spcPct val="90000"/>
            </a:lnSpc>
            <a:spcBef>
              <a:spcPct val="0"/>
            </a:spcBef>
            <a:spcAft>
              <a:spcPct val="35000"/>
            </a:spcAft>
          </a:pPr>
          <a:r>
            <a:rPr lang="fi-FI" sz="1000" kern="1200" dirty="0" smtClean="0"/>
            <a:t>Ikääntyneiden keskitetty asiakas- ja palveluohjauksen malli</a:t>
          </a:r>
        </a:p>
        <a:p>
          <a:pPr lvl="0" algn="l" defTabSz="444500">
            <a:lnSpc>
              <a:spcPct val="90000"/>
            </a:lnSpc>
            <a:spcBef>
              <a:spcPct val="0"/>
            </a:spcBef>
            <a:spcAft>
              <a:spcPct val="35000"/>
            </a:spcAft>
          </a:pPr>
          <a:endParaRPr lang="fi-FI" sz="1000" kern="1200" dirty="0"/>
        </a:p>
      </dsp:txBody>
      <dsp:txXfrm>
        <a:off x="27966" y="1946265"/>
        <a:ext cx="1577181" cy="1807136"/>
      </dsp:txXfrm>
    </dsp:sp>
    <dsp:sp modelId="{9D0CA17F-3C8D-4C4F-83B1-900D70234AA7}">
      <dsp:nvSpPr>
        <dsp:cNvPr id="0" name=""/>
        <dsp:cNvSpPr/>
      </dsp:nvSpPr>
      <dsp:spPr>
        <a:xfrm>
          <a:off x="303841" y="4285275"/>
          <a:ext cx="1219480" cy="363504"/>
        </a:xfrm>
        <a:prstGeom prst="rect">
          <a:avLst/>
        </a:prstGeom>
        <a:solidFill>
          <a:srgbClr val="FFFF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i-FI" sz="1200" kern="1200" dirty="0" smtClean="0"/>
            <a:t>   </a:t>
          </a:r>
          <a:r>
            <a:rPr lang="fi-FI" sz="1200" kern="1200" dirty="0" smtClean="0">
              <a:solidFill>
                <a:srgbClr val="484A4B"/>
              </a:solidFill>
            </a:rPr>
            <a:t>Tuotos </a:t>
          </a:r>
        </a:p>
        <a:p>
          <a:pPr lvl="0" algn="l" defTabSz="444500">
            <a:lnSpc>
              <a:spcPct val="90000"/>
            </a:lnSpc>
            <a:spcBef>
              <a:spcPct val="0"/>
            </a:spcBef>
            <a:spcAft>
              <a:spcPct val="35000"/>
            </a:spcAft>
          </a:pPr>
          <a:endParaRPr lang="fi-FI" sz="1000" kern="1200" dirty="0"/>
        </a:p>
      </dsp:txBody>
      <dsp:txXfrm>
        <a:off x="303841" y="4285275"/>
        <a:ext cx="1219480" cy="363504"/>
      </dsp:txXfrm>
    </dsp:sp>
    <dsp:sp modelId="{F075F58C-6243-4F86-AECB-8BA409FFF260}">
      <dsp:nvSpPr>
        <dsp:cNvPr id="0" name=""/>
        <dsp:cNvSpPr/>
      </dsp:nvSpPr>
      <dsp:spPr>
        <a:xfrm>
          <a:off x="1844704" y="1977549"/>
          <a:ext cx="1257650" cy="1691067"/>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b="1" kern="1200" dirty="0" smtClean="0"/>
            <a:t>Osaprojekti 2</a:t>
          </a:r>
        </a:p>
        <a:p>
          <a:pPr lvl="0" algn="ctr" defTabSz="444500">
            <a:lnSpc>
              <a:spcPct val="90000"/>
            </a:lnSpc>
            <a:spcBef>
              <a:spcPct val="0"/>
            </a:spcBef>
            <a:spcAft>
              <a:spcPct val="35000"/>
            </a:spcAft>
          </a:pPr>
          <a:r>
            <a:rPr lang="fi-FI" sz="1000" kern="1200" dirty="0" smtClean="0"/>
            <a:t>Asiakassegmentointi</a:t>
          </a:r>
          <a:endParaRPr lang="fi-FI" sz="1000" kern="1200" dirty="0"/>
        </a:p>
      </dsp:txBody>
      <dsp:txXfrm>
        <a:off x="1844704" y="1977549"/>
        <a:ext cx="1257650" cy="1691067"/>
      </dsp:txXfrm>
    </dsp:sp>
    <dsp:sp modelId="{B88CA451-33E9-498B-B5F1-4CFEB937D0AE}">
      <dsp:nvSpPr>
        <dsp:cNvPr id="0" name=""/>
        <dsp:cNvSpPr/>
      </dsp:nvSpPr>
      <dsp:spPr>
        <a:xfrm>
          <a:off x="2211724" y="4324144"/>
          <a:ext cx="1257650" cy="324637"/>
        </a:xfrm>
        <a:prstGeom prst="rect">
          <a:avLst/>
        </a:prstGeom>
        <a:solidFill>
          <a:srgbClr val="FF7C8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dirty="0" smtClean="0"/>
            <a:t>    </a:t>
          </a:r>
        </a:p>
        <a:p>
          <a:pPr lvl="0" algn="ctr" defTabSz="444500">
            <a:lnSpc>
              <a:spcPct val="90000"/>
            </a:lnSpc>
            <a:spcBef>
              <a:spcPct val="0"/>
            </a:spcBef>
            <a:spcAft>
              <a:spcPct val="35000"/>
            </a:spcAft>
          </a:pPr>
          <a:endParaRPr lang="fi-FI" sz="1100" kern="1200" dirty="0" smtClean="0"/>
        </a:p>
      </dsp:txBody>
      <dsp:txXfrm>
        <a:off x="2211724" y="4324144"/>
        <a:ext cx="1257650" cy="324637"/>
      </dsp:txXfrm>
    </dsp:sp>
    <dsp:sp modelId="{743D465A-0A05-49E4-A49C-A4B5F74EEED9}">
      <dsp:nvSpPr>
        <dsp:cNvPr id="0" name=""/>
        <dsp:cNvSpPr/>
      </dsp:nvSpPr>
      <dsp:spPr>
        <a:xfrm>
          <a:off x="3366461" y="1977549"/>
          <a:ext cx="1530849" cy="1689307"/>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b="1" kern="1200" dirty="0" smtClean="0"/>
            <a:t>Osaprojekti 3</a:t>
          </a:r>
        </a:p>
        <a:p>
          <a:pPr lvl="0" algn="ctr" defTabSz="444500">
            <a:lnSpc>
              <a:spcPct val="90000"/>
            </a:lnSpc>
            <a:spcBef>
              <a:spcPct val="0"/>
            </a:spcBef>
            <a:spcAft>
              <a:spcPct val="35000"/>
            </a:spcAft>
          </a:pPr>
          <a:r>
            <a:rPr lang="fi-FI" sz="1000" kern="1200" dirty="0" smtClean="0"/>
            <a:t>Palveluohjauksen työkalut</a:t>
          </a:r>
          <a:endParaRPr lang="fi-FI" sz="1000" kern="1200" dirty="0"/>
        </a:p>
      </dsp:txBody>
      <dsp:txXfrm>
        <a:off x="3366461" y="1977549"/>
        <a:ext cx="1530849" cy="1689307"/>
      </dsp:txXfrm>
    </dsp:sp>
    <dsp:sp modelId="{308A67AB-4AB5-4BE4-9817-EBCFEB3318D1}">
      <dsp:nvSpPr>
        <dsp:cNvPr id="0" name=""/>
        <dsp:cNvSpPr/>
      </dsp:nvSpPr>
      <dsp:spPr>
        <a:xfrm>
          <a:off x="3850553" y="4303689"/>
          <a:ext cx="1257650" cy="345092"/>
        </a:xfrm>
        <a:prstGeom prst="rect">
          <a:avLst/>
        </a:prstGeom>
        <a:solidFill>
          <a:srgbClr val="FFC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i-FI" sz="1000" kern="1200" dirty="0" smtClean="0"/>
        </a:p>
        <a:p>
          <a:pPr lvl="0" algn="ctr" defTabSz="444500">
            <a:lnSpc>
              <a:spcPct val="90000"/>
            </a:lnSpc>
            <a:spcBef>
              <a:spcPct val="0"/>
            </a:spcBef>
            <a:spcAft>
              <a:spcPct val="35000"/>
            </a:spcAft>
          </a:pPr>
          <a:endParaRPr lang="fi-FI" sz="1100" kern="1200" dirty="0" smtClean="0"/>
        </a:p>
      </dsp:txBody>
      <dsp:txXfrm>
        <a:off x="3850553" y="4303689"/>
        <a:ext cx="1257650" cy="345092"/>
      </dsp:txXfrm>
    </dsp:sp>
    <dsp:sp modelId="{D279EB23-ABCF-40B5-A204-83BE4109ABFA}">
      <dsp:nvSpPr>
        <dsp:cNvPr id="0" name=""/>
        <dsp:cNvSpPr/>
      </dsp:nvSpPr>
      <dsp:spPr>
        <a:xfrm>
          <a:off x="5161417" y="1977549"/>
          <a:ext cx="1257650" cy="1666977"/>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b="1" kern="1200" dirty="0" smtClean="0"/>
            <a:t>Osaprojekti 4</a:t>
          </a:r>
        </a:p>
        <a:p>
          <a:pPr lvl="0" algn="ctr" defTabSz="444500">
            <a:lnSpc>
              <a:spcPct val="90000"/>
            </a:lnSpc>
            <a:spcBef>
              <a:spcPct val="0"/>
            </a:spcBef>
            <a:spcAft>
              <a:spcPct val="35000"/>
            </a:spcAft>
          </a:pPr>
          <a:r>
            <a:rPr lang="fi-FI" sz="1000" kern="1200" dirty="0" smtClean="0"/>
            <a:t>Palveluohjaustoiminta-mallin johtaminen</a:t>
          </a:r>
          <a:endParaRPr lang="fi-FI" sz="1000" kern="1200" dirty="0"/>
        </a:p>
      </dsp:txBody>
      <dsp:txXfrm>
        <a:off x="5161417" y="1977549"/>
        <a:ext cx="1257650" cy="1666977"/>
      </dsp:txXfrm>
    </dsp:sp>
    <dsp:sp modelId="{AA7A05F3-95D9-4D24-8452-D49B09E81036}">
      <dsp:nvSpPr>
        <dsp:cNvPr id="0" name=""/>
        <dsp:cNvSpPr/>
      </dsp:nvSpPr>
      <dsp:spPr>
        <a:xfrm>
          <a:off x="5553477" y="4306587"/>
          <a:ext cx="1171161" cy="342194"/>
        </a:xfrm>
        <a:prstGeom prst="rect">
          <a:avLst/>
        </a:prstGeom>
        <a:solidFill>
          <a:srgbClr val="00B0F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i-FI" sz="1000" kern="1200" dirty="0" smtClean="0"/>
        </a:p>
      </dsp:txBody>
      <dsp:txXfrm>
        <a:off x="5553477" y="4306587"/>
        <a:ext cx="1171161" cy="342194"/>
      </dsp:txXfrm>
    </dsp:sp>
    <dsp:sp modelId="{D8EC5FA5-BF5C-4C04-B8F4-7E241E57B411}">
      <dsp:nvSpPr>
        <dsp:cNvPr id="0" name=""/>
        <dsp:cNvSpPr/>
      </dsp:nvSpPr>
      <dsp:spPr>
        <a:xfrm>
          <a:off x="6683174" y="1977549"/>
          <a:ext cx="1257650" cy="1689307"/>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b="1" kern="1200" dirty="0" smtClean="0"/>
            <a:t>Osaprojekti 5</a:t>
          </a:r>
        </a:p>
        <a:p>
          <a:pPr lvl="0" algn="ctr" defTabSz="444500">
            <a:lnSpc>
              <a:spcPct val="90000"/>
            </a:lnSpc>
            <a:spcBef>
              <a:spcPct val="0"/>
            </a:spcBef>
            <a:spcAft>
              <a:spcPct val="35000"/>
            </a:spcAft>
          </a:pPr>
          <a:r>
            <a:rPr lang="fi-FI" sz="1000" kern="1200" dirty="0" smtClean="0"/>
            <a:t>Palvelutarjoama</a:t>
          </a:r>
        </a:p>
        <a:p>
          <a:pPr lvl="0" algn="ctr" defTabSz="444500">
            <a:lnSpc>
              <a:spcPct val="90000"/>
            </a:lnSpc>
            <a:spcBef>
              <a:spcPct val="0"/>
            </a:spcBef>
            <a:spcAft>
              <a:spcPct val="35000"/>
            </a:spcAft>
          </a:pPr>
          <a:r>
            <a:rPr lang="fi-FI" sz="1000" kern="1200" dirty="0" smtClean="0"/>
            <a:t>www-sivujen sisältö</a:t>
          </a:r>
          <a:endParaRPr lang="fi-FI" sz="1000" kern="1200" dirty="0"/>
        </a:p>
      </dsp:txBody>
      <dsp:txXfrm>
        <a:off x="6683174" y="1977549"/>
        <a:ext cx="1257650" cy="1689307"/>
      </dsp:txXfrm>
    </dsp:sp>
    <dsp:sp modelId="{44574BAF-9E39-4478-8941-FBBF0B6F0829}">
      <dsp:nvSpPr>
        <dsp:cNvPr id="0" name=""/>
        <dsp:cNvSpPr/>
      </dsp:nvSpPr>
      <dsp:spPr>
        <a:xfrm>
          <a:off x="7001003" y="4287081"/>
          <a:ext cx="1257650" cy="361700"/>
        </a:xfrm>
        <a:prstGeom prst="rect">
          <a:avLst/>
        </a:prstGeom>
        <a:solidFill>
          <a:srgbClr val="33CC33"/>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i-FI" sz="1000" kern="1200" dirty="0" smtClean="0"/>
        </a:p>
      </dsp:txBody>
      <dsp:txXfrm>
        <a:off x="7001003" y="4287081"/>
        <a:ext cx="1257650" cy="361700"/>
      </dsp:txXfrm>
    </dsp:sp>
    <dsp:sp modelId="{F6DFA192-FA82-4424-83A3-A170097E15D4}">
      <dsp:nvSpPr>
        <dsp:cNvPr id="0" name=""/>
        <dsp:cNvSpPr/>
      </dsp:nvSpPr>
      <dsp:spPr>
        <a:xfrm>
          <a:off x="2005784" y="1084618"/>
          <a:ext cx="1834282" cy="62882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kern="1200" dirty="0" smtClean="0"/>
            <a:t>Palveluohjauksen  projektiryhmä</a:t>
          </a:r>
          <a:endParaRPr lang="fi-FI" sz="1600" kern="1200" dirty="0"/>
        </a:p>
      </dsp:txBody>
      <dsp:txXfrm>
        <a:off x="2005784" y="1084618"/>
        <a:ext cx="1834282" cy="628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51FA0-FE51-4E91-96F1-257F6D44DD7E}">
      <dsp:nvSpPr>
        <dsp:cNvPr id="0" name=""/>
        <dsp:cNvSpPr/>
      </dsp:nvSpPr>
      <dsp:spPr>
        <a:xfrm>
          <a:off x="4087992" y="694048"/>
          <a:ext cx="141913" cy="621715"/>
        </a:xfrm>
        <a:custGeom>
          <a:avLst/>
          <a:gdLst/>
          <a:ahLst/>
          <a:cxnLst/>
          <a:rect l="0" t="0" r="0" b="0"/>
          <a:pathLst>
            <a:path>
              <a:moveTo>
                <a:pt x="141913" y="0"/>
              </a:moveTo>
              <a:lnTo>
                <a:pt x="141913" y="621715"/>
              </a:lnTo>
              <a:lnTo>
                <a:pt x="0" y="62171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D15683-4DE3-4E65-9A3E-AD2A391127B6}">
      <dsp:nvSpPr>
        <dsp:cNvPr id="0" name=""/>
        <dsp:cNvSpPr/>
      </dsp:nvSpPr>
      <dsp:spPr>
        <a:xfrm>
          <a:off x="7241714" y="2613258"/>
          <a:ext cx="204430" cy="1631997"/>
        </a:xfrm>
        <a:custGeom>
          <a:avLst/>
          <a:gdLst/>
          <a:ahLst/>
          <a:cxnLst/>
          <a:rect l="0" t="0" r="0" b="0"/>
          <a:pathLst>
            <a:path>
              <a:moveTo>
                <a:pt x="0" y="0"/>
              </a:moveTo>
              <a:lnTo>
                <a:pt x="0" y="1631997"/>
              </a:lnTo>
              <a:lnTo>
                <a:pt x="204430" y="163199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67753-28BC-4AE7-B44D-91897FF3ECCA}">
      <dsp:nvSpPr>
        <dsp:cNvPr id="0" name=""/>
        <dsp:cNvSpPr/>
      </dsp:nvSpPr>
      <dsp:spPr>
        <a:xfrm>
          <a:off x="4229906" y="694048"/>
          <a:ext cx="3552430" cy="1243431"/>
        </a:xfrm>
        <a:custGeom>
          <a:avLst/>
          <a:gdLst/>
          <a:ahLst/>
          <a:cxnLst/>
          <a:rect l="0" t="0" r="0" b="0"/>
          <a:pathLst>
            <a:path>
              <a:moveTo>
                <a:pt x="0" y="0"/>
              </a:moveTo>
              <a:lnTo>
                <a:pt x="0" y="1101518"/>
              </a:lnTo>
              <a:lnTo>
                <a:pt x="3552430" y="1101518"/>
              </a:lnTo>
              <a:lnTo>
                <a:pt x="3552430" y="124343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98636-0A8C-4D47-A3F9-70EF5E810EA3}">
      <dsp:nvSpPr>
        <dsp:cNvPr id="0" name=""/>
        <dsp:cNvSpPr/>
      </dsp:nvSpPr>
      <dsp:spPr>
        <a:xfrm>
          <a:off x="5404233" y="2613258"/>
          <a:ext cx="199205" cy="1652872"/>
        </a:xfrm>
        <a:custGeom>
          <a:avLst/>
          <a:gdLst/>
          <a:ahLst/>
          <a:cxnLst/>
          <a:rect l="0" t="0" r="0" b="0"/>
          <a:pathLst>
            <a:path>
              <a:moveTo>
                <a:pt x="0" y="0"/>
              </a:moveTo>
              <a:lnTo>
                <a:pt x="0" y="1652872"/>
              </a:lnTo>
              <a:lnTo>
                <a:pt x="199205" y="1652872"/>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45C84-A481-49BE-B0EA-7926C3C5800F}">
      <dsp:nvSpPr>
        <dsp:cNvPr id="0" name=""/>
        <dsp:cNvSpPr/>
      </dsp:nvSpPr>
      <dsp:spPr>
        <a:xfrm>
          <a:off x="4229906" y="694048"/>
          <a:ext cx="1714949" cy="1243431"/>
        </a:xfrm>
        <a:custGeom>
          <a:avLst/>
          <a:gdLst/>
          <a:ahLst/>
          <a:cxnLst/>
          <a:rect l="0" t="0" r="0" b="0"/>
          <a:pathLst>
            <a:path>
              <a:moveTo>
                <a:pt x="0" y="0"/>
              </a:moveTo>
              <a:lnTo>
                <a:pt x="0" y="1101518"/>
              </a:lnTo>
              <a:lnTo>
                <a:pt x="1714949" y="1101518"/>
              </a:lnTo>
              <a:lnTo>
                <a:pt x="1714949" y="124343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35543-CE12-4AF0-AE5E-5D6BE734F96B}">
      <dsp:nvSpPr>
        <dsp:cNvPr id="0" name=""/>
        <dsp:cNvSpPr/>
      </dsp:nvSpPr>
      <dsp:spPr>
        <a:xfrm>
          <a:off x="3768849" y="2613258"/>
          <a:ext cx="224790" cy="1039465"/>
        </a:xfrm>
        <a:custGeom>
          <a:avLst/>
          <a:gdLst/>
          <a:ahLst/>
          <a:cxnLst/>
          <a:rect l="0" t="0" r="0" b="0"/>
          <a:pathLst>
            <a:path>
              <a:moveTo>
                <a:pt x="0" y="0"/>
              </a:moveTo>
              <a:lnTo>
                <a:pt x="0" y="1039465"/>
              </a:lnTo>
              <a:lnTo>
                <a:pt x="224790" y="103946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02AE8-9FE6-4F69-9111-21A215812CFB}">
      <dsp:nvSpPr>
        <dsp:cNvPr id="0" name=""/>
        <dsp:cNvSpPr/>
      </dsp:nvSpPr>
      <dsp:spPr>
        <a:xfrm>
          <a:off x="4184186" y="694048"/>
          <a:ext cx="91440" cy="1243431"/>
        </a:xfrm>
        <a:custGeom>
          <a:avLst/>
          <a:gdLst/>
          <a:ahLst/>
          <a:cxnLst/>
          <a:rect l="0" t="0" r="0" b="0"/>
          <a:pathLst>
            <a:path>
              <a:moveTo>
                <a:pt x="45720" y="0"/>
              </a:moveTo>
              <a:lnTo>
                <a:pt x="45720" y="1101518"/>
              </a:lnTo>
              <a:lnTo>
                <a:pt x="125286" y="1101518"/>
              </a:lnTo>
              <a:lnTo>
                <a:pt x="125286" y="124343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E11A9-5B91-4CEB-82AB-E5793A60712D}">
      <dsp:nvSpPr>
        <dsp:cNvPr id="0" name=""/>
        <dsp:cNvSpPr/>
      </dsp:nvSpPr>
      <dsp:spPr>
        <a:xfrm>
          <a:off x="2133466" y="2613258"/>
          <a:ext cx="202733" cy="1063968"/>
        </a:xfrm>
        <a:custGeom>
          <a:avLst/>
          <a:gdLst/>
          <a:ahLst/>
          <a:cxnLst/>
          <a:rect l="0" t="0" r="0" b="0"/>
          <a:pathLst>
            <a:path>
              <a:moveTo>
                <a:pt x="0" y="0"/>
              </a:moveTo>
              <a:lnTo>
                <a:pt x="0" y="1063968"/>
              </a:lnTo>
              <a:lnTo>
                <a:pt x="202733" y="106396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61B9F-511B-4E98-83D5-ABD10DB359F0}">
      <dsp:nvSpPr>
        <dsp:cNvPr id="0" name=""/>
        <dsp:cNvSpPr/>
      </dsp:nvSpPr>
      <dsp:spPr>
        <a:xfrm>
          <a:off x="2674089" y="694048"/>
          <a:ext cx="1555817" cy="1243431"/>
        </a:xfrm>
        <a:custGeom>
          <a:avLst/>
          <a:gdLst/>
          <a:ahLst/>
          <a:cxnLst/>
          <a:rect l="0" t="0" r="0" b="0"/>
          <a:pathLst>
            <a:path>
              <a:moveTo>
                <a:pt x="1555817" y="0"/>
              </a:moveTo>
              <a:lnTo>
                <a:pt x="1555817" y="1101518"/>
              </a:lnTo>
              <a:lnTo>
                <a:pt x="0" y="1101518"/>
              </a:lnTo>
              <a:lnTo>
                <a:pt x="0" y="124343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AF6A9-6A8D-4538-AF3F-5C7BA8C7241D}">
      <dsp:nvSpPr>
        <dsp:cNvPr id="0" name=""/>
        <dsp:cNvSpPr/>
      </dsp:nvSpPr>
      <dsp:spPr>
        <a:xfrm>
          <a:off x="200162" y="2559000"/>
          <a:ext cx="91440" cy="1743960"/>
        </a:xfrm>
        <a:custGeom>
          <a:avLst/>
          <a:gdLst/>
          <a:ahLst/>
          <a:cxnLst/>
          <a:rect l="0" t="0" r="0" b="0"/>
          <a:pathLst>
            <a:path>
              <a:moveTo>
                <a:pt x="45720" y="0"/>
              </a:moveTo>
              <a:lnTo>
                <a:pt x="45720" y="1743960"/>
              </a:lnTo>
              <a:lnTo>
                <a:pt x="106513" y="174396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C811C-5E5F-48AC-974D-AD2893A1769B}">
      <dsp:nvSpPr>
        <dsp:cNvPr id="0" name=""/>
        <dsp:cNvSpPr/>
      </dsp:nvSpPr>
      <dsp:spPr>
        <a:xfrm>
          <a:off x="786505" y="694048"/>
          <a:ext cx="3443400" cy="1189173"/>
        </a:xfrm>
        <a:custGeom>
          <a:avLst/>
          <a:gdLst/>
          <a:ahLst/>
          <a:cxnLst/>
          <a:rect l="0" t="0" r="0" b="0"/>
          <a:pathLst>
            <a:path>
              <a:moveTo>
                <a:pt x="3443400" y="0"/>
              </a:moveTo>
              <a:lnTo>
                <a:pt x="3443400" y="1047260"/>
              </a:lnTo>
              <a:lnTo>
                <a:pt x="0" y="1047260"/>
              </a:lnTo>
              <a:lnTo>
                <a:pt x="0" y="118917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11AAA3-8865-4516-935F-D26E02C3DB8D}">
      <dsp:nvSpPr>
        <dsp:cNvPr id="0" name=""/>
        <dsp:cNvSpPr/>
      </dsp:nvSpPr>
      <dsp:spPr>
        <a:xfrm>
          <a:off x="3554128" y="18270"/>
          <a:ext cx="1351556" cy="67577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smtClean="0"/>
            <a:t>Ohjausryhmä</a:t>
          </a:r>
          <a:endParaRPr lang="fi-FI" sz="1400" kern="1200" dirty="0"/>
        </a:p>
      </dsp:txBody>
      <dsp:txXfrm>
        <a:off x="3554128" y="18270"/>
        <a:ext cx="1351556" cy="675778"/>
      </dsp:txXfrm>
    </dsp:sp>
    <dsp:sp modelId="{D97E6EBB-D693-4022-B1F0-5618C388870C}">
      <dsp:nvSpPr>
        <dsp:cNvPr id="0" name=""/>
        <dsp:cNvSpPr/>
      </dsp:nvSpPr>
      <dsp:spPr>
        <a:xfrm>
          <a:off x="110727" y="1883222"/>
          <a:ext cx="1351556" cy="67577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i-FI" sz="900" kern="1200" dirty="0" smtClean="0"/>
            <a:t>Osaprojekti 1:</a:t>
          </a:r>
        </a:p>
        <a:p>
          <a:pPr lvl="0" algn="ctr" defTabSz="400050">
            <a:lnSpc>
              <a:spcPct val="90000"/>
            </a:lnSpc>
            <a:spcBef>
              <a:spcPct val="0"/>
            </a:spcBef>
            <a:spcAft>
              <a:spcPct val="35000"/>
            </a:spcAft>
          </a:pPr>
          <a:r>
            <a:rPr lang="fi-FI" sz="900" kern="1200" dirty="0" smtClean="0"/>
            <a:t>Palveluiden monipuolistaminen</a:t>
          </a:r>
          <a:endParaRPr lang="fi-FI" sz="900" kern="1200" dirty="0"/>
        </a:p>
      </dsp:txBody>
      <dsp:txXfrm>
        <a:off x="110727" y="1883222"/>
        <a:ext cx="1351556" cy="675778"/>
      </dsp:txXfrm>
    </dsp:sp>
    <dsp:sp modelId="{9D0CA17F-3C8D-4C4F-83B1-900D70234AA7}">
      <dsp:nvSpPr>
        <dsp:cNvPr id="0" name=""/>
        <dsp:cNvSpPr/>
      </dsp:nvSpPr>
      <dsp:spPr>
        <a:xfrm>
          <a:off x="306675" y="2880319"/>
          <a:ext cx="1712786" cy="284528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i-FI" sz="800" kern="1200" dirty="0" smtClean="0"/>
            <a:t>Tuotos:</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Jaksamista tukevat palvelut on määritelty ja organisointi kuvattu maakunnallisesti</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Yhtenäiset toimintamallit</a:t>
          </a:r>
        </a:p>
        <a:p>
          <a:pPr lvl="0" algn="ctr" defTabSz="355600">
            <a:lnSpc>
              <a:spcPct val="90000"/>
            </a:lnSpc>
            <a:spcBef>
              <a:spcPct val="0"/>
            </a:spcBef>
            <a:spcAft>
              <a:spcPct val="35000"/>
            </a:spcAft>
          </a:pPr>
          <a:r>
            <a:rPr lang="fi-FI" sz="800" kern="1200" dirty="0" smtClean="0"/>
            <a:t>Perhehoito</a:t>
          </a:r>
        </a:p>
        <a:p>
          <a:pPr lvl="0" algn="ctr" defTabSz="355600">
            <a:lnSpc>
              <a:spcPct val="90000"/>
            </a:lnSpc>
            <a:spcBef>
              <a:spcPct val="0"/>
            </a:spcBef>
            <a:spcAft>
              <a:spcPct val="35000"/>
            </a:spcAft>
          </a:pPr>
          <a:r>
            <a:rPr lang="fi-FI" sz="800" kern="1200" dirty="0" smtClean="0"/>
            <a:t>Tilapäishoito</a:t>
          </a:r>
        </a:p>
        <a:p>
          <a:pPr lvl="0" algn="ctr" defTabSz="355600">
            <a:lnSpc>
              <a:spcPct val="90000"/>
            </a:lnSpc>
            <a:spcBef>
              <a:spcPct val="0"/>
            </a:spcBef>
            <a:spcAft>
              <a:spcPct val="35000"/>
            </a:spcAft>
          </a:pPr>
          <a:r>
            <a:rPr lang="fi-FI" sz="800" kern="1200" dirty="0" smtClean="0"/>
            <a:t>Päivätoiminta</a:t>
          </a:r>
        </a:p>
        <a:p>
          <a:pPr lvl="0" algn="ctr" defTabSz="355600">
            <a:lnSpc>
              <a:spcPct val="90000"/>
            </a:lnSpc>
            <a:spcBef>
              <a:spcPct val="0"/>
            </a:spcBef>
            <a:spcAft>
              <a:spcPct val="35000"/>
            </a:spcAft>
          </a:pPr>
          <a:r>
            <a:rPr lang="fi-FI" sz="800" kern="1200" dirty="0" smtClean="0"/>
            <a:t>Palveluseteli</a:t>
          </a:r>
        </a:p>
        <a:p>
          <a:pPr lvl="0" algn="ctr" defTabSz="355600">
            <a:lnSpc>
              <a:spcPct val="90000"/>
            </a:lnSpc>
            <a:spcBef>
              <a:spcPct val="0"/>
            </a:spcBef>
            <a:spcAft>
              <a:spcPct val="35000"/>
            </a:spcAft>
          </a:pPr>
          <a:r>
            <a:rPr lang="fi-FI" sz="800" kern="1200" dirty="0" smtClean="0"/>
            <a:t>Toimeksiantosopimukseen perustuva sijaishoito</a:t>
          </a:r>
        </a:p>
        <a:p>
          <a:pPr lvl="0" algn="ctr" defTabSz="355600">
            <a:lnSpc>
              <a:spcPct val="90000"/>
            </a:lnSpc>
            <a:spcBef>
              <a:spcPct val="0"/>
            </a:spcBef>
            <a:spcAft>
              <a:spcPct val="35000"/>
            </a:spcAft>
          </a:pPr>
          <a:r>
            <a:rPr lang="fi-FI" sz="800" kern="1200" dirty="0" smtClean="0"/>
            <a:t>Henkilökohtainen budjetti</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Palveluiden hyödyntämistä lisätty</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endParaRPr lang="fi-FI" sz="800" kern="1200" dirty="0"/>
        </a:p>
      </dsp:txBody>
      <dsp:txXfrm>
        <a:off x="306675" y="2880319"/>
        <a:ext cx="1712786" cy="2845283"/>
      </dsp:txXfrm>
    </dsp:sp>
    <dsp:sp modelId="{F075F58C-6243-4F86-AECB-8BA409FFF260}">
      <dsp:nvSpPr>
        <dsp:cNvPr id="0" name=""/>
        <dsp:cNvSpPr/>
      </dsp:nvSpPr>
      <dsp:spPr>
        <a:xfrm>
          <a:off x="1998311" y="1937480"/>
          <a:ext cx="1351556" cy="67577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i-FI" sz="900" kern="1200" dirty="0" smtClean="0"/>
            <a:t>Osaprojekti 2:</a:t>
          </a:r>
        </a:p>
        <a:p>
          <a:pPr lvl="0" algn="ctr" defTabSz="400050">
            <a:lnSpc>
              <a:spcPct val="90000"/>
            </a:lnSpc>
            <a:spcBef>
              <a:spcPct val="0"/>
            </a:spcBef>
            <a:spcAft>
              <a:spcPct val="35000"/>
            </a:spcAft>
          </a:pPr>
          <a:r>
            <a:rPr lang="fi-FI" sz="900" kern="1200" dirty="0" smtClean="0"/>
            <a:t>Hyvinvointi ja terveystarkastukset</a:t>
          </a:r>
          <a:endParaRPr lang="fi-FI" sz="900" kern="1200" dirty="0"/>
        </a:p>
      </dsp:txBody>
      <dsp:txXfrm>
        <a:off x="1998311" y="1937480"/>
        <a:ext cx="1351556" cy="675778"/>
      </dsp:txXfrm>
    </dsp:sp>
    <dsp:sp modelId="{B88CA451-33E9-498B-B5F1-4CFEB937D0AE}">
      <dsp:nvSpPr>
        <dsp:cNvPr id="0" name=""/>
        <dsp:cNvSpPr/>
      </dsp:nvSpPr>
      <dsp:spPr>
        <a:xfrm>
          <a:off x="2336200" y="2897085"/>
          <a:ext cx="1348785" cy="156028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i-FI" sz="800" kern="1200" dirty="0" smtClean="0"/>
            <a:t>Tuotos:</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Maakunnallinen malli omaishoitajien hyvinvointitarkastuksiin </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Yhtenäinen mittari käytössä hyvinvointitarkastuksissa</a:t>
          </a:r>
          <a:endParaRPr lang="fi-FI" sz="800" kern="1200" dirty="0"/>
        </a:p>
      </dsp:txBody>
      <dsp:txXfrm>
        <a:off x="2336200" y="2897085"/>
        <a:ext cx="1348785" cy="1560284"/>
      </dsp:txXfrm>
    </dsp:sp>
    <dsp:sp modelId="{743D465A-0A05-49E4-A49C-A4B5F74EEED9}">
      <dsp:nvSpPr>
        <dsp:cNvPr id="0" name=""/>
        <dsp:cNvSpPr/>
      </dsp:nvSpPr>
      <dsp:spPr>
        <a:xfrm>
          <a:off x="3633694" y="1937480"/>
          <a:ext cx="1351556" cy="67577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i-FI" sz="900" kern="1200" dirty="0" smtClean="0"/>
            <a:t>Osaprojekti 3:</a:t>
          </a:r>
        </a:p>
        <a:p>
          <a:pPr lvl="0" algn="ctr" defTabSz="400050">
            <a:lnSpc>
              <a:spcPct val="90000"/>
            </a:lnSpc>
            <a:spcBef>
              <a:spcPct val="0"/>
            </a:spcBef>
            <a:spcAft>
              <a:spcPct val="35000"/>
            </a:spcAft>
          </a:pPr>
          <a:r>
            <a:rPr lang="fi-FI" sz="900" kern="1200" dirty="0" smtClean="0"/>
            <a:t>Yhtenäiset kriteerit</a:t>
          </a:r>
          <a:endParaRPr lang="fi-FI" sz="900" kern="1200" dirty="0"/>
        </a:p>
      </dsp:txBody>
      <dsp:txXfrm>
        <a:off x="3633694" y="1937480"/>
        <a:ext cx="1351556" cy="675778"/>
      </dsp:txXfrm>
    </dsp:sp>
    <dsp:sp modelId="{308A67AB-4AB5-4BE4-9817-EBCFEB3318D1}">
      <dsp:nvSpPr>
        <dsp:cNvPr id="0" name=""/>
        <dsp:cNvSpPr/>
      </dsp:nvSpPr>
      <dsp:spPr>
        <a:xfrm>
          <a:off x="3993640" y="2886056"/>
          <a:ext cx="1245607" cy="153333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i-FI" sz="800" kern="1200" dirty="0" smtClean="0"/>
            <a:t>Tuotos:</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Yhdenmukaiset kriteerit ja palkkioluokat maakuntaan</a:t>
          </a:r>
          <a:endParaRPr lang="fi-FI" sz="800" kern="1200" dirty="0"/>
        </a:p>
      </dsp:txBody>
      <dsp:txXfrm>
        <a:off x="3993640" y="2886056"/>
        <a:ext cx="1245607" cy="1533333"/>
      </dsp:txXfrm>
    </dsp:sp>
    <dsp:sp modelId="{D279EB23-ABCF-40B5-A204-83BE4109ABFA}">
      <dsp:nvSpPr>
        <dsp:cNvPr id="0" name=""/>
        <dsp:cNvSpPr/>
      </dsp:nvSpPr>
      <dsp:spPr>
        <a:xfrm>
          <a:off x="5269077" y="1937480"/>
          <a:ext cx="1351556" cy="67577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i-FI" sz="900" kern="1200" dirty="0" smtClean="0"/>
            <a:t>Osaprojekti 4:</a:t>
          </a:r>
        </a:p>
        <a:p>
          <a:pPr lvl="0" algn="ctr" defTabSz="400050">
            <a:lnSpc>
              <a:spcPct val="90000"/>
            </a:lnSpc>
            <a:spcBef>
              <a:spcPct val="0"/>
            </a:spcBef>
            <a:spcAft>
              <a:spcPct val="35000"/>
            </a:spcAft>
          </a:pPr>
          <a:r>
            <a:rPr lang="fi-FI" sz="900" kern="1200" dirty="0" smtClean="0"/>
            <a:t>Vertaistuki ja ohjaus</a:t>
          </a:r>
          <a:endParaRPr lang="fi-FI" sz="900" kern="1200" dirty="0"/>
        </a:p>
      </dsp:txBody>
      <dsp:txXfrm>
        <a:off x="5269077" y="1937480"/>
        <a:ext cx="1351556" cy="675778"/>
      </dsp:txXfrm>
    </dsp:sp>
    <dsp:sp modelId="{AA7A05F3-95D9-4D24-8452-D49B09E81036}">
      <dsp:nvSpPr>
        <dsp:cNvPr id="0" name=""/>
        <dsp:cNvSpPr/>
      </dsp:nvSpPr>
      <dsp:spPr>
        <a:xfrm>
          <a:off x="5603439" y="2899700"/>
          <a:ext cx="1553654" cy="273286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i-FI" sz="800" kern="1200" dirty="0" smtClean="0"/>
            <a:t>Tuotos:</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Maakunnallinen ohjausmalli ja ohjelma omaishoitoperheen vertaistukeen ja valmennukseen</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Maakunnallinen malli vertaistuen piiriin ohjaamisessa</a:t>
          </a:r>
        </a:p>
        <a:p>
          <a:pPr lvl="0" algn="ctr" defTabSz="355600">
            <a:lnSpc>
              <a:spcPct val="90000"/>
            </a:lnSpc>
            <a:spcBef>
              <a:spcPct val="0"/>
            </a:spcBef>
            <a:spcAft>
              <a:spcPct val="35000"/>
            </a:spcAft>
          </a:pPr>
          <a:r>
            <a:rPr lang="fi-FI" sz="800" kern="1200" dirty="0" smtClean="0"/>
            <a:t>Vertaistuellinen ensitietotoiminta</a:t>
          </a:r>
        </a:p>
        <a:p>
          <a:pPr lvl="0" algn="ctr" defTabSz="355600">
            <a:lnSpc>
              <a:spcPct val="90000"/>
            </a:lnSpc>
            <a:spcBef>
              <a:spcPct val="0"/>
            </a:spcBef>
            <a:spcAft>
              <a:spcPct val="35000"/>
            </a:spcAft>
          </a:pPr>
          <a:r>
            <a:rPr lang="fi-FI" sz="800" kern="1200" dirty="0" smtClean="0"/>
            <a:t>Vertaistuen toimintamuotoja ryhmille myös sähköisesti</a:t>
          </a:r>
        </a:p>
        <a:p>
          <a:pPr lvl="0" algn="ctr" defTabSz="355600">
            <a:lnSpc>
              <a:spcPct val="90000"/>
            </a:lnSpc>
            <a:spcBef>
              <a:spcPct val="0"/>
            </a:spcBef>
            <a:spcAft>
              <a:spcPct val="35000"/>
            </a:spcAft>
          </a:pPr>
          <a:r>
            <a:rPr lang="fi-FI" sz="800" kern="1200" dirty="0" smtClean="0"/>
            <a:t>Omaishoitajien valmentaminen ja ohjaus</a:t>
          </a:r>
          <a:endParaRPr lang="fi-FI" sz="800" kern="1200" dirty="0"/>
        </a:p>
      </dsp:txBody>
      <dsp:txXfrm>
        <a:off x="5603439" y="2899700"/>
        <a:ext cx="1553654" cy="2732860"/>
      </dsp:txXfrm>
    </dsp:sp>
    <dsp:sp modelId="{D8EC5FA5-BF5C-4C04-B8F4-7E241E57B411}">
      <dsp:nvSpPr>
        <dsp:cNvPr id="0" name=""/>
        <dsp:cNvSpPr/>
      </dsp:nvSpPr>
      <dsp:spPr>
        <a:xfrm>
          <a:off x="7106559" y="1937480"/>
          <a:ext cx="1351556" cy="67577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i-FI" sz="900" kern="1200" dirty="0" smtClean="0"/>
            <a:t>Osaprojekti 5:</a:t>
          </a:r>
        </a:p>
        <a:p>
          <a:pPr lvl="0" algn="ctr" defTabSz="400050">
            <a:lnSpc>
              <a:spcPct val="90000"/>
            </a:lnSpc>
            <a:spcBef>
              <a:spcPct val="0"/>
            </a:spcBef>
            <a:spcAft>
              <a:spcPct val="35000"/>
            </a:spcAft>
          </a:pPr>
          <a:r>
            <a:rPr lang="fi-FI" sz="900" kern="1200" dirty="0" smtClean="0"/>
            <a:t>Äkillisiin kriisitilanteisiin varautuminen</a:t>
          </a:r>
          <a:endParaRPr lang="fi-FI" sz="900" kern="1200" dirty="0"/>
        </a:p>
      </dsp:txBody>
      <dsp:txXfrm>
        <a:off x="7106559" y="1937480"/>
        <a:ext cx="1351556" cy="675778"/>
      </dsp:txXfrm>
    </dsp:sp>
    <dsp:sp modelId="{44574BAF-9E39-4478-8941-FBBF0B6F0829}">
      <dsp:nvSpPr>
        <dsp:cNvPr id="0" name=""/>
        <dsp:cNvSpPr/>
      </dsp:nvSpPr>
      <dsp:spPr>
        <a:xfrm>
          <a:off x="7446145" y="2917595"/>
          <a:ext cx="1482846" cy="2655321"/>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i-FI" sz="800" kern="1200" dirty="0" smtClean="0"/>
            <a:t>Tuotos:</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Maakunnalliset kriisipaikat määritelty, keskitetty rekisteri, 24/7 yhteydenotto</a:t>
          </a:r>
        </a:p>
        <a:p>
          <a:pPr lvl="0" algn="ctr" defTabSz="355600">
            <a:lnSpc>
              <a:spcPct val="90000"/>
            </a:lnSpc>
            <a:spcBef>
              <a:spcPct val="0"/>
            </a:spcBef>
            <a:spcAft>
              <a:spcPct val="35000"/>
            </a:spcAft>
          </a:pPr>
          <a:endParaRPr lang="fi-FI" sz="800" kern="1200" dirty="0" smtClean="0"/>
        </a:p>
        <a:p>
          <a:pPr lvl="0" algn="ctr" defTabSz="355600">
            <a:lnSpc>
              <a:spcPct val="90000"/>
            </a:lnSpc>
            <a:spcBef>
              <a:spcPct val="0"/>
            </a:spcBef>
            <a:spcAft>
              <a:spcPct val="35000"/>
            </a:spcAft>
          </a:pPr>
          <a:r>
            <a:rPr lang="fi-FI" sz="800" kern="1200" dirty="0" smtClean="0"/>
            <a:t>Maakunnallinen toimintamalli äkillisiin kriisitilanteisiin</a:t>
          </a:r>
        </a:p>
        <a:p>
          <a:pPr lvl="0" algn="ctr" defTabSz="355600">
            <a:lnSpc>
              <a:spcPct val="90000"/>
            </a:lnSpc>
            <a:spcBef>
              <a:spcPct val="0"/>
            </a:spcBef>
            <a:spcAft>
              <a:spcPct val="35000"/>
            </a:spcAft>
          </a:pPr>
          <a:r>
            <a:rPr lang="fi-FI" sz="800" kern="1200" dirty="0" smtClean="0"/>
            <a:t>- varautumissuunnitelma</a:t>
          </a:r>
        </a:p>
        <a:p>
          <a:pPr lvl="0" algn="ctr" defTabSz="355600">
            <a:lnSpc>
              <a:spcPct val="90000"/>
            </a:lnSpc>
            <a:spcBef>
              <a:spcPct val="0"/>
            </a:spcBef>
            <a:spcAft>
              <a:spcPct val="35000"/>
            </a:spcAft>
          </a:pPr>
          <a:r>
            <a:rPr lang="fi-FI" sz="800" kern="1200" dirty="0" smtClean="0"/>
            <a:t>- tunnistaminen: kirjaaminen, omaishoitokortti</a:t>
          </a:r>
        </a:p>
        <a:p>
          <a:pPr lvl="0" algn="ctr" defTabSz="355600">
            <a:lnSpc>
              <a:spcPct val="90000"/>
            </a:lnSpc>
            <a:spcBef>
              <a:spcPct val="0"/>
            </a:spcBef>
            <a:spcAft>
              <a:spcPct val="35000"/>
            </a:spcAft>
          </a:pPr>
          <a:r>
            <a:rPr lang="fi-FI" sz="800" kern="1200" dirty="0" smtClean="0"/>
            <a:t>- jälkihoito</a:t>
          </a:r>
        </a:p>
      </dsp:txBody>
      <dsp:txXfrm>
        <a:off x="7446145" y="2917595"/>
        <a:ext cx="1482846" cy="2655321"/>
      </dsp:txXfrm>
    </dsp:sp>
    <dsp:sp modelId="{F6DFA192-FA82-4424-83A3-A170097E15D4}">
      <dsp:nvSpPr>
        <dsp:cNvPr id="0" name=""/>
        <dsp:cNvSpPr/>
      </dsp:nvSpPr>
      <dsp:spPr>
        <a:xfrm>
          <a:off x="2736436" y="977875"/>
          <a:ext cx="1351556" cy="67577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smtClean="0"/>
            <a:t>Omaishoidon projektiryhmä</a:t>
          </a:r>
          <a:endParaRPr lang="fi-FI" sz="1400" kern="1200" dirty="0"/>
        </a:p>
      </dsp:txBody>
      <dsp:txXfrm>
        <a:off x="2736436" y="977875"/>
        <a:ext cx="1351556" cy="675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326FA-890E-4C7D-87BC-02B044DFF709}">
      <dsp:nvSpPr>
        <dsp:cNvPr id="0" name=""/>
        <dsp:cNvSpPr/>
      </dsp:nvSpPr>
      <dsp:spPr>
        <a:xfrm>
          <a:off x="0" y="79860"/>
          <a:ext cx="2483937" cy="4088764"/>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800100">
            <a:lnSpc>
              <a:spcPct val="90000"/>
            </a:lnSpc>
            <a:spcBef>
              <a:spcPct val="0"/>
            </a:spcBef>
            <a:spcAft>
              <a:spcPct val="35000"/>
            </a:spcAft>
          </a:pPr>
          <a:r>
            <a:rPr lang="fi-FI" sz="1100" b="0" kern="1200" dirty="0" smtClean="0">
              <a:solidFill>
                <a:schemeClr val="tx1"/>
              </a:solidFill>
            </a:rPr>
            <a:t>Yhtenäinen toimintamalli</a:t>
          </a:r>
        </a:p>
        <a:p>
          <a:pPr lvl="0" algn="l" defTabSz="800100">
            <a:lnSpc>
              <a:spcPct val="90000"/>
            </a:lnSpc>
            <a:spcBef>
              <a:spcPct val="0"/>
            </a:spcBef>
            <a:spcAft>
              <a:spcPct val="35000"/>
            </a:spcAft>
          </a:pPr>
          <a:r>
            <a:rPr lang="fi-FI" sz="1100" b="0" kern="1200" dirty="0" smtClean="0">
              <a:solidFill>
                <a:schemeClr val="tx1"/>
              </a:solidFill>
            </a:rPr>
            <a:t>Työvälineet, toimintaohjeet, asiasisällöt, moniammatillisuus, koulutus jne.</a:t>
          </a:r>
        </a:p>
        <a:p>
          <a:pPr lvl="0" algn="l" defTabSz="800100">
            <a:lnSpc>
              <a:spcPct val="90000"/>
            </a:lnSpc>
            <a:spcBef>
              <a:spcPct val="0"/>
            </a:spcBef>
            <a:spcAft>
              <a:spcPct val="35000"/>
            </a:spcAft>
          </a:pPr>
          <a:r>
            <a:rPr lang="fi-FI" sz="1100" b="0" kern="1200" dirty="0" smtClean="0">
              <a:solidFill>
                <a:schemeClr val="tx1"/>
              </a:solidFill>
            </a:rPr>
            <a:t>Toiminnan koordinointi ja johtaminen</a:t>
          </a:r>
        </a:p>
        <a:p>
          <a:pPr lvl="0" algn="l" defTabSz="800100">
            <a:lnSpc>
              <a:spcPct val="90000"/>
            </a:lnSpc>
            <a:spcBef>
              <a:spcPct val="0"/>
            </a:spcBef>
            <a:spcAft>
              <a:spcPct val="35000"/>
            </a:spcAft>
          </a:pPr>
          <a:r>
            <a:rPr lang="fi-FI" sz="1100" b="0" kern="1200" dirty="0" smtClean="0">
              <a:solidFill>
                <a:schemeClr val="tx1"/>
              </a:solidFill>
            </a:rPr>
            <a:t>Monikanavainen yhteydenotto </a:t>
          </a:r>
        </a:p>
        <a:p>
          <a:pPr lvl="0" algn="l" defTabSz="800100">
            <a:lnSpc>
              <a:spcPct val="90000"/>
            </a:lnSpc>
            <a:spcBef>
              <a:spcPct val="0"/>
            </a:spcBef>
            <a:spcAft>
              <a:spcPct val="35000"/>
            </a:spcAft>
          </a:pPr>
          <a:r>
            <a:rPr lang="fi-FI" sz="1100" b="0" kern="1200" dirty="0" smtClean="0">
              <a:solidFill>
                <a:schemeClr val="tx1"/>
              </a:solidFill>
            </a:rPr>
            <a:t>Call Center; puhelinpalvelu, Chat, Kysymys-Vastaus, viranomaislinja</a:t>
          </a:r>
          <a:endParaRPr lang="fi-FI" sz="11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fi-FI" sz="1100" b="0" kern="1200" dirty="0" smtClean="0">
              <a:solidFill>
                <a:schemeClr val="tx1"/>
              </a:solidFill>
            </a:rPr>
            <a:t>Yhtenäiset maakunnalliset kriteerit iäkkäiden palveluille</a:t>
          </a:r>
        </a:p>
        <a:p>
          <a:pPr marL="0" marR="0" lvl="0" indent="0" algn="l" defTabSz="914400" eaLnBrk="1" fontAlgn="auto" latinLnBrk="0" hangingPunct="1">
            <a:lnSpc>
              <a:spcPct val="100000"/>
            </a:lnSpc>
            <a:spcBef>
              <a:spcPct val="0"/>
            </a:spcBef>
            <a:spcAft>
              <a:spcPts val="0"/>
            </a:spcAft>
            <a:buClrTx/>
            <a:buSzTx/>
            <a:buFontTx/>
            <a:buNone/>
            <a:tabLst/>
            <a:defRPr/>
          </a:pPr>
          <a:endParaRPr lang="fi-FI" sz="1100" kern="1200" dirty="0" smtClean="0">
            <a:solidFill>
              <a:schemeClr val="tx1"/>
            </a:solidFill>
          </a:endParaRPr>
        </a:p>
        <a:p>
          <a:pPr lvl="0" algn="l" defTabSz="800100">
            <a:lnSpc>
              <a:spcPct val="90000"/>
            </a:lnSpc>
            <a:spcBef>
              <a:spcPct val="0"/>
            </a:spcBef>
            <a:spcAft>
              <a:spcPct val="35000"/>
            </a:spcAft>
          </a:pPr>
          <a:r>
            <a:rPr lang="fi-FI" sz="1100" kern="1200" dirty="0" smtClean="0">
              <a:solidFill>
                <a:schemeClr val="tx1"/>
              </a:solidFill>
            </a:rPr>
            <a:t>Digitaaliset palvelut ja sähköinen alusta, Virtuaalinen palveluohjaus</a:t>
          </a:r>
        </a:p>
        <a:p>
          <a:pPr lvl="0" algn="l" defTabSz="800100">
            <a:lnSpc>
              <a:spcPct val="90000"/>
            </a:lnSpc>
            <a:spcBef>
              <a:spcPct val="0"/>
            </a:spcBef>
            <a:spcAft>
              <a:spcPct val="35000"/>
            </a:spcAft>
          </a:pPr>
          <a:r>
            <a:rPr lang="fi-FI" sz="1100" kern="1200" dirty="0" smtClean="0">
              <a:solidFill>
                <a:schemeClr val="tx1"/>
              </a:solidFill>
            </a:rPr>
            <a:t>Työntekijöille: neuvonta ja ohjausväline</a:t>
          </a:r>
        </a:p>
        <a:p>
          <a:pPr lvl="0" algn="l" defTabSz="800100">
            <a:lnSpc>
              <a:spcPct val="90000"/>
            </a:lnSpc>
            <a:spcBef>
              <a:spcPct val="0"/>
            </a:spcBef>
            <a:spcAft>
              <a:spcPct val="35000"/>
            </a:spcAft>
          </a:pPr>
          <a:r>
            <a:rPr lang="fi-FI" sz="1100" kern="1200" dirty="0" smtClean="0">
              <a:solidFill>
                <a:schemeClr val="tx1"/>
              </a:solidFill>
            </a:rPr>
            <a:t>Asiakkaille: informaatio ja sähköiset kyselyt</a:t>
          </a:r>
        </a:p>
        <a:p>
          <a:pPr lvl="0" algn="l" defTabSz="800100">
            <a:lnSpc>
              <a:spcPct val="90000"/>
            </a:lnSpc>
            <a:spcBef>
              <a:spcPct val="0"/>
            </a:spcBef>
            <a:spcAft>
              <a:spcPct val="35000"/>
            </a:spcAft>
          </a:pPr>
          <a:r>
            <a:rPr lang="fi-FI" sz="1100" kern="1200" dirty="0" smtClean="0">
              <a:solidFill>
                <a:schemeClr val="tx1"/>
              </a:solidFill>
            </a:rPr>
            <a:t>Palveluntuottajien hallinta</a:t>
          </a:r>
        </a:p>
        <a:p>
          <a:pPr lvl="0" algn="l" defTabSz="800100">
            <a:lnSpc>
              <a:spcPct val="90000"/>
            </a:lnSpc>
            <a:spcBef>
              <a:spcPct val="0"/>
            </a:spcBef>
            <a:spcAft>
              <a:spcPct val="35000"/>
            </a:spcAft>
          </a:pPr>
          <a:r>
            <a:rPr lang="fi-FI" sz="1100" kern="1200" dirty="0" smtClean="0">
              <a:solidFill>
                <a:schemeClr val="tx1"/>
              </a:solidFill>
            </a:rPr>
            <a:t>Laadun seuranta ja valvonta</a:t>
          </a:r>
        </a:p>
        <a:p>
          <a:pPr lvl="0" algn="l" defTabSz="800100">
            <a:lnSpc>
              <a:spcPct val="90000"/>
            </a:lnSpc>
            <a:spcBef>
              <a:spcPct val="0"/>
            </a:spcBef>
            <a:spcAft>
              <a:spcPct val="35000"/>
            </a:spcAft>
          </a:pPr>
          <a:r>
            <a:rPr lang="fi-FI" sz="1100" kern="1200" dirty="0" smtClean="0">
              <a:solidFill>
                <a:schemeClr val="tx1"/>
              </a:solidFill>
            </a:rPr>
            <a:t>Päätöksenteko </a:t>
          </a:r>
        </a:p>
      </dsp:txBody>
      <dsp:txXfrm>
        <a:off x="72752" y="152612"/>
        <a:ext cx="2338433" cy="3943260"/>
      </dsp:txXfrm>
    </dsp:sp>
    <dsp:sp modelId="{38FED32C-2FBF-4B80-A86A-C49407A5AC9F}">
      <dsp:nvSpPr>
        <dsp:cNvPr id="0" name=""/>
        <dsp:cNvSpPr/>
      </dsp:nvSpPr>
      <dsp:spPr>
        <a:xfrm rot="17775089">
          <a:off x="2017644" y="1356689"/>
          <a:ext cx="1672236" cy="35341"/>
        </a:xfrm>
        <a:custGeom>
          <a:avLst/>
          <a:gdLst/>
          <a:ahLst/>
          <a:cxnLst/>
          <a:rect l="0" t="0" r="0" b="0"/>
          <a:pathLst>
            <a:path>
              <a:moveTo>
                <a:pt x="0" y="17670"/>
              </a:moveTo>
              <a:lnTo>
                <a:pt x="1672236" y="176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i-FI" sz="600" kern="1200"/>
        </a:p>
      </dsp:txBody>
      <dsp:txXfrm>
        <a:off x="2811956" y="1332554"/>
        <a:ext cx="83611" cy="83611"/>
      </dsp:txXfrm>
    </dsp:sp>
    <dsp:sp modelId="{37AE0045-07C6-4764-A324-FFB3DA43442D}">
      <dsp:nvSpPr>
        <dsp:cNvPr id="0" name=""/>
        <dsp:cNvSpPr/>
      </dsp:nvSpPr>
      <dsp:spPr>
        <a:xfrm>
          <a:off x="3223587" y="156499"/>
          <a:ext cx="1232532" cy="935958"/>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fi-FI" sz="1100" kern="1200" dirty="0" smtClean="0"/>
        </a:p>
        <a:p>
          <a:pPr lvl="0" algn="ctr" defTabSz="488950">
            <a:lnSpc>
              <a:spcPct val="90000"/>
            </a:lnSpc>
            <a:spcBef>
              <a:spcPct val="0"/>
            </a:spcBef>
            <a:spcAft>
              <a:spcPct val="35000"/>
            </a:spcAft>
          </a:pPr>
          <a:endParaRPr lang="fi-FI" sz="1100" kern="1200" dirty="0" smtClean="0"/>
        </a:p>
        <a:p>
          <a:pPr lvl="0" algn="ctr" defTabSz="488950">
            <a:lnSpc>
              <a:spcPct val="90000"/>
            </a:lnSpc>
            <a:spcBef>
              <a:spcPct val="0"/>
            </a:spcBef>
            <a:spcAft>
              <a:spcPct val="35000"/>
            </a:spcAft>
          </a:pPr>
          <a:r>
            <a:rPr lang="fi-FI" sz="1100" kern="1200" dirty="0" smtClean="0"/>
            <a:t>Alueellinen </a:t>
          </a:r>
          <a:r>
            <a:rPr lang="fi-FI" sz="1100" kern="1200" dirty="0" err="1" smtClean="0"/>
            <a:t>LähiKomPAssi</a:t>
          </a:r>
          <a:r>
            <a:rPr lang="fi-FI" sz="1100" kern="1200" dirty="0" smtClean="0"/>
            <a:t>: </a:t>
          </a:r>
          <a:endParaRPr lang="fi-FI" sz="1100" kern="1200" baseline="0" dirty="0" smtClean="0"/>
        </a:p>
        <a:p>
          <a:pPr lvl="0" algn="ctr" defTabSz="488950">
            <a:lnSpc>
              <a:spcPct val="90000"/>
            </a:lnSpc>
            <a:spcBef>
              <a:spcPct val="0"/>
            </a:spcBef>
            <a:spcAft>
              <a:spcPct val="35000"/>
            </a:spcAft>
          </a:pPr>
          <a:r>
            <a:rPr lang="fi-FI" sz="1100" kern="1200" baseline="0" dirty="0" smtClean="0"/>
            <a:t>OMATYÖNTEKIJÄ</a:t>
          </a:r>
        </a:p>
        <a:p>
          <a:pPr lvl="0" algn="ctr" defTabSz="488950">
            <a:lnSpc>
              <a:spcPct val="90000"/>
            </a:lnSpc>
            <a:spcBef>
              <a:spcPct val="0"/>
            </a:spcBef>
            <a:spcAft>
              <a:spcPct val="35000"/>
            </a:spcAft>
          </a:pPr>
          <a:endParaRPr lang="fi-FI" sz="1100" kern="1200" dirty="0"/>
        </a:p>
      </dsp:txBody>
      <dsp:txXfrm>
        <a:off x="3251000" y="183912"/>
        <a:ext cx="1177706" cy="881132"/>
      </dsp:txXfrm>
    </dsp:sp>
    <dsp:sp modelId="{1C303755-705E-423E-9640-9869F70B71B1}">
      <dsp:nvSpPr>
        <dsp:cNvPr id="0" name=""/>
        <dsp:cNvSpPr/>
      </dsp:nvSpPr>
      <dsp:spPr>
        <a:xfrm rot="21492162">
          <a:off x="4455733" y="582137"/>
          <a:ext cx="1573187" cy="35341"/>
        </a:xfrm>
        <a:custGeom>
          <a:avLst/>
          <a:gdLst/>
          <a:ahLst/>
          <a:cxnLst/>
          <a:rect l="0" t="0" r="0" b="0"/>
          <a:pathLst>
            <a:path>
              <a:moveTo>
                <a:pt x="0" y="17670"/>
              </a:moveTo>
              <a:lnTo>
                <a:pt x="1573187" y="176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5202997" y="560478"/>
        <a:ext cx="78659" cy="78659"/>
      </dsp:txXfrm>
    </dsp:sp>
    <dsp:sp modelId="{017B7B8E-E166-4DA9-B251-33C111B493B7}">
      <dsp:nvSpPr>
        <dsp:cNvPr id="0" name=""/>
        <dsp:cNvSpPr/>
      </dsp:nvSpPr>
      <dsp:spPr>
        <a:xfrm>
          <a:off x="6028533" y="333152"/>
          <a:ext cx="1685033" cy="483971"/>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chemeClr val="tx1"/>
              </a:solidFill>
            </a:rPr>
            <a:t>Alueellinen yhteistyö</a:t>
          </a:r>
          <a:endParaRPr lang="fi-FI" sz="1200" kern="1200" dirty="0">
            <a:solidFill>
              <a:schemeClr val="tx1"/>
            </a:solidFill>
          </a:endParaRPr>
        </a:p>
      </dsp:txBody>
      <dsp:txXfrm>
        <a:off x="6042708" y="347327"/>
        <a:ext cx="1656683" cy="455621"/>
      </dsp:txXfrm>
    </dsp:sp>
    <dsp:sp modelId="{AFA59904-360B-4A65-AB51-4FEADCC06130}">
      <dsp:nvSpPr>
        <dsp:cNvPr id="0" name=""/>
        <dsp:cNvSpPr/>
      </dsp:nvSpPr>
      <dsp:spPr>
        <a:xfrm rot="3813722">
          <a:off x="3568919" y="2038774"/>
          <a:ext cx="3198436" cy="35341"/>
        </a:xfrm>
        <a:custGeom>
          <a:avLst/>
          <a:gdLst/>
          <a:ahLst/>
          <a:cxnLst/>
          <a:rect l="0" t="0" r="0" b="0"/>
          <a:pathLst>
            <a:path>
              <a:moveTo>
                <a:pt x="0" y="17670"/>
              </a:moveTo>
              <a:lnTo>
                <a:pt x="3198436" y="176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i-FI" sz="1000" kern="1200"/>
        </a:p>
      </dsp:txBody>
      <dsp:txXfrm>
        <a:off x="5088176" y="1976484"/>
        <a:ext cx="159921" cy="159921"/>
      </dsp:txXfrm>
    </dsp:sp>
    <dsp:sp modelId="{D32EAE78-D5BE-465D-A463-9F76F26D57F1}">
      <dsp:nvSpPr>
        <dsp:cNvPr id="0" name=""/>
        <dsp:cNvSpPr/>
      </dsp:nvSpPr>
      <dsp:spPr>
        <a:xfrm>
          <a:off x="5880155" y="3190071"/>
          <a:ext cx="1298220" cy="596682"/>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chemeClr val="tx1"/>
              </a:solidFill>
            </a:rPr>
            <a:t>Kotikäynnit,</a:t>
          </a:r>
          <a:r>
            <a:rPr lang="fi-FI" sz="1200" kern="1200" baseline="0" dirty="0" smtClean="0">
              <a:solidFill>
                <a:schemeClr val="tx1"/>
              </a:solidFill>
            </a:rPr>
            <a:t> ryhmätoiminnat</a:t>
          </a:r>
          <a:endParaRPr lang="fi-FI" sz="1200" kern="1200" dirty="0">
            <a:solidFill>
              <a:schemeClr val="tx1"/>
            </a:solidFill>
          </a:endParaRPr>
        </a:p>
      </dsp:txBody>
      <dsp:txXfrm>
        <a:off x="5897631" y="3207547"/>
        <a:ext cx="1263268" cy="561730"/>
      </dsp:txXfrm>
    </dsp:sp>
    <dsp:sp modelId="{9748DBD2-C816-4A5F-85D1-80D26A7D1218}">
      <dsp:nvSpPr>
        <dsp:cNvPr id="0" name=""/>
        <dsp:cNvSpPr/>
      </dsp:nvSpPr>
      <dsp:spPr>
        <a:xfrm rot="984966">
          <a:off x="4424194" y="828135"/>
          <a:ext cx="1566305" cy="35341"/>
        </a:xfrm>
        <a:custGeom>
          <a:avLst/>
          <a:gdLst/>
          <a:ahLst/>
          <a:cxnLst/>
          <a:rect l="0" t="0" r="0" b="0"/>
          <a:pathLst>
            <a:path>
              <a:moveTo>
                <a:pt x="0" y="17670"/>
              </a:moveTo>
              <a:lnTo>
                <a:pt x="1566305" y="176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5168189" y="806648"/>
        <a:ext cx="78315" cy="78315"/>
      </dsp:txXfrm>
    </dsp:sp>
    <dsp:sp modelId="{602D8977-F7DC-4583-9EE1-DBE2899FB79C}">
      <dsp:nvSpPr>
        <dsp:cNvPr id="0" name=""/>
        <dsp:cNvSpPr/>
      </dsp:nvSpPr>
      <dsp:spPr>
        <a:xfrm>
          <a:off x="5958574" y="907171"/>
          <a:ext cx="1833577" cy="319924"/>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chemeClr val="tx1"/>
              </a:solidFill>
            </a:rPr>
            <a:t>Asiakkaiden tapaaminen</a:t>
          </a:r>
          <a:endParaRPr lang="fi-FI" sz="1200" kern="1200" dirty="0">
            <a:solidFill>
              <a:schemeClr val="tx1"/>
            </a:solidFill>
          </a:endParaRPr>
        </a:p>
      </dsp:txBody>
      <dsp:txXfrm>
        <a:off x="5967944" y="916541"/>
        <a:ext cx="1814837" cy="301184"/>
      </dsp:txXfrm>
    </dsp:sp>
    <dsp:sp modelId="{98B56A68-E82E-4DE6-8091-353A1294E609}">
      <dsp:nvSpPr>
        <dsp:cNvPr id="0" name=""/>
        <dsp:cNvSpPr/>
      </dsp:nvSpPr>
      <dsp:spPr>
        <a:xfrm rot="2168256">
          <a:off x="4253041" y="1229275"/>
          <a:ext cx="2111040" cy="35341"/>
        </a:xfrm>
        <a:custGeom>
          <a:avLst/>
          <a:gdLst/>
          <a:ahLst/>
          <a:cxnLst/>
          <a:rect l="0" t="0" r="0" b="0"/>
          <a:pathLst>
            <a:path>
              <a:moveTo>
                <a:pt x="0" y="17670"/>
              </a:moveTo>
              <a:lnTo>
                <a:pt x="2111040" y="176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i-FI" sz="800" kern="1200"/>
        </a:p>
      </dsp:txBody>
      <dsp:txXfrm>
        <a:off x="5255785" y="1194170"/>
        <a:ext cx="105552" cy="105552"/>
      </dsp:txXfrm>
    </dsp:sp>
    <dsp:sp modelId="{0AD201CE-201D-490F-97DD-C5085ACCA325}">
      <dsp:nvSpPr>
        <dsp:cNvPr id="0" name=""/>
        <dsp:cNvSpPr/>
      </dsp:nvSpPr>
      <dsp:spPr>
        <a:xfrm>
          <a:off x="6161002" y="1478724"/>
          <a:ext cx="1682434" cy="781381"/>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chemeClr val="tx1"/>
              </a:solidFill>
            </a:rPr>
            <a:t>Alueen tuntemus</a:t>
          </a:r>
          <a:endParaRPr lang="fi-FI" sz="1200" kern="1200" dirty="0">
            <a:solidFill>
              <a:schemeClr val="tx1"/>
            </a:solidFill>
          </a:endParaRPr>
        </a:p>
      </dsp:txBody>
      <dsp:txXfrm>
        <a:off x="6183888" y="1501610"/>
        <a:ext cx="1636662" cy="735609"/>
      </dsp:txXfrm>
    </dsp:sp>
    <dsp:sp modelId="{20BE8AF9-61C2-4085-AFDC-667613AD4FAE}">
      <dsp:nvSpPr>
        <dsp:cNvPr id="0" name=""/>
        <dsp:cNvSpPr/>
      </dsp:nvSpPr>
      <dsp:spPr>
        <a:xfrm rot="2803918">
          <a:off x="3987597" y="1691266"/>
          <a:ext cx="2978647" cy="35341"/>
        </a:xfrm>
        <a:custGeom>
          <a:avLst/>
          <a:gdLst/>
          <a:ahLst/>
          <a:cxnLst/>
          <a:rect l="0" t="0" r="0" b="0"/>
          <a:pathLst>
            <a:path>
              <a:moveTo>
                <a:pt x="0" y="17670"/>
              </a:moveTo>
              <a:lnTo>
                <a:pt x="2978647" y="176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i-FI" sz="1000" kern="1200"/>
        </a:p>
      </dsp:txBody>
      <dsp:txXfrm>
        <a:off x="5402454" y="1634471"/>
        <a:ext cx="148932" cy="148932"/>
      </dsp:txXfrm>
    </dsp:sp>
    <dsp:sp modelId="{FF2F2A97-2E64-4BD9-A4B3-753D92196C1B}">
      <dsp:nvSpPr>
        <dsp:cNvPr id="0" name=""/>
        <dsp:cNvSpPr/>
      </dsp:nvSpPr>
      <dsp:spPr>
        <a:xfrm>
          <a:off x="6497721" y="2523503"/>
          <a:ext cx="1459726" cy="539784"/>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i-FI" sz="1800" kern="1200" dirty="0" smtClean="0">
              <a:solidFill>
                <a:schemeClr val="tx1"/>
              </a:solidFill>
            </a:rPr>
            <a:t>Liikkuvat palvelut</a:t>
          </a:r>
          <a:endParaRPr lang="fi-FI" sz="1800" kern="1200" dirty="0">
            <a:solidFill>
              <a:schemeClr val="tx1"/>
            </a:solidFill>
          </a:endParaRPr>
        </a:p>
      </dsp:txBody>
      <dsp:txXfrm>
        <a:off x="6513531" y="2539313"/>
        <a:ext cx="1428106" cy="508164"/>
      </dsp:txXfrm>
    </dsp:sp>
    <dsp:sp modelId="{9E58A9DE-86B9-4602-AAB8-F9AF83E278F6}">
      <dsp:nvSpPr>
        <dsp:cNvPr id="0" name=""/>
        <dsp:cNvSpPr/>
      </dsp:nvSpPr>
      <dsp:spPr>
        <a:xfrm rot="19309168">
          <a:off x="2388434" y="1830624"/>
          <a:ext cx="892828" cy="35341"/>
        </a:xfrm>
        <a:custGeom>
          <a:avLst/>
          <a:gdLst/>
          <a:ahLst/>
          <a:cxnLst/>
          <a:rect l="0" t="0" r="0" b="0"/>
          <a:pathLst>
            <a:path>
              <a:moveTo>
                <a:pt x="0" y="17670"/>
              </a:moveTo>
              <a:lnTo>
                <a:pt x="892828" y="176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2812528" y="1825974"/>
        <a:ext cx="44641" cy="44641"/>
      </dsp:txXfrm>
    </dsp:sp>
    <dsp:sp modelId="{9C759F83-6F6D-4F33-AD78-83766DE5CD36}">
      <dsp:nvSpPr>
        <dsp:cNvPr id="0" name=""/>
        <dsp:cNvSpPr/>
      </dsp:nvSpPr>
      <dsp:spPr>
        <a:xfrm>
          <a:off x="3185760" y="1081374"/>
          <a:ext cx="1408076" cy="981947"/>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i-FI" sz="1100" kern="1200" dirty="0" smtClean="0"/>
            <a:t>Alueellinen</a:t>
          </a:r>
          <a:endParaRPr lang="fi-FI" sz="1100" kern="1200" dirty="0"/>
        </a:p>
        <a:p>
          <a:pPr lvl="0" algn="ctr" defTabSz="488950">
            <a:lnSpc>
              <a:spcPct val="90000"/>
            </a:lnSpc>
            <a:spcBef>
              <a:spcPct val="0"/>
            </a:spcBef>
            <a:spcAft>
              <a:spcPct val="35000"/>
            </a:spcAft>
          </a:pPr>
          <a:r>
            <a:rPr lang="fi-FI" sz="1100" kern="1200" dirty="0" err="1" smtClean="0"/>
            <a:t>LähiKomPAssi</a:t>
          </a:r>
          <a:r>
            <a:rPr lang="fi-FI" sz="1100" kern="1200" dirty="0" smtClean="0"/>
            <a:t> </a:t>
          </a:r>
        </a:p>
        <a:p>
          <a:pPr lvl="0" algn="ctr" defTabSz="488950">
            <a:lnSpc>
              <a:spcPct val="90000"/>
            </a:lnSpc>
            <a:spcBef>
              <a:spcPct val="0"/>
            </a:spcBef>
            <a:spcAft>
              <a:spcPct val="35000"/>
            </a:spcAft>
          </a:pPr>
          <a:r>
            <a:rPr lang="fi-FI" sz="1100" kern="1200" dirty="0" smtClean="0"/>
            <a:t>OMATYÖNTEKIJÄ</a:t>
          </a:r>
        </a:p>
        <a:p>
          <a:pPr lvl="0" algn="ctr" defTabSz="488950">
            <a:lnSpc>
              <a:spcPct val="90000"/>
            </a:lnSpc>
            <a:spcBef>
              <a:spcPct val="0"/>
            </a:spcBef>
            <a:spcAft>
              <a:spcPct val="35000"/>
            </a:spcAft>
          </a:pPr>
          <a:endParaRPr lang="fi-FI" sz="1100" kern="1200" dirty="0"/>
        </a:p>
      </dsp:txBody>
      <dsp:txXfrm>
        <a:off x="3214520" y="1110134"/>
        <a:ext cx="1350556" cy="924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541B-C1E3-481E-8B97-15F00ECF2B6A}">
      <dsp:nvSpPr>
        <dsp:cNvPr id="0" name=""/>
        <dsp:cNvSpPr/>
      </dsp:nvSpPr>
      <dsp:spPr>
        <a:xfrm>
          <a:off x="2655" y="7996"/>
          <a:ext cx="2588912"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fi-FI" sz="1000" kern="1200" dirty="0" smtClean="0"/>
            <a:t>Kriisitilanteisiin varautuminen</a:t>
          </a:r>
          <a:endParaRPr lang="fi-FI" sz="1000" kern="1200" dirty="0"/>
        </a:p>
      </dsp:txBody>
      <dsp:txXfrm>
        <a:off x="2655" y="7996"/>
        <a:ext cx="2588912" cy="950400"/>
      </dsp:txXfrm>
    </dsp:sp>
    <dsp:sp modelId="{D42C6647-2313-46FB-8AEB-D62CB2240FFB}">
      <dsp:nvSpPr>
        <dsp:cNvPr id="0" name=""/>
        <dsp:cNvSpPr/>
      </dsp:nvSpPr>
      <dsp:spPr>
        <a:xfrm>
          <a:off x="0" y="935937"/>
          <a:ext cx="2588912" cy="27291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i-FI" sz="1000" b="1" kern="1200" dirty="0" smtClean="0"/>
            <a:t>Tavoitteena on kartoittaa ja lisätä omaishoitajan tietoutta kuinka toimia ja ennaltaehkäistä omaishoidon äkillisiä muutostilanteita</a:t>
          </a:r>
          <a:endParaRPr lang="fi-FI" sz="1000" b="1" kern="1200" dirty="0"/>
        </a:p>
        <a:p>
          <a:pPr marL="57150" lvl="1" indent="-57150" algn="l" defTabSz="444500">
            <a:lnSpc>
              <a:spcPct val="90000"/>
            </a:lnSpc>
            <a:spcBef>
              <a:spcPct val="0"/>
            </a:spcBef>
            <a:spcAft>
              <a:spcPct val="15000"/>
            </a:spcAft>
            <a:buChar char="••"/>
          </a:pPr>
          <a:endParaRPr lang="fi-FI" sz="1000" b="1" kern="1200" dirty="0"/>
        </a:p>
        <a:p>
          <a:pPr marL="57150" lvl="1" indent="-57150" algn="l" defTabSz="444500">
            <a:lnSpc>
              <a:spcPct val="90000"/>
            </a:lnSpc>
            <a:spcBef>
              <a:spcPct val="0"/>
            </a:spcBef>
            <a:spcAft>
              <a:spcPct val="15000"/>
            </a:spcAft>
            <a:buChar char="••"/>
          </a:pPr>
          <a:r>
            <a:rPr lang="fi-FI" sz="1000" b="1" kern="1200" dirty="0"/>
            <a:t>Varautumissuunnitelma täydentää omaishoitoperheelle tehtävää </a:t>
          </a:r>
          <a:r>
            <a:rPr lang="fi-FI" sz="1000" b="1" kern="1200" dirty="0" smtClean="0"/>
            <a:t>asiakassuunnitelmaa</a:t>
          </a:r>
          <a:r>
            <a:rPr lang="fi-FI" sz="1000" b="1" kern="1200" dirty="0"/>
            <a:t>. </a:t>
          </a:r>
        </a:p>
        <a:p>
          <a:pPr marL="57150" lvl="1" indent="-57150" algn="l" defTabSz="444500">
            <a:lnSpc>
              <a:spcPct val="90000"/>
            </a:lnSpc>
            <a:spcBef>
              <a:spcPct val="0"/>
            </a:spcBef>
            <a:spcAft>
              <a:spcPct val="15000"/>
            </a:spcAft>
            <a:buChar char="••"/>
          </a:pPr>
          <a:endParaRPr lang="fi-FI" sz="1000" b="1" kern="1200" dirty="0"/>
        </a:p>
        <a:p>
          <a:pPr marL="57150" lvl="1" indent="-57150" algn="l" defTabSz="444500">
            <a:lnSpc>
              <a:spcPct val="90000"/>
            </a:lnSpc>
            <a:spcBef>
              <a:spcPct val="0"/>
            </a:spcBef>
            <a:spcAft>
              <a:spcPct val="15000"/>
            </a:spcAft>
            <a:buChar char="••"/>
          </a:pPr>
          <a:r>
            <a:rPr lang="fi-FI" sz="1000" b="1" kern="1200" dirty="0" smtClean="0"/>
            <a:t>Yhteyshenkilöiden/tahojen ja vastuuhenkilön kirjaaminen suunnitelmaan</a:t>
          </a:r>
          <a:endParaRPr lang="fi-FI" sz="1000" b="1" kern="1200" dirty="0"/>
        </a:p>
        <a:p>
          <a:pPr marL="57150" lvl="1" indent="-57150" algn="l" defTabSz="444500">
            <a:lnSpc>
              <a:spcPct val="90000"/>
            </a:lnSpc>
            <a:spcBef>
              <a:spcPct val="0"/>
            </a:spcBef>
            <a:spcAft>
              <a:spcPct val="15000"/>
            </a:spcAft>
            <a:buChar char="••"/>
          </a:pPr>
          <a:endParaRPr lang="fi-FI" sz="1000" b="1" kern="1200" dirty="0"/>
        </a:p>
        <a:p>
          <a:pPr marL="57150" lvl="1" indent="-57150" algn="l" defTabSz="444500">
            <a:lnSpc>
              <a:spcPct val="90000"/>
            </a:lnSpc>
            <a:spcBef>
              <a:spcPct val="0"/>
            </a:spcBef>
            <a:spcAft>
              <a:spcPct val="15000"/>
            </a:spcAft>
            <a:buChar char="••"/>
          </a:pPr>
          <a:r>
            <a:rPr lang="fi-FI" sz="1000" b="1" kern="1200" dirty="0" smtClean="0"/>
            <a:t>Tavoitteena omaishoitoperheen turvallisuudentunteen lisääminen</a:t>
          </a:r>
          <a:endParaRPr lang="fi-FI" sz="1000" b="1" kern="1200" dirty="0"/>
        </a:p>
        <a:p>
          <a:pPr marL="57150" lvl="1" indent="-57150" algn="l" defTabSz="444500">
            <a:lnSpc>
              <a:spcPct val="90000"/>
            </a:lnSpc>
            <a:spcBef>
              <a:spcPct val="0"/>
            </a:spcBef>
            <a:spcAft>
              <a:spcPct val="15000"/>
            </a:spcAft>
            <a:buChar char="••"/>
          </a:pPr>
          <a:endParaRPr lang="fi-FI" sz="1000" b="1" kern="1200" dirty="0"/>
        </a:p>
        <a:p>
          <a:pPr marL="57150" lvl="1" indent="-57150" algn="l" defTabSz="444500">
            <a:lnSpc>
              <a:spcPct val="90000"/>
            </a:lnSpc>
            <a:spcBef>
              <a:spcPct val="0"/>
            </a:spcBef>
            <a:spcAft>
              <a:spcPct val="15000"/>
            </a:spcAft>
            <a:buChar char="••"/>
          </a:pPr>
          <a:endParaRPr lang="fi-FI" sz="1000" b="1" kern="1200" dirty="0"/>
        </a:p>
        <a:p>
          <a:pPr marL="57150" lvl="1" indent="-57150" algn="l" defTabSz="444500">
            <a:lnSpc>
              <a:spcPct val="90000"/>
            </a:lnSpc>
            <a:spcBef>
              <a:spcPct val="0"/>
            </a:spcBef>
            <a:spcAft>
              <a:spcPct val="15000"/>
            </a:spcAft>
            <a:buChar char="••"/>
          </a:pPr>
          <a:endParaRPr lang="fi-FI" sz="1000" b="1" kern="1200" dirty="0"/>
        </a:p>
      </dsp:txBody>
      <dsp:txXfrm>
        <a:off x="0" y="935937"/>
        <a:ext cx="2588912" cy="2729111"/>
      </dsp:txXfrm>
    </dsp:sp>
    <dsp:sp modelId="{C6779998-D7C9-40F6-A0AD-5B032E64B5AA}">
      <dsp:nvSpPr>
        <dsp:cNvPr id="0" name=""/>
        <dsp:cNvSpPr/>
      </dsp:nvSpPr>
      <dsp:spPr>
        <a:xfrm>
          <a:off x="2954015" y="10938"/>
          <a:ext cx="2588912"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fi-FI" sz="1000" kern="1200" dirty="0" smtClean="0"/>
            <a:t>Omaishoitajuuden tunnistaminen kriisitilanteissa</a:t>
          </a:r>
          <a:endParaRPr lang="fi-FI" sz="1000" kern="1200" dirty="0"/>
        </a:p>
      </dsp:txBody>
      <dsp:txXfrm>
        <a:off x="2954015" y="10938"/>
        <a:ext cx="2588912" cy="950400"/>
      </dsp:txXfrm>
    </dsp:sp>
    <dsp:sp modelId="{3E4CDCB8-B91B-4469-8A15-5073E85DBA1D}">
      <dsp:nvSpPr>
        <dsp:cNvPr id="0" name=""/>
        <dsp:cNvSpPr/>
      </dsp:nvSpPr>
      <dsp:spPr>
        <a:xfrm>
          <a:off x="2954015" y="961338"/>
          <a:ext cx="2588912" cy="27173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i-FI" sz="1000" b="1" kern="1200" dirty="0" smtClean="0"/>
            <a:t>Omaishoitokortti: lähetetään päätöksen mukana, annetaan hyvinvointi- ja terveystarkastusten yhteydessä</a:t>
          </a:r>
          <a:endParaRPr lang="fi-FI" sz="1000" b="1" kern="1200" dirty="0"/>
        </a:p>
        <a:p>
          <a:pPr marL="57150" lvl="1" indent="-57150" algn="l" defTabSz="444500">
            <a:lnSpc>
              <a:spcPct val="90000"/>
            </a:lnSpc>
            <a:spcBef>
              <a:spcPct val="0"/>
            </a:spcBef>
            <a:spcAft>
              <a:spcPct val="15000"/>
            </a:spcAft>
            <a:buChar char="••"/>
          </a:pPr>
          <a:endParaRPr lang="fi-FI" sz="1000" b="1" kern="1200" dirty="0"/>
        </a:p>
        <a:p>
          <a:pPr marL="57150" lvl="1" indent="-57150" algn="l" defTabSz="444500">
            <a:lnSpc>
              <a:spcPct val="90000"/>
            </a:lnSpc>
            <a:spcBef>
              <a:spcPct val="0"/>
            </a:spcBef>
            <a:spcAft>
              <a:spcPct val="15000"/>
            </a:spcAft>
            <a:buChar char="••"/>
          </a:pPr>
          <a:endParaRPr lang="fi-FI" sz="1000" kern="1200" dirty="0"/>
        </a:p>
        <a:p>
          <a:pPr marL="57150" lvl="1" indent="-57150" algn="l" defTabSz="444500">
            <a:lnSpc>
              <a:spcPct val="90000"/>
            </a:lnSpc>
            <a:spcBef>
              <a:spcPct val="0"/>
            </a:spcBef>
            <a:spcAft>
              <a:spcPct val="15000"/>
            </a:spcAft>
            <a:buChar char="••"/>
          </a:pPr>
          <a:r>
            <a:rPr lang="fi-FI" sz="1000" b="1" kern="1200" dirty="0" smtClean="0"/>
            <a:t>Tieto omaishoitajuudesta kirjataan omaishoitajan tietoihin</a:t>
          </a:r>
          <a:endParaRPr lang="fi-FI" sz="1000" b="1" strike="sngStrike" kern="1200" dirty="0">
            <a:solidFill>
              <a:srgbClr val="C00000"/>
            </a:solidFill>
          </a:endParaRPr>
        </a:p>
      </dsp:txBody>
      <dsp:txXfrm>
        <a:off x="2954015" y="961338"/>
        <a:ext cx="2588912" cy="2717345"/>
      </dsp:txXfrm>
    </dsp:sp>
    <dsp:sp modelId="{B33B4C47-7198-4308-B542-9D023CFA6524}">
      <dsp:nvSpPr>
        <dsp:cNvPr id="0" name=""/>
        <dsp:cNvSpPr/>
      </dsp:nvSpPr>
      <dsp:spPr>
        <a:xfrm>
          <a:off x="5905375" y="10938"/>
          <a:ext cx="2588912"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fi-FI" sz="1000" kern="1200" dirty="0" smtClean="0"/>
            <a:t>Toiminta omaishoidon päättymistilanteissa</a:t>
          </a:r>
          <a:endParaRPr lang="fi-FI" sz="1000" kern="1200" dirty="0"/>
        </a:p>
      </dsp:txBody>
      <dsp:txXfrm>
        <a:off x="5905375" y="10938"/>
        <a:ext cx="2588912" cy="950400"/>
      </dsp:txXfrm>
    </dsp:sp>
    <dsp:sp modelId="{8BB1163D-FBD7-467C-9B85-9C08AB5A5205}">
      <dsp:nvSpPr>
        <dsp:cNvPr id="0" name=""/>
        <dsp:cNvSpPr/>
      </dsp:nvSpPr>
      <dsp:spPr>
        <a:xfrm>
          <a:off x="5905375" y="961338"/>
          <a:ext cx="2588912" cy="27173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i-FI" sz="1000" b="1" kern="1200" dirty="0" smtClean="0"/>
            <a:t>Yhteydenotto (omaishoidon ohjaaja)</a:t>
          </a:r>
          <a:endParaRPr lang="fi-FI" sz="1000" b="1" kern="1200" dirty="0"/>
        </a:p>
        <a:p>
          <a:pPr marL="57150" lvl="1" indent="-57150" algn="l" defTabSz="444500">
            <a:lnSpc>
              <a:spcPct val="90000"/>
            </a:lnSpc>
            <a:spcBef>
              <a:spcPct val="0"/>
            </a:spcBef>
            <a:spcAft>
              <a:spcPct val="15000"/>
            </a:spcAft>
            <a:buChar char="••"/>
          </a:pPr>
          <a:endParaRPr lang="fi-FI" sz="1000" b="1" kern="1200" dirty="0"/>
        </a:p>
        <a:p>
          <a:pPr marL="57150" lvl="1" indent="-57150" algn="l" defTabSz="444500">
            <a:lnSpc>
              <a:spcPct val="90000"/>
            </a:lnSpc>
            <a:spcBef>
              <a:spcPct val="0"/>
            </a:spcBef>
            <a:spcAft>
              <a:spcPct val="15000"/>
            </a:spcAft>
            <a:buChar char="••"/>
          </a:pPr>
          <a:r>
            <a:rPr lang="fi-FI" sz="1000" b="1" kern="1200" dirty="0" smtClean="0"/>
            <a:t>Kontakti mahdollisimman pian, 0-3 vuorokaudessa tiedosta. Tarvittaessa kotikäynti</a:t>
          </a:r>
        </a:p>
        <a:p>
          <a:pPr marL="57150" lvl="1" indent="-57150" algn="l" defTabSz="444500">
            <a:lnSpc>
              <a:spcPct val="90000"/>
            </a:lnSpc>
            <a:spcBef>
              <a:spcPct val="0"/>
            </a:spcBef>
            <a:spcAft>
              <a:spcPct val="15000"/>
            </a:spcAft>
            <a:buChar char="••"/>
          </a:pPr>
          <a:endParaRPr lang="fi-FI" sz="1000" b="1" kern="1200" dirty="0" smtClean="0"/>
        </a:p>
        <a:p>
          <a:pPr marL="57150" lvl="1" indent="-57150" algn="l" defTabSz="444500">
            <a:lnSpc>
              <a:spcPct val="90000"/>
            </a:lnSpc>
            <a:spcBef>
              <a:spcPct val="0"/>
            </a:spcBef>
            <a:spcAft>
              <a:spcPct val="15000"/>
            </a:spcAft>
            <a:buChar char="••"/>
          </a:pPr>
          <a:r>
            <a:rPr lang="fi-FI" sz="1000" b="1" kern="1200" dirty="0" smtClean="0"/>
            <a:t>Ohjaus tarvittavien palveluiden piiriin,  esim. kunnan tai järjestöjen toiminta ja vertaistoiminta</a:t>
          </a:r>
        </a:p>
        <a:p>
          <a:pPr marL="57150" lvl="1" indent="-57150" algn="l" defTabSz="444500">
            <a:lnSpc>
              <a:spcPct val="90000"/>
            </a:lnSpc>
            <a:spcBef>
              <a:spcPct val="0"/>
            </a:spcBef>
            <a:spcAft>
              <a:spcPct val="15000"/>
            </a:spcAft>
            <a:buChar char="••"/>
          </a:pPr>
          <a:endParaRPr lang="fi-FI" sz="1000" b="1" kern="1200" dirty="0" smtClean="0"/>
        </a:p>
        <a:p>
          <a:pPr marL="57150" lvl="1" indent="-57150" algn="l" defTabSz="444500">
            <a:lnSpc>
              <a:spcPct val="90000"/>
            </a:lnSpc>
            <a:spcBef>
              <a:spcPct val="0"/>
            </a:spcBef>
            <a:spcAft>
              <a:spcPct val="15000"/>
            </a:spcAft>
            <a:buChar char="••"/>
          </a:pPr>
          <a:r>
            <a:rPr lang="fi-FI" sz="1000" b="1" kern="1200" dirty="0" smtClean="0"/>
            <a:t>Tavoitteena on tukea omaishoitajaa muuttuneessa elämäntilanteessa sekä välittää arvotusta omaishoitajuudesta    </a:t>
          </a:r>
          <a:r>
            <a:rPr lang="fi-FI" sz="1000" b="1" kern="1200" dirty="0" smtClean="0">
              <a:sym typeface="Wingdings" panose="05000000000000000000" pitchFamily="2" charset="2"/>
            </a:rPr>
            <a:t> </a:t>
          </a:r>
          <a:r>
            <a:rPr lang="fi-FI" sz="1000" b="1" i="1" kern="1200" dirty="0" smtClean="0">
              <a:sym typeface="Wingdings" panose="05000000000000000000" pitchFamily="2" charset="2"/>
            </a:rPr>
            <a:t>Kuinka sinä voit? </a:t>
          </a:r>
          <a:r>
            <a:rPr lang="fi-FI" sz="1000" b="1" kern="1200" dirty="0" smtClean="0">
              <a:sym typeface="Wingdings" panose="05000000000000000000" pitchFamily="2" charset="2"/>
            </a:rPr>
            <a:t>-teemalla</a:t>
          </a:r>
          <a:endParaRPr lang="fi-FI" sz="1000" b="1" kern="1200" dirty="0" smtClean="0"/>
        </a:p>
      </dsp:txBody>
      <dsp:txXfrm>
        <a:off x="5905375" y="961338"/>
        <a:ext cx="2588912" cy="2717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6C601-34FF-446F-90E3-8B3D387A94E9}">
      <dsp:nvSpPr>
        <dsp:cNvPr id="0" name=""/>
        <dsp:cNvSpPr/>
      </dsp:nvSpPr>
      <dsp:spPr>
        <a:xfrm>
          <a:off x="0" y="1373496"/>
          <a:ext cx="8144996" cy="1796062"/>
        </a:xfrm>
        <a:prstGeom prst="rightArrow">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E738C-5727-4A8A-8A1F-7A4526C07E27}">
      <dsp:nvSpPr>
        <dsp:cNvPr id="0" name=""/>
        <dsp:cNvSpPr/>
      </dsp:nvSpPr>
      <dsp:spPr>
        <a:xfrm>
          <a:off x="6179140" y="1822512"/>
          <a:ext cx="1151355" cy="89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fi-FI" sz="1700" kern="1200" dirty="0" smtClean="0"/>
            <a:t>Kehitys</a:t>
          </a:r>
          <a:endParaRPr lang="fi-FI" sz="1700" kern="1200" dirty="0"/>
        </a:p>
      </dsp:txBody>
      <dsp:txXfrm>
        <a:off x="6179140" y="1822512"/>
        <a:ext cx="1151355" cy="898031"/>
      </dsp:txXfrm>
    </dsp:sp>
    <dsp:sp modelId="{69BEFBEF-3185-4C1A-8A4E-4EEBE5453B72}">
      <dsp:nvSpPr>
        <dsp:cNvPr id="0" name=""/>
        <dsp:cNvSpPr/>
      </dsp:nvSpPr>
      <dsp:spPr>
        <a:xfrm>
          <a:off x="4797514" y="1822512"/>
          <a:ext cx="1151355" cy="89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fi-FI" sz="1700" kern="1200" dirty="0" smtClean="0"/>
            <a:t>Toteuma</a:t>
          </a:r>
        </a:p>
        <a:p>
          <a:pPr lvl="0" algn="ctr" defTabSz="755650">
            <a:lnSpc>
              <a:spcPct val="90000"/>
            </a:lnSpc>
            <a:spcBef>
              <a:spcPct val="0"/>
            </a:spcBef>
            <a:spcAft>
              <a:spcPct val="35000"/>
            </a:spcAft>
          </a:pPr>
          <a:r>
            <a:rPr lang="fi-FI" sz="1700" kern="1200" dirty="0" smtClean="0"/>
            <a:t>(raportointi)</a:t>
          </a:r>
          <a:endParaRPr lang="fi-FI" sz="1700" kern="1200" dirty="0"/>
        </a:p>
      </dsp:txBody>
      <dsp:txXfrm>
        <a:off x="4797514" y="1822512"/>
        <a:ext cx="1151355" cy="898031"/>
      </dsp:txXfrm>
    </dsp:sp>
    <dsp:sp modelId="{E58816BC-5070-4E48-AF60-58D45FA46F0A}">
      <dsp:nvSpPr>
        <dsp:cNvPr id="0" name=""/>
        <dsp:cNvSpPr/>
      </dsp:nvSpPr>
      <dsp:spPr>
        <a:xfrm>
          <a:off x="3415887" y="1822512"/>
          <a:ext cx="1151355" cy="89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fi-FI" sz="1700" kern="1200" dirty="0" smtClean="0"/>
            <a:t>Ennuste</a:t>
          </a:r>
          <a:endParaRPr lang="fi-FI" sz="1700" kern="1200" dirty="0"/>
        </a:p>
      </dsp:txBody>
      <dsp:txXfrm>
        <a:off x="3415887" y="1822512"/>
        <a:ext cx="1151355" cy="898031"/>
      </dsp:txXfrm>
    </dsp:sp>
    <dsp:sp modelId="{5A3BFE7A-E32F-495D-B471-EDE775706DAA}">
      <dsp:nvSpPr>
        <dsp:cNvPr id="0" name=""/>
        <dsp:cNvSpPr/>
      </dsp:nvSpPr>
      <dsp:spPr>
        <a:xfrm>
          <a:off x="2034260" y="1822512"/>
          <a:ext cx="1151355" cy="89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fi-FI" sz="1700" kern="1200" dirty="0" smtClean="0"/>
            <a:t>Tehtävät</a:t>
          </a:r>
          <a:endParaRPr lang="fi-FI" sz="1700" kern="1200" dirty="0"/>
        </a:p>
      </dsp:txBody>
      <dsp:txXfrm>
        <a:off x="2034260" y="1822512"/>
        <a:ext cx="1151355" cy="898031"/>
      </dsp:txXfrm>
    </dsp:sp>
    <dsp:sp modelId="{27376DAC-F17D-4764-852C-430CC26B1926}">
      <dsp:nvSpPr>
        <dsp:cNvPr id="0" name=""/>
        <dsp:cNvSpPr/>
      </dsp:nvSpPr>
      <dsp:spPr>
        <a:xfrm>
          <a:off x="652633" y="1822512"/>
          <a:ext cx="1151355" cy="898031"/>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fi-FI" sz="1700" b="1" kern="1200" dirty="0" smtClean="0">
              <a:solidFill>
                <a:srgbClr val="FF0000"/>
              </a:solidFill>
            </a:rPr>
            <a:t>Status</a:t>
          </a:r>
          <a:endParaRPr lang="fi-FI" sz="1700" b="1" kern="1200" dirty="0">
            <a:solidFill>
              <a:srgbClr val="FF0000"/>
            </a:solidFill>
          </a:endParaRPr>
        </a:p>
      </dsp:txBody>
      <dsp:txXfrm>
        <a:off x="652633" y="1822512"/>
        <a:ext cx="1151355" cy="8980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2EEA8-FD17-42F6-B667-E27365D38AB1}" type="datetimeFigureOut">
              <a:rPr lang="fi-FI" smtClean="0"/>
              <a:t>30.11.2018</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2BB27-268A-4182-82F9-09901AFA04DF}" type="slidenum">
              <a:rPr lang="fi-FI" smtClean="0"/>
              <a:t>‹#›</a:t>
            </a:fld>
            <a:endParaRPr lang="fi-FI"/>
          </a:p>
        </p:txBody>
      </p:sp>
    </p:spTree>
    <p:extLst>
      <p:ext uri="{BB962C8B-B14F-4D97-AF65-F5344CB8AC3E}">
        <p14:creationId xmlns:p14="http://schemas.microsoft.com/office/powerpoint/2010/main" val="16193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solidFill>
                  <a:prstClr val="black"/>
                </a:solidFill>
              </a:rPr>
              <a:pPr/>
              <a:t>7</a:t>
            </a:fld>
            <a:endParaRPr lang="fi-FI">
              <a:solidFill>
                <a:prstClr val="black"/>
              </a:solidFill>
            </a:endParaRPr>
          </a:p>
        </p:txBody>
      </p:sp>
    </p:spTree>
    <p:extLst>
      <p:ext uri="{BB962C8B-B14F-4D97-AF65-F5344CB8AC3E}">
        <p14:creationId xmlns:p14="http://schemas.microsoft.com/office/powerpoint/2010/main" val="86534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solidFill>
                  <a:prstClr val="black"/>
                </a:solidFill>
              </a:rPr>
              <a:pPr/>
              <a:t>19</a:t>
            </a:fld>
            <a:endParaRPr lang="fi-FI">
              <a:solidFill>
                <a:prstClr val="black"/>
              </a:solidFill>
            </a:endParaRPr>
          </a:p>
        </p:txBody>
      </p:sp>
    </p:spTree>
    <p:extLst>
      <p:ext uri="{BB962C8B-B14F-4D97-AF65-F5344CB8AC3E}">
        <p14:creationId xmlns:p14="http://schemas.microsoft.com/office/powerpoint/2010/main" val="296663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sältösivu neljällä kuvall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smtClean="0"/>
              <a:t>DIAN LYHYT OTSIKKO</a:t>
            </a:r>
            <a:endParaRPr lang="fi-FI" dirty="0"/>
          </a:p>
        </p:txBody>
      </p:sp>
      <p:sp>
        <p:nvSpPr>
          <p:cNvPr id="6" name="Kuvan paikkamerkki 2"/>
          <p:cNvSpPr>
            <a:spLocks noGrp="1"/>
          </p:cNvSpPr>
          <p:nvPr>
            <p:ph type="pic" idx="13"/>
          </p:nvPr>
        </p:nvSpPr>
        <p:spPr>
          <a:xfrm>
            <a:off x="0" y="762003"/>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7" name="Kuvan paikkamerkki 2"/>
          <p:cNvSpPr>
            <a:spLocks noGrp="1"/>
          </p:cNvSpPr>
          <p:nvPr>
            <p:ph type="pic" idx="14"/>
          </p:nvPr>
        </p:nvSpPr>
        <p:spPr>
          <a:xfrm>
            <a:off x="0" y="2300539"/>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8" name="Kuvan paikkamerkki 2"/>
          <p:cNvSpPr>
            <a:spLocks noGrp="1"/>
          </p:cNvSpPr>
          <p:nvPr>
            <p:ph type="pic" idx="16"/>
          </p:nvPr>
        </p:nvSpPr>
        <p:spPr>
          <a:xfrm>
            <a:off x="0" y="5369227"/>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9" name="Kuvan paikkamerkki 2"/>
          <p:cNvSpPr>
            <a:spLocks noGrp="1"/>
          </p:cNvSpPr>
          <p:nvPr>
            <p:ph type="pic" idx="20"/>
          </p:nvPr>
        </p:nvSpPr>
        <p:spPr>
          <a:xfrm>
            <a:off x="0" y="3839075"/>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10" name="Sisällön paikkamerkki 2"/>
          <p:cNvSpPr>
            <a:spLocks noGrp="1"/>
          </p:cNvSpPr>
          <p:nvPr>
            <p:ph idx="1"/>
          </p:nvPr>
        </p:nvSpPr>
        <p:spPr>
          <a:xfrm>
            <a:off x="1755960" y="1138518"/>
            <a:ext cx="7128064" cy="5038445"/>
          </a:xfrm>
        </p:spPr>
        <p:txBody>
          <a:bodyPr>
            <a:noAutofit/>
          </a:bodyPr>
          <a:lstStyle>
            <a:lvl1pPr>
              <a:defRPr>
                <a:latin typeface="+mn-lt"/>
                <a:ea typeface="Myriad Pro" charset="0"/>
                <a:cs typeface="Myriad Pro" charset="0"/>
              </a:defRPr>
            </a:lvl1pPr>
          </a:lstStyle>
          <a:p>
            <a:pPr lvl="0"/>
            <a:r>
              <a:rPr lang="fi-FI" dirty="0" smtClean="0"/>
              <a:t>Muokkaa tekstin perustyylejä napsauttamalla</a:t>
            </a:r>
          </a:p>
        </p:txBody>
      </p:sp>
      <p:sp>
        <p:nvSpPr>
          <p:cNvPr id="12" name="Alatunnisteen paikkamerkki 4"/>
          <p:cNvSpPr>
            <a:spLocks noGrp="1"/>
          </p:cNvSpPr>
          <p:nvPr>
            <p:ph type="ftr" sz="quarter" idx="3"/>
          </p:nvPr>
        </p:nvSpPr>
        <p:spPr>
          <a:xfrm>
            <a:off x="3142557" y="6517265"/>
            <a:ext cx="3600000" cy="230509"/>
          </a:xfrm>
          <a:prstGeom prst="rect">
            <a:avLst/>
          </a:prstGeom>
        </p:spPr>
        <p:txBody>
          <a:bodyPr vert="horz" lIns="91440" tIns="45720" rIns="91440" bIns="45720" rtlCol="0" anchor="ctr"/>
          <a:lstStyle>
            <a:lvl1pPr algn="ctr">
              <a:defRPr sz="675" b="1">
                <a:solidFill>
                  <a:schemeClr val="accent1"/>
                </a:solidFill>
              </a:defRPr>
            </a:lvl1pPr>
          </a:lstStyle>
          <a:p>
            <a:pPr algn="l"/>
            <a:r>
              <a:rPr lang="fi-FI" smtClean="0">
                <a:solidFill>
                  <a:srgbClr val="008C95"/>
                </a:solidFill>
              </a:rPr>
              <a:t>Valtonen &amp; Haaksiluoto</a:t>
            </a:r>
            <a:endParaRPr lang="fi-FI" dirty="0">
              <a:solidFill>
                <a:srgbClr val="008C95"/>
              </a:solidFill>
            </a:endParaRPr>
          </a:p>
        </p:txBody>
      </p:sp>
    </p:spTree>
    <p:extLst>
      <p:ext uri="{BB962C8B-B14F-4D97-AF65-F5344CB8AC3E}">
        <p14:creationId xmlns:p14="http://schemas.microsoft.com/office/powerpoint/2010/main" val="21395863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okosivun kuv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Suorakulmio 13"/>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sp>
        <p:nvSpPr>
          <p:cNvPr id="2" name="Päivämäärän paikkamerkki 1"/>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3" name="Alatunnisteen paikkamerkki 2"/>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
        <p:nvSpPr>
          <p:cNvPr id="9" name="Otsikko 1"/>
          <p:cNvSpPr>
            <a:spLocks noGrp="1"/>
          </p:cNvSpPr>
          <p:nvPr>
            <p:ph type="title" hasCustomPrompt="1"/>
          </p:nvPr>
        </p:nvSpPr>
        <p:spPr>
          <a:xfrm>
            <a:off x="1307864" y="1700809"/>
            <a:ext cx="6564783" cy="1824203"/>
          </a:xfrm>
        </p:spPr>
        <p:txBody>
          <a:bodyPr anchor="b">
            <a:noAutofit/>
          </a:bodyPr>
          <a:lstStyle>
            <a:lvl1pPr marL="0" marR="0" indent="0" algn="ctr" defTabSz="914378"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fi-FI" dirty="0"/>
          </a:p>
        </p:txBody>
      </p:sp>
      <p:sp>
        <p:nvSpPr>
          <p:cNvPr id="10" name="Tekstin paikkamerkki 2"/>
          <p:cNvSpPr>
            <a:spLocks noGrp="1"/>
          </p:cNvSpPr>
          <p:nvPr>
            <p:ph type="body" idx="1" hasCustomPrompt="1"/>
          </p:nvPr>
        </p:nvSpPr>
        <p:spPr>
          <a:xfrm>
            <a:off x="1307864" y="3525011"/>
            <a:ext cx="6576504" cy="864096"/>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smtClean="0">
                <a:latin typeface="Arial" panose="020B0604020202020204" pitchFamily="34" charset="0"/>
                <a:cs typeface="Arial" panose="020B0604020202020204" pitchFamily="34" charset="0"/>
              </a:rPr>
              <a:t>Vaihda taustakuva hiiren kakkospainike -&gt; Muotoile tausta </a:t>
            </a:r>
            <a:br>
              <a:rPr lang="fi-FI" dirty="0" smtClean="0">
                <a:latin typeface="Arial" panose="020B0604020202020204" pitchFamily="34" charset="0"/>
                <a:cs typeface="Arial" panose="020B0604020202020204" pitchFamily="34" charset="0"/>
              </a:rPr>
            </a:br>
            <a:r>
              <a:rPr lang="fi-FI" dirty="0" smtClean="0">
                <a:latin typeface="Arial" panose="020B0604020202020204" pitchFamily="34" charset="0"/>
                <a:cs typeface="Arial" panose="020B0604020202020204" pitchFamily="34" charset="0"/>
              </a:rPr>
              <a:t>Kuva tai materiaalikuviotäyttö -&gt; Tiedostosta</a:t>
            </a:r>
            <a:endParaRPr lang="fi-FI" dirty="0">
              <a:latin typeface="Arial" panose="020B0604020202020204" pitchFamily="34" charset="0"/>
              <a:cs typeface="Arial" panose="020B0604020202020204" pitchFamily="34" charset="0"/>
            </a:endParaRPr>
          </a:p>
        </p:txBody>
      </p:sp>
      <p:sp>
        <p:nvSpPr>
          <p:cNvPr id="12" name="Suorakulmio 11"/>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spTree>
    <p:extLst>
      <p:ext uri="{BB962C8B-B14F-4D97-AF65-F5344CB8AC3E}">
        <p14:creationId xmlns:p14="http://schemas.microsoft.com/office/powerpoint/2010/main" val="389755786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3334FC4F-49D6-452D-9FD2-BE7F979D0CC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 xmlns:a16="http://schemas.microsoft.com/office/drawing/2014/main" id="{D0BCE722-3298-4312-AD84-ACF8FAD0270C}"/>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 xmlns:a16="http://schemas.microsoft.com/office/drawing/2014/main" id="{38C45239-78EB-4812-8D4F-DA4E41112C54}"/>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 xmlns:a16="http://schemas.microsoft.com/office/drawing/2014/main" id="{A06904A8-61F3-48F0-94E4-6968C8A43A15}"/>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 xmlns:a16="http://schemas.microsoft.com/office/drawing/2014/main" id="{6946779E-24BE-48C8-B585-2E6C611BB85F}"/>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6682284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0CC80644-9034-42E0-8448-592D79ABDC2A}"/>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 xmlns:a16="http://schemas.microsoft.com/office/drawing/2014/main" id="{6A45A3FD-CA31-468A-9795-781F59A4961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 xmlns:a16="http://schemas.microsoft.com/office/drawing/2014/main" id="{1C29459C-0B5D-412B-9799-4E79970FA25A}"/>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 xmlns:a16="http://schemas.microsoft.com/office/drawing/2014/main" id="{02C4CD49-BC71-46A7-8822-8040A0FE404E}"/>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 xmlns:a16="http://schemas.microsoft.com/office/drawing/2014/main" id="{0DE18CF6-2ABC-481A-A12C-FDA98EF00106}"/>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4296047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ECE1F131-F079-4259-9445-5E8F7D1060E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 xmlns:a16="http://schemas.microsoft.com/office/drawing/2014/main" id="{832FD8C6-601E-4B9F-9AFF-4171C68916DB}"/>
              </a:ext>
            </a:extLst>
          </p:cNvPr>
          <p:cNvSpPr>
            <a:spLocks noGrp="1"/>
          </p:cNvSpPr>
          <p:nvPr>
            <p:ph sz="half" idx="1"/>
          </p:nvPr>
        </p:nvSpPr>
        <p:spPr>
          <a:xfrm>
            <a:off x="6286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 xmlns:a16="http://schemas.microsoft.com/office/drawing/2014/main" id="{231C6A6C-ABFC-49C8-8D5F-ECDD0A8CFC40}"/>
              </a:ext>
            </a:extLst>
          </p:cNvPr>
          <p:cNvSpPr>
            <a:spLocks noGrp="1"/>
          </p:cNvSpPr>
          <p:nvPr>
            <p:ph sz="half" idx="2"/>
          </p:nvPr>
        </p:nvSpPr>
        <p:spPr>
          <a:xfrm>
            <a:off x="46291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 xmlns:a16="http://schemas.microsoft.com/office/drawing/2014/main" id="{AAA7ACA4-0556-4116-8E50-B6D7C871E7C2}"/>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6" name="Alatunnisteen paikkamerkki 5">
            <a:extLst>
              <a:ext uri="{FF2B5EF4-FFF2-40B4-BE49-F238E27FC236}">
                <a16:creationId xmlns="" xmlns:a16="http://schemas.microsoft.com/office/drawing/2014/main" id="{68C0EDA9-63D9-4F3B-83E7-EC60F5D65982}"/>
              </a:ext>
            </a:extLst>
          </p:cNvPr>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a:extLst>
              <a:ext uri="{FF2B5EF4-FFF2-40B4-BE49-F238E27FC236}">
                <a16:creationId xmlns="" xmlns:a16="http://schemas.microsoft.com/office/drawing/2014/main" id="{B6C45B67-DC96-4072-803E-F1D053C31DF6}"/>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9237569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C4C15915-D17D-43D4-9C5A-A0EBC7211A22}"/>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 xmlns:a16="http://schemas.microsoft.com/office/drawing/2014/main" id="{56F60BC7-655A-4C75-9902-CA3897B6127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Sisällön paikkamerkki 3">
            <a:extLst>
              <a:ext uri="{FF2B5EF4-FFF2-40B4-BE49-F238E27FC236}">
                <a16:creationId xmlns="" xmlns:a16="http://schemas.microsoft.com/office/drawing/2014/main" id="{FCC49E6C-EA65-462C-9C3C-D47EF1E8D082}"/>
              </a:ext>
            </a:extLst>
          </p:cNvPr>
          <p:cNvSpPr>
            <a:spLocks noGrp="1"/>
          </p:cNvSpPr>
          <p:nvPr>
            <p:ph sz="half" idx="2"/>
          </p:nvPr>
        </p:nvSpPr>
        <p:spPr>
          <a:xfrm>
            <a:off x="629842" y="2505075"/>
            <a:ext cx="386834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 xmlns:a16="http://schemas.microsoft.com/office/drawing/2014/main" id="{99CDBF99-E953-4BF6-A999-04545F22E0D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Sisällön paikkamerkki 5">
            <a:extLst>
              <a:ext uri="{FF2B5EF4-FFF2-40B4-BE49-F238E27FC236}">
                <a16:creationId xmlns="" xmlns:a16="http://schemas.microsoft.com/office/drawing/2014/main" id="{B99EEB08-98DD-411C-85D1-8222B44C6484}"/>
              </a:ext>
            </a:extLst>
          </p:cNvPr>
          <p:cNvSpPr>
            <a:spLocks noGrp="1"/>
          </p:cNvSpPr>
          <p:nvPr>
            <p:ph sz="quarter" idx="4"/>
          </p:nvPr>
        </p:nvSpPr>
        <p:spPr>
          <a:xfrm>
            <a:off x="4629150" y="2505075"/>
            <a:ext cx="3887391"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 xmlns:a16="http://schemas.microsoft.com/office/drawing/2014/main" id="{F60091EE-D4D7-491F-8ACB-34014A62007A}"/>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8" name="Alatunnisteen paikkamerkki 7">
            <a:extLst>
              <a:ext uri="{FF2B5EF4-FFF2-40B4-BE49-F238E27FC236}">
                <a16:creationId xmlns="" xmlns:a16="http://schemas.microsoft.com/office/drawing/2014/main" id="{799BFCBF-00FE-4BE8-A049-F60E49B64EA7}"/>
              </a:ext>
            </a:extLst>
          </p:cNvPr>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a:extLst>
              <a:ext uri="{FF2B5EF4-FFF2-40B4-BE49-F238E27FC236}">
                <a16:creationId xmlns="" xmlns:a16="http://schemas.microsoft.com/office/drawing/2014/main" id="{8AAA7B0D-9BBF-4B6C-8D18-8B7BE0305FB7}"/>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6543493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2F3BA143-852E-42E0-A840-03602E50B66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 xmlns:a16="http://schemas.microsoft.com/office/drawing/2014/main" id="{93B7B2E6-1C98-49B3-82FB-8A96B9693E39}"/>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4" name="Alatunnisteen paikkamerkki 3">
            <a:extLst>
              <a:ext uri="{FF2B5EF4-FFF2-40B4-BE49-F238E27FC236}">
                <a16:creationId xmlns="" xmlns:a16="http://schemas.microsoft.com/office/drawing/2014/main" id="{929A22A8-D3C4-4216-A4CB-2652DE3C4EAC}"/>
              </a:ext>
            </a:extLst>
          </p:cNvPr>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a:extLst>
              <a:ext uri="{FF2B5EF4-FFF2-40B4-BE49-F238E27FC236}">
                <a16:creationId xmlns="" xmlns:a16="http://schemas.microsoft.com/office/drawing/2014/main" id="{C01F9C5A-30F6-4662-AC47-B60DA6BFE0CB}"/>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0979235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 xmlns:a16="http://schemas.microsoft.com/office/drawing/2014/main" id="{537E4844-12F6-4A3E-9E86-941853715714}"/>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3" name="Alatunnisteen paikkamerkki 2">
            <a:extLst>
              <a:ext uri="{FF2B5EF4-FFF2-40B4-BE49-F238E27FC236}">
                <a16:creationId xmlns="" xmlns:a16="http://schemas.microsoft.com/office/drawing/2014/main" id="{83F350F8-A7D9-4727-A25A-CD7C8971EEB9}"/>
              </a:ext>
            </a:extLst>
          </p:cNvPr>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a:extLst>
              <a:ext uri="{FF2B5EF4-FFF2-40B4-BE49-F238E27FC236}">
                <a16:creationId xmlns="" xmlns:a16="http://schemas.microsoft.com/office/drawing/2014/main" id="{2812DFBE-439B-4D5D-B03F-999C7B582832}"/>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2924558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C471140E-045E-4085-B73E-2DC7413DE460}"/>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 xmlns:a16="http://schemas.microsoft.com/office/drawing/2014/main" id="{B2543B0C-A27C-41A9-9D2E-E6172CCCCD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 xmlns:a16="http://schemas.microsoft.com/office/drawing/2014/main" id="{F6D49CB7-DA55-4542-AD03-BB361DD83C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 xmlns:a16="http://schemas.microsoft.com/office/drawing/2014/main" id="{AB4DBE5A-F53B-4D00-8152-0F9797F2DAC4}"/>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6" name="Alatunnisteen paikkamerkki 5">
            <a:extLst>
              <a:ext uri="{FF2B5EF4-FFF2-40B4-BE49-F238E27FC236}">
                <a16:creationId xmlns="" xmlns:a16="http://schemas.microsoft.com/office/drawing/2014/main" id="{1E548844-E7BE-4C29-8F1B-0A0607BC3F7D}"/>
              </a:ext>
            </a:extLst>
          </p:cNvPr>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a:extLst>
              <a:ext uri="{FF2B5EF4-FFF2-40B4-BE49-F238E27FC236}">
                <a16:creationId xmlns="" xmlns:a16="http://schemas.microsoft.com/office/drawing/2014/main" id="{C02616D8-475F-4D2F-818D-82B40CC7C3B2}"/>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7213525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3A1E5748-7289-41BD-BABB-CFA652B2FF0A}"/>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 xmlns:a16="http://schemas.microsoft.com/office/drawing/2014/main" id="{46C1F98F-FD5C-4158-ACED-D95BE2354EA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 xmlns:a16="http://schemas.microsoft.com/office/drawing/2014/main" id="{CF75CE8F-5061-4668-A1C1-7834AEA558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 xmlns:a16="http://schemas.microsoft.com/office/drawing/2014/main" id="{DD21C10A-9804-4B73-8AAF-68EADED17282}"/>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6" name="Alatunnisteen paikkamerkki 5">
            <a:extLst>
              <a:ext uri="{FF2B5EF4-FFF2-40B4-BE49-F238E27FC236}">
                <a16:creationId xmlns="" xmlns:a16="http://schemas.microsoft.com/office/drawing/2014/main" id="{43ACCA7C-0646-452B-A388-A31AE1947E0F}"/>
              </a:ext>
            </a:extLst>
          </p:cNvPr>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a:extLst>
              <a:ext uri="{FF2B5EF4-FFF2-40B4-BE49-F238E27FC236}">
                <a16:creationId xmlns="" xmlns:a16="http://schemas.microsoft.com/office/drawing/2014/main" id="{72E07F79-A304-4AAB-A943-37284996CDF7}"/>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617036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D35346B2-2422-4F01-A8FA-84EDBAD1A79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 xmlns:a16="http://schemas.microsoft.com/office/drawing/2014/main" id="{CDE41BD4-6030-4EAB-93C4-09DA05B0C331}"/>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 xmlns:a16="http://schemas.microsoft.com/office/drawing/2014/main" id="{15D55C84-E73A-4CF9-BB18-1EFD7EB4937E}"/>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 xmlns:a16="http://schemas.microsoft.com/office/drawing/2014/main" id="{41486805-E698-466F-A6A6-47654E812C87}"/>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 xmlns:a16="http://schemas.microsoft.com/office/drawing/2014/main" id="{575D3C49-AD6A-4BED-93E6-EC1215643AC9}"/>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6929230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 xmlns:a16="http://schemas.microsoft.com/office/drawing/2014/main" id="{D7E2BC80-F47C-4BF9-BD85-C2897D16AE90}"/>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 xmlns:a16="http://schemas.microsoft.com/office/drawing/2014/main" id="{DDD045E6-CE00-44D6-B500-2F433ADD3ABB}"/>
              </a:ext>
            </a:extLst>
          </p:cNvPr>
          <p:cNvSpPr>
            <a:spLocks noGrp="1"/>
          </p:cNvSpPr>
          <p:nvPr>
            <p:ph type="body" orient="vert" idx="1"/>
          </p:nvPr>
        </p:nvSpPr>
        <p:spPr>
          <a:xfrm>
            <a:off x="628650" y="365125"/>
            <a:ext cx="5800725"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 xmlns:a16="http://schemas.microsoft.com/office/drawing/2014/main" id="{22E3A2D7-DC90-470C-AD3A-5C9CF20804EA}"/>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 xmlns:a16="http://schemas.microsoft.com/office/drawing/2014/main" id="{1477D33B-309F-49A7-9FFF-C9283EA34DDE}"/>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 xmlns:a16="http://schemas.microsoft.com/office/drawing/2014/main" id="{21FBC76D-054F-44D4-923B-74077FA088E9}"/>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17505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ksi sisältökohdetta +  kaksi otsikko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548681"/>
            <a:ext cx="4040188" cy="1329300"/>
          </a:xfrm>
        </p:spPr>
        <p:txBody>
          <a:bodyPr anchor="b">
            <a:normAutofit/>
          </a:bodyPr>
          <a:lstStyle>
            <a:lvl1pPr marL="0" indent="0">
              <a:lnSpc>
                <a:spcPts val="2800"/>
              </a:lnSpc>
              <a:buNone/>
              <a:defRPr sz="2600" b="1">
                <a:solidFill>
                  <a:srgbClr val="008B9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dirty="0" smtClean="0"/>
              <a:t>Dian otsikko </a:t>
            </a:r>
          </a:p>
          <a:p>
            <a:pPr lvl="0"/>
            <a:r>
              <a:rPr lang="fi-FI" dirty="0" smtClean="0"/>
              <a:t>1 tähän</a:t>
            </a:r>
          </a:p>
        </p:txBody>
      </p:sp>
      <p:sp>
        <p:nvSpPr>
          <p:cNvPr id="4" name="Sisällön paikkamerkki 3"/>
          <p:cNvSpPr>
            <a:spLocks noGrp="1"/>
          </p:cNvSpPr>
          <p:nvPr>
            <p:ph sz="half" idx="2"/>
          </p:nvPr>
        </p:nvSpPr>
        <p:spPr>
          <a:xfrm>
            <a:off x="457200" y="1877979"/>
            <a:ext cx="4040188" cy="3951288"/>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hasCustomPrompt="1"/>
          </p:nvPr>
        </p:nvSpPr>
        <p:spPr>
          <a:xfrm>
            <a:off x="4645027" y="548681"/>
            <a:ext cx="4041775" cy="1329300"/>
          </a:xfrm>
        </p:spPr>
        <p:txBody>
          <a:bodyPr anchor="b">
            <a:normAutofit/>
          </a:bodyPr>
          <a:lstStyle>
            <a:lvl1pPr marL="0" indent="0">
              <a:lnSpc>
                <a:spcPts val="2800"/>
              </a:lnSpc>
              <a:buNone/>
              <a:defRPr sz="2600" b="1">
                <a:solidFill>
                  <a:srgbClr val="008B9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dirty="0" smtClean="0"/>
              <a:t>Dian otsikko 2</a:t>
            </a:r>
          </a:p>
          <a:p>
            <a:pPr lvl="0"/>
            <a:r>
              <a:rPr lang="fi-FI" dirty="0" smtClean="0"/>
              <a:t>tähän</a:t>
            </a:r>
          </a:p>
        </p:txBody>
      </p:sp>
      <p:sp>
        <p:nvSpPr>
          <p:cNvPr id="6" name="Sisällön paikkamerkki 5"/>
          <p:cNvSpPr>
            <a:spLocks noGrp="1"/>
          </p:cNvSpPr>
          <p:nvPr>
            <p:ph sz="quarter" idx="4"/>
          </p:nvPr>
        </p:nvSpPr>
        <p:spPr>
          <a:xfrm>
            <a:off x="4645027" y="1877979"/>
            <a:ext cx="4041775" cy="3951288"/>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7" name="Päivämäärän paikkamerkki 6"/>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8" name="Alatunnisteen paikkamerkki 7"/>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9" name="Dian numeron paikkamerkki 8"/>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109612149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agenda title</a:t>
            </a:r>
          </a:p>
        </p:txBody>
      </p:sp>
      <p:sp>
        <p:nvSpPr>
          <p:cNvPr id="3" name="Date Placeholder 2"/>
          <p:cNvSpPr>
            <a:spLocks noGrp="1"/>
          </p:cNvSpPr>
          <p:nvPr>
            <p:ph type="dt" sz="half" idx="10"/>
          </p:nvPr>
        </p:nvSpPr>
        <p:spPr>
          <a:xfrm>
            <a:off x="2865741" y="6430594"/>
            <a:ext cx="1098755" cy="242681"/>
          </a:xfrm>
          <a:prstGeom prst="rect">
            <a:avLst/>
          </a:prstGeom>
        </p:spPr>
        <p:txBody>
          <a:bodyPr/>
          <a:lstStyle/>
          <a:p>
            <a:fld id="{984C72D0-6B3C-4F1B-B9AF-3DAF11BDA829}" type="datetime1">
              <a:rPr lang="en-US" smtClean="0">
                <a:solidFill>
                  <a:prstClr val="black">
                    <a:tint val="75000"/>
                  </a:prstClr>
                </a:solidFill>
              </a:rPr>
              <a:pPr/>
              <a:t>11/30/2018</a:t>
            </a:fld>
            <a:endParaRPr lang="en-US">
              <a:solidFill>
                <a:prstClr val="black">
                  <a:tint val="75000"/>
                </a:prstClr>
              </a:solidFill>
            </a:endParaRPr>
          </a:p>
        </p:txBody>
      </p:sp>
      <p:sp>
        <p:nvSpPr>
          <p:cNvPr id="4" name="Footer Placeholder 3"/>
          <p:cNvSpPr>
            <a:spLocks noGrp="1"/>
          </p:cNvSpPr>
          <p:nvPr>
            <p:ph type="ftr" sz="quarter" idx="11"/>
          </p:nvPr>
        </p:nvSpPr>
        <p:spPr>
          <a:xfrm>
            <a:off x="3964493" y="6430594"/>
            <a:ext cx="2895600" cy="242681"/>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381000" y="6428825"/>
            <a:ext cx="341760" cy="246221"/>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6"/>
          <p:cNvSpPr>
            <a:spLocks noGrp="1"/>
          </p:cNvSpPr>
          <p:nvPr>
            <p:ph sz="quarter" idx="14"/>
          </p:nvPr>
        </p:nvSpPr>
        <p:spPr>
          <a:xfrm>
            <a:off x="381000" y="1905000"/>
            <a:ext cx="8382000" cy="4221163"/>
          </a:xfrm>
        </p:spPr>
        <p:txBody>
          <a:bodyPr>
            <a:normAutofit/>
          </a:bodyPr>
          <a:lstStyle>
            <a:lvl1pPr marL="260747" indent="-260747">
              <a:buFont typeface="Wingdings" pitchFamily="2" charset="2"/>
              <a:buChar char="§"/>
              <a:defRPr sz="2700">
                <a:solidFill>
                  <a:schemeClr val="tx1"/>
                </a:solidFill>
              </a:defRPr>
            </a:lvl1pPr>
            <a:lvl2pPr marL="598885" indent="-255985">
              <a:buFont typeface="Wingdings" pitchFamily="2" charset="2"/>
              <a:buChar char="§"/>
              <a:defRPr sz="2700">
                <a:solidFill>
                  <a:schemeClr val="tx1"/>
                </a:solidFill>
              </a:defRPr>
            </a:lvl2pPr>
            <a:lvl3pPr marL="946547" indent="-260747">
              <a:buFont typeface="Wingdings" pitchFamily="2" charset="2"/>
              <a:buChar char="§"/>
              <a:defRPr sz="2700">
                <a:solidFill>
                  <a:schemeClr val="tx1"/>
                </a:solidFill>
              </a:defRPr>
            </a:lvl3pPr>
            <a:lvl4pPr marL="1284685" indent="-255985">
              <a:buFont typeface="Wingdings" pitchFamily="2" charset="2"/>
              <a:buChar char="§"/>
              <a:defRPr sz="2700">
                <a:solidFill>
                  <a:schemeClr val="tx1"/>
                </a:solidFill>
              </a:defRPr>
            </a:lvl4pPr>
            <a:lvl5pPr marL="1632347" indent="-260747">
              <a:buFont typeface="Wingdings" pitchFamily="2" charset="2"/>
              <a:buChar char="§"/>
              <a:defRPr sz="27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1235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Sisältösivu ilman kuva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smtClean="0"/>
              <a:t>DIAN LYHYT OTSIKKO</a:t>
            </a:r>
            <a:endParaRPr lang="fi-FI" dirty="0"/>
          </a:p>
        </p:txBody>
      </p:sp>
      <p:sp>
        <p:nvSpPr>
          <p:cNvPr id="10" name="Sisällön paikkamerkki 2"/>
          <p:cNvSpPr>
            <a:spLocks noGrp="1"/>
          </p:cNvSpPr>
          <p:nvPr>
            <p:ph idx="1"/>
          </p:nvPr>
        </p:nvSpPr>
        <p:spPr>
          <a:xfrm>
            <a:off x="1755960" y="1138518"/>
            <a:ext cx="7128064" cy="5038445"/>
          </a:xfrm>
        </p:spPr>
        <p:txBody>
          <a:bodyPr>
            <a:noAutofit/>
          </a:bodyPr>
          <a:lstStyle>
            <a:lvl1pPr>
              <a:defRPr>
                <a:latin typeface="+mn-lt"/>
                <a:ea typeface="Myriad Pro" charset="0"/>
                <a:cs typeface="Myriad Pro" charset="0"/>
              </a:defRPr>
            </a:lvl1pPr>
          </a:lstStyle>
          <a:p>
            <a:pPr lvl="0"/>
            <a:r>
              <a:rPr lang="fi-FI" dirty="0" smtClean="0"/>
              <a:t>Muokkaa tekstin perustyylejä napsauttamalla</a:t>
            </a:r>
          </a:p>
        </p:txBody>
      </p:sp>
      <p:sp>
        <p:nvSpPr>
          <p:cNvPr id="6" name="Alatunnisteen paikkamerkki 4"/>
          <p:cNvSpPr>
            <a:spLocks noGrp="1"/>
          </p:cNvSpPr>
          <p:nvPr>
            <p:ph type="ftr" sz="quarter" idx="3"/>
          </p:nvPr>
        </p:nvSpPr>
        <p:spPr>
          <a:xfrm>
            <a:off x="3142557" y="6517265"/>
            <a:ext cx="3600000" cy="230509"/>
          </a:xfrm>
          <a:prstGeom prst="rect">
            <a:avLst/>
          </a:prstGeom>
        </p:spPr>
        <p:txBody>
          <a:bodyPr vert="horz" lIns="91440" tIns="45720" rIns="91440" bIns="45720" rtlCol="0" anchor="ctr"/>
          <a:lstStyle>
            <a:lvl1pPr algn="ctr">
              <a:defRPr sz="675" b="1">
                <a:solidFill>
                  <a:schemeClr val="accent1"/>
                </a:solidFill>
              </a:defRPr>
            </a:lvl1pPr>
          </a:lstStyle>
          <a:p>
            <a:pPr algn="l"/>
            <a:r>
              <a:rPr lang="fi-FI" smtClean="0">
                <a:solidFill>
                  <a:srgbClr val="008C95"/>
                </a:solidFill>
              </a:rPr>
              <a:t>Nita Valtonen, Karoliina Haaksiluoto, Keijo Koskinen</a:t>
            </a:r>
            <a:endParaRPr lang="fi-FI" dirty="0">
              <a:solidFill>
                <a:srgbClr val="008C95"/>
              </a:solidFill>
            </a:endParaRPr>
          </a:p>
        </p:txBody>
      </p:sp>
    </p:spTree>
    <p:extLst>
      <p:ext uri="{BB962C8B-B14F-4D97-AF65-F5344CB8AC3E}">
        <p14:creationId xmlns:p14="http://schemas.microsoft.com/office/powerpoint/2010/main" val="311595632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506419"/>
            <a:ext cx="3829050" cy="1567919"/>
          </a:xfrm>
          <a:prstGeom prst="rect">
            <a:avLst/>
          </a:prstGeom>
        </p:spPr>
        <p:txBody>
          <a:bodyPr vert="horz" lIns="91440" tIns="45720" rIns="91440" bIns="45720" rtlCol="0">
            <a:noAutofit/>
          </a:bodyPr>
          <a:lstStyle>
            <a:lvl1pPr marL="0" indent="0">
              <a:buFontTx/>
              <a:buNone/>
              <a:defRPr/>
            </a:lvl1pPr>
            <a:lvl2pPr marL="359973" indent="-179987">
              <a:buFont typeface="Arial"/>
              <a:buChar char="•"/>
              <a:defRPr/>
            </a:lvl2pPr>
            <a:lvl3pPr marL="575957" indent="-179987">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4" y="506414"/>
            <a:ext cx="3463327" cy="998539"/>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12191414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Dian otsikko</a:t>
            </a:r>
            <a:endParaRPr lang="fi-FI" dirty="0"/>
          </a:p>
        </p:txBody>
      </p:sp>
      <p:sp>
        <p:nvSpPr>
          <p:cNvPr id="3" name="Sisällön paikkamerkki 2"/>
          <p:cNvSpPr>
            <a:spLocks noGrp="1"/>
          </p:cNvSpPr>
          <p:nvPr>
            <p:ph idx="1" hasCustomPrompt="1"/>
          </p:nvPr>
        </p:nvSpPr>
        <p:spPr/>
        <p:txBody>
          <a:bodyPr/>
          <a:lstStyle>
            <a:lvl1pPr>
              <a:defRPr/>
            </a:lvl1pPr>
          </a:lstStyle>
          <a:p>
            <a:pPr lvl="0"/>
            <a:r>
              <a:rPr lang="fi-FI" dirty="0" smtClean="0"/>
              <a:t>Tekstiosuus</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smtClean="0">
                <a:solidFill>
                  <a:prstClr val="black">
                    <a:tint val="75000"/>
                  </a:prstClr>
                </a:solidFill>
              </a:rPr>
              <a:t>2.10.2017</a:t>
            </a:r>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prstClr val="black">
                    <a:tint val="75000"/>
                  </a:prstClr>
                </a:solidFill>
              </a:rPr>
              <a:pPr/>
              <a:t>‹#›</a:t>
            </a:fld>
            <a:endParaRPr lang="fi-FI" dirty="0">
              <a:solidFill>
                <a:prstClr val="black">
                  <a:tint val="75000"/>
                </a:prstClr>
              </a:solidFill>
            </a:endParaRPr>
          </a:p>
        </p:txBody>
      </p:sp>
      <p:sp>
        <p:nvSpPr>
          <p:cNvPr id="9" name="Dian numeron paikkamerkki 5"/>
          <p:cNvSpPr txBox="1">
            <a:spLocks/>
          </p:cNvSpPr>
          <p:nvPr userDrawn="1"/>
        </p:nvSpPr>
        <p:spPr>
          <a:xfrm>
            <a:off x="3428256" y="6627449"/>
            <a:ext cx="600498" cy="365125"/>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900" dirty="0">
              <a:solidFill>
                <a:prstClr val="black">
                  <a:lumMod val="65000"/>
                  <a:lumOff val="35000"/>
                </a:prstClr>
              </a:solidFill>
            </a:endParaRPr>
          </a:p>
        </p:txBody>
      </p:sp>
      <p:sp>
        <p:nvSpPr>
          <p:cNvPr id="8"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prstClr val="black">
                    <a:lumMod val="65000"/>
                    <a:lumOff val="35000"/>
                  </a:prstClr>
                </a:solidFill>
              </a:rPr>
              <a:t>Keijo Koskinen</a:t>
            </a:r>
            <a:endParaRPr lang="fi-FI" dirty="0">
              <a:solidFill>
                <a:prstClr val="black">
                  <a:lumMod val="65000"/>
                  <a:lumOff val="35000"/>
                </a:prstClr>
              </a:solidFill>
            </a:endParaRPr>
          </a:p>
        </p:txBody>
      </p:sp>
    </p:spTree>
    <p:extLst>
      <p:ext uri="{BB962C8B-B14F-4D97-AF65-F5344CB8AC3E}">
        <p14:creationId xmlns:p14="http://schemas.microsoft.com/office/powerpoint/2010/main" val="40489510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Etu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551329" y="2553130"/>
            <a:ext cx="6858000" cy="2387600"/>
          </a:xfrm>
        </p:spPr>
        <p:txBody>
          <a:bodyPr anchor="b">
            <a:noAutofit/>
          </a:bodyPr>
          <a:lstStyle>
            <a:lvl1pPr algn="l">
              <a:lnSpc>
                <a:spcPct val="113000"/>
              </a:lnSpc>
              <a:defRPr sz="3000">
                <a:latin typeface="+mj-lt"/>
              </a:defRPr>
            </a:lvl1pPr>
          </a:lstStyle>
          <a:p>
            <a:r>
              <a:rPr lang="fi-FI" dirty="0" smtClean="0"/>
              <a:t>NAPAKKA</a:t>
            </a:r>
            <a:br>
              <a:rPr lang="fi-FI" dirty="0" smtClean="0"/>
            </a:br>
            <a:r>
              <a:rPr lang="fi-FI" dirty="0" smtClean="0"/>
              <a:t>ESITYKSEN OTSIKKO</a:t>
            </a:r>
            <a:br>
              <a:rPr lang="fi-FI" dirty="0" smtClean="0"/>
            </a:br>
            <a:r>
              <a:rPr lang="fi-FI" dirty="0" smtClean="0"/>
              <a:t>TÄHÄN</a:t>
            </a:r>
            <a:endParaRPr lang="fi-FI" dirty="0"/>
          </a:p>
        </p:txBody>
      </p:sp>
    </p:spTree>
    <p:extLst>
      <p:ext uri="{BB962C8B-B14F-4D97-AF65-F5344CB8AC3E}">
        <p14:creationId xmlns:p14="http://schemas.microsoft.com/office/powerpoint/2010/main" val="119646197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lahankkeen aloitus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551329" y="1818041"/>
            <a:ext cx="6858000" cy="358569"/>
          </a:xfrm>
        </p:spPr>
        <p:txBody>
          <a:bodyPr>
            <a:noAutofit/>
          </a:bodyPr>
          <a:lstStyle>
            <a:lvl1pPr marL="0" indent="0" algn="l">
              <a:buNone/>
              <a:defRPr sz="1350" b="1" baseline="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i-FI" dirty="0" smtClean="0"/>
              <a:t>ALAHANKKEEN NIMI</a:t>
            </a:r>
            <a:endParaRPr lang="fi-FI" dirty="0"/>
          </a:p>
        </p:txBody>
      </p:sp>
      <p:sp>
        <p:nvSpPr>
          <p:cNvPr id="7" name="Otsikko 1"/>
          <p:cNvSpPr>
            <a:spLocks noGrp="1"/>
          </p:cNvSpPr>
          <p:nvPr>
            <p:ph type="ctrTitle" hasCustomPrompt="1"/>
          </p:nvPr>
        </p:nvSpPr>
        <p:spPr>
          <a:xfrm>
            <a:off x="551329" y="2553130"/>
            <a:ext cx="6858000" cy="2387600"/>
          </a:xfrm>
        </p:spPr>
        <p:txBody>
          <a:bodyPr anchor="b">
            <a:noAutofit/>
          </a:bodyPr>
          <a:lstStyle>
            <a:lvl1pPr algn="l">
              <a:lnSpc>
                <a:spcPct val="113000"/>
              </a:lnSpc>
              <a:defRPr sz="3000">
                <a:latin typeface="+mj-lt"/>
              </a:defRPr>
            </a:lvl1pPr>
          </a:lstStyle>
          <a:p>
            <a:r>
              <a:rPr lang="fi-FI" dirty="0" smtClean="0"/>
              <a:t>NAPAKKA</a:t>
            </a:r>
            <a:br>
              <a:rPr lang="fi-FI" dirty="0" smtClean="0"/>
            </a:br>
            <a:r>
              <a:rPr lang="fi-FI" dirty="0" smtClean="0"/>
              <a:t>ESITYKSEN OTSIKKO</a:t>
            </a:r>
            <a:br>
              <a:rPr lang="fi-FI" dirty="0" smtClean="0"/>
            </a:br>
            <a:r>
              <a:rPr lang="fi-FI" dirty="0" smtClean="0"/>
              <a:t>TÄHÄN</a:t>
            </a:r>
            <a:endParaRPr lang="fi-FI" dirty="0"/>
          </a:p>
        </p:txBody>
      </p:sp>
    </p:spTree>
    <p:extLst>
      <p:ext uri="{BB962C8B-B14F-4D97-AF65-F5344CB8AC3E}">
        <p14:creationId xmlns:p14="http://schemas.microsoft.com/office/powerpoint/2010/main" val="312882192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Nosto, kuvallinen sisältö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0" y="707729"/>
            <a:ext cx="4937760" cy="615027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4" name="Tekstin paikkamerkki 3"/>
          <p:cNvSpPr>
            <a:spLocks noGrp="1"/>
          </p:cNvSpPr>
          <p:nvPr>
            <p:ph type="body" sz="half" idx="2" hasCustomPrompt="1"/>
          </p:nvPr>
        </p:nvSpPr>
        <p:spPr>
          <a:xfrm>
            <a:off x="5696694" y="1971340"/>
            <a:ext cx="2949178" cy="3332181"/>
          </a:xfrm>
        </p:spPr>
        <p:txBody>
          <a:bodyPr>
            <a:noAutofit/>
          </a:bodyPr>
          <a:lstStyle>
            <a:lvl1pPr marL="0" indent="0">
              <a:lnSpc>
                <a:spcPct val="100000"/>
              </a:lnSpc>
              <a:buNone/>
              <a:defRPr sz="1500"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i-FI" dirty="0" err="1" smtClean="0"/>
              <a:t>Lorem</a:t>
            </a:r>
            <a:r>
              <a:rPr lang="fi-FI" dirty="0" smtClean="0"/>
              <a:t> </a:t>
            </a:r>
            <a:r>
              <a:rPr lang="fi-FI" dirty="0" err="1" smtClean="0"/>
              <a:t>ipsum</a:t>
            </a:r>
            <a:r>
              <a:rPr lang="fi-FI" dirty="0" smtClean="0"/>
              <a:t> </a:t>
            </a:r>
            <a:r>
              <a:rPr lang="fi-FI" dirty="0" err="1" smtClean="0"/>
              <a:t>dolor</a:t>
            </a:r>
            <a:r>
              <a:rPr lang="fi-FI" dirty="0" smtClean="0"/>
              <a:t> </a:t>
            </a:r>
            <a:r>
              <a:rPr lang="fi-FI" dirty="0" err="1" smtClean="0"/>
              <a:t>sit</a:t>
            </a:r>
            <a:r>
              <a:rPr lang="fi-FI" dirty="0" smtClean="0"/>
              <a:t> </a:t>
            </a:r>
            <a:r>
              <a:rPr lang="fi-FI" dirty="0" err="1" smtClean="0"/>
              <a:t>amet</a:t>
            </a:r>
            <a:r>
              <a:rPr lang="fi-FI" dirty="0" smtClean="0"/>
              <a:t>, </a:t>
            </a:r>
            <a:r>
              <a:rPr lang="fi-FI" dirty="0" err="1" smtClean="0"/>
              <a:t>consectetur</a:t>
            </a:r>
            <a:r>
              <a:rPr lang="fi-FI" dirty="0" smtClean="0"/>
              <a:t> </a:t>
            </a:r>
            <a:r>
              <a:rPr lang="fi-FI" dirty="0" err="1" smtClean="0"/>
              <a:t>adipiscing</a:t>
            </a:r>
            <a:r>
              <a:rPr lang="fi-FI" dirty="0" smtClean="0"/>
              <a:t> elit. </a:t>
            </a:r>
            <a:r>
              <a:rPr lang="fi-FI" dirty="0" err="1" smtClean="0"/>
              <a:t>Aenean</a:t>
            </a:r>
            <a:r>
              <a:rPr lang="fi-FI" dirty="0" smtClean="0"/>
              <a:t> </a:t>
            </a:r>
            <a:r>
              <a:rPr lang="fi-FI" dirty="0" err="1" smtClean="0"/>
              <a:t>mollis</a:t>
            </a:r>
            <a:r>
              <a:rPr lang="fi-FI" dirty="0" smtClean="0"/>
              <a:t> </a:t>
            </a:r>
            <a:r>
              <a:rPr lang="fi-FI" dirty="0" err="1" smtClean="0"/>
              <a:t>dolor</a:t>
            </a:r>
            <a:r>
              <a:rPr lang="fi-FI" dirty="0" smtClean="0"/>
              <a:t> </a:t>
            </a:r>
            <a:r>
              <a:rPr lang="fi-FI" dirty="0" err="1" smtClean="0"/>
              <a:t>ligula</a:t>
            </a:r>
            <a:r>
              <a:rPr lang="fi-FI" dirty="0" smtClean="0"/>
              <a:t>, id </a:t>
            </a:r>
            <a:r>
              <a:rPr lang="fi-FI" dirty="0" err="1" smtClean="0"/>
              <a:t>consectetur</a:t>
            </a:r>
            <a:r>
              <a:rPr lang="fi-FI" dirty="0" smtClean="0"/>
              <a:t> </a:t>
            </a:r>
            <a:r>
              <a:rPr lang="fi-FI" dirty="0" err="1" smtClean="0"/>
              <a:t>nulla</a:t>
            </a:r>
            <a:r>
              <a:rPr lang="fi-FI" dirty="0" smtClean="0"/>
              <a:t> </a:t>
            </a:r>
            <a:r>
              <a:rPr lang="fi-FI" dirty="0" err="1" smtClean="0"/>
              <a:t>blandit</a:t>
            </a:r>
            <a:r>
              <a:rPr lang="fi-FI" dirty="0" smtClean="0"/>
              <a:t> a. </a:t>
            </a:r>
            <a:r>
              <a:rPr lang="fi-FI" dirty="0" err="1" smtClean="0"/>
              <a:t>Sed</a:t>
            </a:r>
            <a:r>
              <a:rPr lang="fi-FI" dirty="0" smtClean="0"/>
              <a:t> </a:t>
            </a:r>
            <a:r>
              <a:rPr lang="fi-FI" dirty="0" err="1" smtClean="0"/>
              <a:t>eget</a:t>
            </a:r>
            <a:r>
              <a:rPr lang="fi-FI" dirty="0" smtClean="0"/>
              <a:t> tellus </a:t>
            </a:r>
            <a:r>
              <a:rPr lang="fi-FI" dirty="0" err="1" smtClean="0"/>
              <a:t>neque</a:t>
            </a:r>
            <a:r>
              <a:rPr lang="fi-FI" dirty="0" smtClean="0"/>
              <a:t>. </a:t>
            </a:r>
            <a:r>
              <a:rPr lang="fi-FI" dirty="0" err="1" smtClean="0"/>
              <a:t>Nulla</a:t>
            </a:r>
            <a:r>
              <a:rPr lang="fi-FI" dirty="0" smtClean="0"/>
              <a:t> </a:t>
            </a:r>
            <a:r>
              <a:rPr lang="fi-FI" dirty="0" err="1" smtClean="0"/>
              <a:t>condimentum</a:t>
            </a:r>
            <a:r>
              <a:rPr lang="fi-FI" dirty="0" smtClean="0"/>
              <a:t> </a:t>
            </a:r>
            <a:r>
              <a:rPr lang="fi-FI" dirty="0" err="1" smtClean="0"/>
              <a:t>ullamcorper</a:t>
            </a:r>
            <a:r>
              <a:rPr lang="fi-FI" dirty="0" smtClean="0"/>
              <a:t> </a:t>
            </a:r>
            <a:r>
              <a:rPr lang="fi-FI" dirty="0" err="1" smtClean="0"/>
              <a:t>tincidunt</a:t>
            </a:r>
            <a:r>
              <a:rPr lang="fi-FI" dirty="0" smtClean="0"/>
              <a:t>. </a:t>
            </a:r>
          </a:p>
        </p:txBody>
      </p:sp>
    </p:spTree>
    <p:extLst>
      <p:ext uri="{BB962C8B-B14F-4D97-AF65-F5344CB8AC3E}">
        <p14:creationId xmlns:p14="http://schemas.microsoft.com/office/powerpoint/2010/main" val="425144269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nfograaf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2208186" y="214490"/>
            <a:ext cx="7886700" cy="348296"/>
          </a:xfrm>
        </p:spPr>
        <p:txBody>
          <a:bodyPr>
            <a:noAutofit/>
          </a:bodyPr>
          <a:lstStyle>
            <a:lvl1pPr marL="0" indent="0" algn="l">
              <a:buNone/>
              <a:defRPr sz="1500" b="1" baseline="0">
                <a:solidFill>
                  <a:schemeClr val="bg1"/>
                </a:solidFill>
                <a:latin typeface="+mj-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i-FI" dirty="0" smtClean="0"/>
              <a:t>DIAN OTSIKKO</a:t>
            </a:r>
          </a:p>
        </p:txBody>
      </p:sp>
      <p:sp>
        <p:nvSpPr>
          <p:cNvPr id="4" name="Kuvan paikkamerkki 2"/>
          <p:cNvSpPr>
            <a:spLocks noGrp="1"/>
          </p:cNvSpPr>
          <p:nvPr>
            <p:ph type="pic" idx="10"/>
          </p:nvPr>
        </p:nvSpPr>
        <p:spPr>
          <a:xfrm>
            <a:off x="0" y="711201"/>
            <a:ext cx="9144000" cy="6146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Tree>
    <p:extLst>
      <p:ext uri="{BB962C8B-B14F-4D97-AF65-F5344CB8AC3E}">
        <p14:creationId xmlns:p14="http://schemas.microsoft.com/office/powerpoint/2010/main" val="81867969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Koko dian kuva">
    <p:bg>
      <p:bgPr>
        <a:solidFill>
          <a:schemeClr val="bg1"/>
        </a:solidFill>
        <a:effectLst/>
      </p:bgPr>
    </p:bg>
    <p:spTree>
      <p:nvGrpSpPr>
        <p:cNvPr id="1" name=""/>
        <p:cNvGrpSpPr/>
        <p:nvPr/>
      </p:nvGrpSpPr>
      <p:grpSpPr>
        <a:xfrm>
          <a:off x="0" y="0"/>
          <a:ext cx="0" cy="0"/>
          <a:chOff x="0" y="0"/>
          <a:chExt cx="0" cy="0"/>
        </a:xfrm>
      </p:grpSpPr>
      <p:sp>
        <p:nvSpPr>
          <p:cNvPr id="4" name="Kuvan paikkamerkki 2"/>
          <p:cNvSpPr>
            <a:spLocks noGrp="1"/>
          </p:cNvSpPr>
          <p:nvPr>
            <p:ph type="pic" idx="10"/>
          </p:nvPr>
        </p:nvSpPr>
        <p:spPr>
          <a:xfrm>
            <a:off x="0" y="2"/>
            <a:ext cx="9144000" cy="685800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Tree>
    <p:extLst>
      <p:ext uri="{BB962C8B-B14F-4D97-AF65-F5344CB8AC3E}">
        <p14:creationId xmlns:p14="http://schemas.microsoft.com/office/powerpoint/2010/main" val="407524462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Välileh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23888" y="1709740"/>
            <a:ext cx="8294201" cy="2163014"/>
          </a:xfrm>
        </p:spPr>
        <p:txBody>
          <a:bodyPr anchor="b">
            <a:noAutofit/>
          </a:bodyPr>
          <a:lstStyle>
            <a:lvl1pPr algn="ctr">
              <a:defRPr sz="3375" baseline="0">
                <a:latin typeface="+mj-lt"/>
              </a:defRPr>
            </a:lvl1pPr>
          </a:lstStyle>
          <a:p>
            <a:r>
              <a:rPr lang="fi-FI" dirty="0" smtClean="0"/>
              <a:t>Väliotsikko </a:t>
            </a:r>
            <a:br>
              <a:rPr lang="fi-FI" dirty="0" smtClean="0"/>
            </a:br>
            <a:r>
              <a:rPr lang="fi-FI" dirty="0" smtClean="0"/>
              <a:t>ytimekkäästi tähän</a:t>
            </a:r>
            <a:endParaRPr lang="fi-FI" dirty="0"/>
          </a:p>
        </p:txBody>
      </p:sp>
      <p:sp>
        <p:nvSpPr>
          <p:cNvPr id="3" name="Tekstin paikkamerkki 2"/>
          <p:cNvSpPr>
            <a:spLocks noGrp="1"/>
          </p:cNvSpPr>
          <p:nvPr>
            <p:ph type="body" idx="1" hasCustomPrompt="1"/>
          </p:nvPr>
        </p:nvSpPr>
        <p:spPr>
          <a:xfrm>
            <a:off x="623889" y="4589466"/>
            <a:ext cx="8294200" cy="1500187"/>
          </a:xfrm>
        </p:spPr>
        <p:txBody>
          <a:bodyPr>
            <a:noAutofit/>
          </a:bodyPr>
          <a:lstStyle>
            <a:lvl1pPr marL="0" indent="0" algn="ctr">
              <a:buNone/>
              <a:defRPr sz="1500" b="1">
                <a:solidFill>
                  <a:schemeClr val="bg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i-FI" dirty="0" smtClean="0"/>
              <a:t>Välilehdet rytmittävät ja jäsentävät esityksen. </a:t>
            </a:r>
          </a:p>
          <a:p>
            <a:pPr lvl="0"/>
            <a:r>
              <a:rPr lang="fi-FI" dirty="0" smtClean="0"/>
              <a:t>Samalla ne muodostavat hengähdystauon aiheiden välille.</a:t>
            </a:r>
          </a:p>
          <a:p>
            <a:pPr lvl="0"/>
            <a:r>
              <a:rPr lang="fi-FI" dirty="0" smtClean="0"/>
              <a:t>Kannattaa käyttää!</a:t>
            </a:r>
          </a:p>
        </p:txBody>
      </p:sp>
    </p:spTree>
    <p:extLst>
      <p:ext uri="{BB962C8B-B14F-4D97-AF65-F5344CB8AC3E}">
        <p14:creationId xmlns:p14="http://schemas.microsoft.com/office/powerpoint/2010/main" val="26927782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iitossivu">
    <p:bg>
      <p:bgPr>
        <a:solidFill>
          <a:srgbClr val="008B95"/>
        </a:solidFill>
        <a:effectLst/>
      </p:bgPr>
    </p:bg>
    <p:spTree>
      <p:nvGrpSpPr>
        <p:cNvPr id="1" name=""/>
        <p:cNvGrpSpPr/>
        <p:nvPr/>
      </p:nvGrpSpPr>
      <p:grpSpPr>
        <a:xfrm>
          <a:off x="0" y="0"/>
          <a:ext cx="0" cy="0"/>
          <a:chOff x="0" y="0"/>
          <a:chExt cx="0" cy="0"/>
        </a:xfrm>
      </p:grpSpPr>
      <p:sp>
        <p:nvSpPr>
          <p:cNvPr id="14" name="Suorakulmio 13"/>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sp>
        <p:nvSpPr>
          <p:cNvPr id="2" name="Päivämäärän paikkamerkki 1"/>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3" name="Alatunnisteen paikkamerkki 2"/>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
        <p:nvSpPr>
          <p:cNvPr id="12" name="Otsikko 1"/>
          <p:cNvSpPr>
            <a:spLocks noGrp="1"/>
          </p:cNvSpPr>
          <p:nvPr>
            <p:ph type="title" hasCustomPrompt="1"/>
          </p:nvPr>
        </p:nvSpPr>
        <p:spPr>
          <a:xfrm>
            <a:off x="1289609" y="1796820"/>
            <a:ext cx="6564783" cy="1824203"/>
          </a:xfrm>
        </p:spPr>
        <p:txBody>
          <a:bodyPr anchor="b">
            <a:noAutofit/>
          </a:bodyPr>
          <a:lstStyle>
            <a:lvl1pPr marL="0" marR="0" indent="0" algn="ctr" defTabSz="914378" rtl="0" eaLnBrk="1" fontAlgn="auto" latinLnBrk="0" hangingPunct="1">
              <a:lnSpc>
                <a:spcPct val="100000"/>
              </a:lnSpc>
              <a:spcBef>
                <a:spcPct val="0"/>
              </a:spcBef>
              <a:spcAft>
                <a:spcPts val="0"/>
              </a:spcAft>
              <a:buClrTx/>
              <a:buSzTx/>
              <a:buFontTx/>
              <a:buNone/>
              <a:tabLst/>
              <a:defRPr sz="9600" b="0" cap="none">
                <a:solidFill>
                  <a:schemeClr val="bg1"/>
                </a:solidFill>
              </a:defRPr>
            </a:lvl1pPr>
          </a:lstStyle>
          <a:p>
            <a:r>
              <a:rPr lang="fi-FI" dirty="0" smtClean="0"/>
              <a:t>Kiitos!</a:t>
            </a:r>
            <a:endParaRPr lang="fi-FI" dirty="0"/>
          </a:p>
        </p:txBody>
      </p:sp>
      <p:sp>
        <p:nvSpPr>
          <p:cNvPr id="13" name="Tekstin paikkamerkki 2"/>
          <p:cNvSpPr>
            <a:spLocks noGrp="1"/>
          </p:cNvSpPr>
          <p:nvPr>
            <p:ph type="body" idx="1" hasCustomPrompt="1"/>
          </p:nvPr>
        </p:nvSpPr>
        <p:spPr>
          <a:xfrm>
            <a:off x="1283748" y="3621021"/>
            <a:ext cx="6576504" cy="576064"/>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err="1" smtClean="0"/>
              <a:t>stm.fi</a:t>
            </a:r>
            <a:r>
              <a:rPr lang="fi-FI" dirty="0" smtClean="0"/>
              <a:t>            #IKIOMAT</a:t>
            </a:r>
          </a:p>
          <a:p>
            <a:endParaRPr lang="fi-FI" dirty="0"/>
          </a:p>
        </p:txBody>
      </p:sp>
      <p:sp>
        <p:nvSpPr>
          <p:cNvPr id="15" name="Tekstin paikkamerkki 2"/>
          <p:cNvSpPr>
            <a:spLocks noGrp="1"/>
          </p:cNvSpPr>
          <p:nvPr>
            <p:ph type="body" idx="13" hasCustomPrompt="1"/>
          </p:nvPr>
        </p:nvSpPr>
        <p:spPr>
          <a:xfrm>
            <a:off x="1283748" y="5253203"/>
            <a:ext cx="6576504" cy="576064"/>
          </a:xfrm>
        </p:spPr>
        <p:txBody>
          <a:bodyPr anchor="t">
            <a:normAutofit/>
          </a:bodyPr>
          <a:lstStyle>
            <a:lvl1pPr marL="0" indent="0" algn="ctr">
              <a:buNone/>
              <a:defRPr sz="1400" b="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smtClean="0">
                <a:latin typeface="Arial" panose="020B0604020202020204" pitchFamily="34" charset="0"/>
                <a:cs typeface="Arial" panose="020B0604020202020204" pitchFamily="34" charset="0"/>
              </a:rPr>
              <a:t>Tila omille yhteystiedoille</a:t>
            </a:r>
            <a:endParaRPr lang="fi-FI" dirty="0">
              <a:latin typeface="Arial" panose="020B0604020202020204" pitchFamily="34" charset="0"/>
              <a:cs typeface="Arial" panose="020B0604020202020204" pitchFamily="34" charset="0"/>
            </a:endParaRPr>
          </a:p>
        </p:txBody>
      </p:sp>
      <p:sp>
        <p:nvSpPr>
          <p:cNvPr id="16" name="Tekstin paikkamerkki 2"/>
          <p:cNvSpPr>
            <a:spLocks noGrp="1"/>
          </p:cNvSpPr>
          <p:nvPr>
            <p:ph type="body" idx="14" hasCustomPrompt="1"/>
          </p:nvPr>
        </p:nvSpPr>
        <p:spPr>
          <a:xfrm>
            <a:off x="1283748" y="4197085"/>
            <a:ext cx="6576504" cy="576064"/>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err="1" smtClean="0">
                <a:latin typeface="Arial" panose="020B0604020202020204" pitchFamily="34" charset="0"/>
                <a:cs typeface="Arial" panose="020B0604020202020204" pitchFamily="34" charset="0"/>
              </a:rPr>
              <a:t>stm.fi/hankkeet/koti-ja-omaishoito</a:t>
            </a:r>
            <a:endParaRPr lang="fi-FI" dirty="0">
              <a:latin typeface="Arial" panose="020B0604020202020204" pitchFamily="34" charset="0"/>
              <a:cs typeface="Arial" panose="020B0604020202020204" pitchFamily="34" charset="0"/>
            </a:endParaRPr>
          </a:p>
        </p:txBody>
      </p:sp>
      <p:sp>
        <p:nvSpPr>
          <p:cNvPr id="20" name="Suorakulmio 19"/>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6635" y="261720"/>
            <a:ext cx="1444978" cy="1056115"/>
          </a:xfrm>
          <a:prstGeom prst="rect">
            <a:avLst/>
          </a:prstGeom>
        </p:spPr>
      </p:pic>
    </p:spTree>
    <p:extLst>
      <p:ext uri="{BB962C8B-B14F-4D97-AF65-F5344CB8AC3E}">
        <p14:creationId xmlns:p14="http://schemas.microsoft.com/office/powerpoint/2010/main" val="10697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lehti-omalla-kuvalla">
    <p:bg>
      <p:bgPr>
        <a:solidFill>
          <a:schemeClr val="bg1"/>
        </a:solidFill>
        <a:effectLst/>
      </p:bgPr>
    </p:bg>
    <p:spTree>
      <p:nvGrpSpPr>
        <p:cNvPr id="1" name=""/>
        <p:cNvGrpSpPr/>
        <p:nvPr/>
      </p:nvGrpSpPr>
      <p:grpSpPr>
        <a:xfrm>
          <a:off x="0" y="0"/>
          <a:ext cx="0" cy="0"/>
          <a:chOff x="0" y="0"/>
          <a:chExt cx="0" cy="0"/>
        </a:xfrm>
      </p:grpSpPr>
      <p:sp>
        <p:nvSpPr>
          <p:cNvPr id="4" name="Kuvan paikkamerkki 2"/>
          <p:cNvSpPr>
            <a:spLocks noGrp="1"/>
          </p:cNvSpPr>
          <p:nvPr>
            <p:ph type="pic" idx="10"/>
          </p:nvPr>
        </p:nvSpPr>
        <p:spPr>
          <a:xfrm>
            <a:off x="0" y="0"/>
            <a:ext cx="9144000" cy="6858000"/>
          </a:xfrm>
        </p:spPr>
        <p:txBody>
          <a:bodyPr/>
          <a:lstStyle>
            <a:lvl1pPr marL="0" indent="0">
              <a:buNone/>
              <a:defRPr sz="1800">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2" name="Otsikko 1"/>
          <p:cNvSpPr>
            <a:spLocks noGrp="1"/>
          </p:cNvSpPr>
          <p:nvPr>
            <p:ph type="title" hasCustomPrompt="1"/>
          </p:nvPr>
        </p:nvSpPr>
        <p:spPr>
          <a:xfrm>
            <a:off x="623888" y="1709740"/>
            <a:ext cx="3676264" cy="2163014"/>
          </a:xfrm>
        </p:spPr>
        <p:txBody>
          <a:bodyPr anchor="b">
            <a:noAutofit/>
          </a:bodyPr>
          <a:lstStyle>
            <a:lvl1pPr algn="l">
              <a:defRPr sz="3375" baseline="0">
                <a:solidFill>
                  <a:schemeClr val="tx1"/>
                </a:solidFill>
                <a:latin typeface="+mj-lt"/>
              </a:defRPr>
            </a:lvl1pPr>
          </a:lstStyle>
          <a:p>
            <a:r>
              <a:rPr lang="fi-FI" dirty="0" smtClean="0"/>
              <a:t>Väliotsikko </a:t>
            </a:r>
            <a:br>
              <a:rPr lang="fi-FI" dirty="0" smtClean="0"/>
            </a:br>
            <a:r>
              <a:rPr lang="fi-FI" dirty="0" smtClean="0"/>
              <a:t>ytimekkäästi </a:t>
            </a:r>
            <a:br>
              <a:rPr lang="fi-FI" dirty="0" smtClean="0"/>
            </a:br>
            <a:r>
              <a:rPr lang="fi-FI" dirty="0" smtClean="0"/>
              <a:t>tähän</a:t>
            </a:r>
            <a:endParaRPr lang="fi-FI" dirty="0"/>
          </a:p>
        </p:txBody>
      </p:sp>
    </p:spTree>
    <p:extLst>
      <p:ext uri="{BB962C8B-B14F-4D97-AF65-F5344CB8AC3E}">
        <p14:creationId xmlns:p14="http://schemas.microsoft.com/office/powerpoint/2010/main" val="33716626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äätös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in paikkamerkki 3"/>
          <p:cNvSpPr>
            <a:spLocks noGrp="1"/>
          </p:cNvSpPr>
          <p:nvPr>
            <p:ph type="body" sz="half" idx="2" hasCustomPrompt="1"/>
          </p:nvPr>
        </p:nvSpPr>
        <p:spPr>
          <a:xfrm>
            <a:off x="4501261" y="2946368"/>
            <a:ext cx="4335332" cy="3203089"/>
          </a:xfrm>
        </p:spPr>
        <p:txBody>
          <a:bodyPr>
            <a:noAutofit/>
          </a:bodyPr>
          <a:lstStyle>
            <a:lvl1pPr marL="0" indent="0">
              <a:lnSpc>
                <a:spcPct val="100000"/>
              </a:lnSpc>
              <a:buNone/>
              <a:defRPr sz="1350" baseline="0">
                <a:solidFill>
                  <a:schemeClr val="tx1">
                    <a:lumMod val="50000"/>
                    <a:lumOff val="50000"/>
                  </a:schemeClr>
                </a:solidFill>
                <a:latin typeface="+mn-lt"/>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r>
              <a:rPr lang="fi-FI" b="1" dirty="0" smtClean="0">
                <a:latin typeface="Myriad Pro" charset="0"/>
                <a:ea typeface="Myriad Pro" charset="0"/>
                <a:cs typeface="Myriad Pro" charset="0"/>
              </a:rPr>
              <a:t>NIMI</a:t>
            </a:r>
            <a:r>
              <a:rPr lang="fi-FI" b="1" baseline="0" dirty="0" smtClean="0">
                <a:latin typeface="Myriad Pro" charset="0"/>
                <a:ea typeface="Myriad Pro" charset="0"/>
                <a:cs typeface="Myriad Pro" charset="0"/>
              </a:rPr>
              <a:t/>
            </a:r>
            <a:br>
              <a:rPr lang="fi-FI" b="1" baseline="0" dirty="0" smtClean="0">
                <a:latin typeface="Myriad Pro" charset="0"/>
                <a:ea typeface="Myriad Pro" charset="0"/>
                <a:cs typeface="Myriad Pro" charset="0"/>
              </a:rPr>
            </a:br>
            <a:r>
              <a:rPr lang="fi-FI" b="1" baseline="0" dirty="0" smtClean="0">
                <a:latin typeface="Myriad Pro" charset="0"/>
                <a:ea typeface="Myriad Pro" charset="0"/>
                <a:cs typeface="Myriad Pro" charset="0"/>
              </a:rPr>
              <a:t>sähköposti</a:t>
            </a:r>
          </a:p>
          <a:p>
            <a:r>
              <a:rPr lang="fi-FI" b="1" baseline="0" dirty="0" err="1" smtClean="0">
                <a:latin typeface="Myriad Pro" charset="0"/>
                <a:ea typeface="Myriad Pro" charset="0"/>
                <a:cs typeface="Myriad Pro" charset="0"/>
              </a:rPr>
              <a:t>stm.fi</a:t>
            </a:r>
            <a:r>
              <a:rPr lang="fi-FI" b="1" baseline="0" dirty="0" smtClean="0">
                <a:latin typeface="Myriad Pro" charset="0"/>
                <a:ea typeface="Myriad Pro" charset="0"/>
                <a:cs typeface="Myriad Pro" charset="0"/>
              </a:rPr>
              <a:t>/</a:t>
            </a:r>
            <a:r>
              <a:rPr lang="fi-FI" b="1" baseline="0" dirty="0" err="1" smtClean="0">
                <a:latin typeface="Myriad Pro" charset="0"/>
                <a:ea typeface="Myriad Pro" charset="0"/>
                <a:cs typeface="Myriad Pro" charset="0"/>
              </a:rPr>
              <a:t>io</a:t>
            </a:r>
            <a:r>
              <a:rPr lang="fi-FI" b="1" baseline="0" dirty="0" smtClean="0">
                <a:latin typeface="Myriad Pro" charset="0"/>
                <a:ea typeface="Myriad Pro" charset="0"/>
                <a:cs typeface="Myriad Pro" charset="0"/>
              </a:rPr>
              <a:t/>
            </a:r>
            <a:br>
              <a:rPr lang="fi-FI" b="1" baseline="0" dirty="0" smtClean="0">
                <a:latin typeface="Myriad Pro" charset="0"/>
                <a:ea typeface="Myriad Pro" charset="0"/>
                <a:cs typeface="Myriad Pro" charset="0"/>
              </a:rPr>
            </a:br>
            <a:r>
              <a:rPr lang="fi-FI" b="1" baseline="0" dirty="0" smtClean="0">
                <a:latin typeface="Myriad Pro" charset="0"/>
                <a:ea typeface="Myriad Pro" charset="0"/>
                <a:cs typeface="Myriad Pro" charset="0"/>
              </a:rPr>
              <a:t>#ikiomat</a:t>
            </a:r>
            <a:br>
              <a:rPr lang="fi-FI" b="1" baseline="0" dirty="0" smtClean="0">
                <a:latin typeface="Myriad Pro" charset="0"/>
                <a:ea typeface="Myriad Pro" charset="0"/>
                <a:cs typeface="Myriad Pro" charset="0"/>
              </a:rPr>
            </a:br>
            <a:r>
              <a:rPr lang="fi-FI" b="1" baseline="0" dirty="0" smtClean="0">
                <a:latin typeface="Myriad Pro" charset="0"/>
                <a:ea typeface="Myriad Pro" charset="0"/>
                <a:cs typeface="Myriad Pro" charset="0"/>
              </a:rPr>
              <a:t>#kärkihanke</a:t>
            </a:r>
          </a:p>
        </p:txBody>
      </p:sp>
      <p:sp>
        <p:nvSpPr>
          <p:cNvPr id="3" name="Otsikko 1"/>
          <p:cNvSpPr>
            <a:spLocks noGrp="1"/>
          </p:cNvSpPr>
          <p:nvPr>
            <p:ph type="ctrTitle" hasCustomPrompt="1"/>
          </p:nvPr>
        </p:nvSpPr>
        <p:spPr>
          <a:xfrm>
            <a:off x="4501261" y="457167"/>
            <a:ext cx="4335332" cy="2387600"/>
          </a:xfrm>
        </p:spPr>
        <p:txBody>
          <a:bodyPr anchor="b">
            <a:noAutofit/>
          </a:bodyPr>
          <a:lstStyle>
            <a:lvl1pPr algn="l">
              <a:defRPr sz="2100" baseline="0">
                <a:solidFill>
                  <a:schemeClr val="tx1"/>
                </a:solidFill>
                <a:latin typeface="+mj-lt"/>
              </a:defRPr>
            </a:lvl1pPr>
          </a:lstStyle>
          <a:p>
            <a:r>
              <a:rPr lang="fi-FI" dirty="0" smtClean="0"/>
              <a:t>NAPAKKA ESITYKSEN </a:t>
            </a:r>
            <a:br>
              <a:rPr lang="fi-FI" dirty="0" smtClean="0"/>
            </a:br>
            <a:r>
              <a:rPr lang="fi-FI" dirty="0" smtClean="0"/>
              <a:t>OTSIKKO TÄHÄN</a:t>
            </a:r>
            <a:endParaRPr lang="fi-FI" dirty="0"/>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6584" y="6363052"/>
            <a:ext cx="1607046" cy="381600"/>
          </a:xfrm>
          <a:prstGeom prst="rect">
            <a:avLst/>
          </a:prstGeom>
        </p:spPr>
      </p:pic>
    </p:spTree>
    <p:extLst>
      <p:ext uri="{BB962C8B-B14F-4D97-AF65-F5344CB8AC3E}">
        <p14:creationId xmlns:p14="http://schemas.microsoft.com/office/powerpoint/2010/main" val="206607556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3375"/>
            </a:lvl1pPr>
          </a:lstStyle>
          <a:p>
            <a:r>
              <a:rPr lang="fi-FI" smtClean="0"/>
              <a:t>Muokkaa perustyyl. napsautt.</a:t>
            </a:r>
            <a:endParaRPr lang="fi-FI"/>
          </a:p>
        </p:txBody>
      </p:sp>
      <p:sp>
        <p:nvSpPr>
          <p:cNvPr id="3" name="Alaotsikko 2"/>
          <p:cNvSpPr>
            <a:spLocks noGrp="1"/>
          </p:cNvSpPr>
          <p:nvPr>
            <p:ph type="subTitle" idx="1"/>
          </p:nvPr>
        </p:nvSpPr>
        <p:spPr>
          <a:xfrm>
            <a:off x="1143000" y="3602039"/>
            <a:ext cx="6858000" cy="165576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0F0BB92-5009-462C-B58F-79D9AD293668}" type="datetime1">
              <a:rPr lang="fi-FI" smtClean="0">
                <a:solidFill>
                  <a:srgbClr val="000000">
                    <a:tint val="75000"/>
                  </a:srgbClr>
                </a:solidFill>
              </a:rPr>
              <a:pPr/>
              <a:t>30.11.2018</a:t>
            </a:fld>
            <a:endParaRPr lang="fi-FI">
              <a:solidFill>
                <a:srgbClr val="000000">
                  <a:tint val="75000"/>
                </a:srgbClr>
              </a:solidFill>
            </a:endParaRPr>
          </a:p>
        </p:txBody>
      </p:sp>
      <p:sp>
        <p:nvSpPr>
          <p:cNvPr id="5" name="Alatunnisteen paikkamerkki 4"/>
          <p:cNvSpPr>
            <a:spLocks noGrp="1"/>
          </p:cNvSpPr>
          <p:nvPr>
            <p:ph type="ftr" sz="quarter" idx="11"/>
          </p:nvPr>
        </p:nvSpPr>
        <p:spPr>
          <a:xfrm>
            <a:off x="3028950" y="6356353"/>
            <a:ext cx="3086100" cy="365125"/>
          </a:xfrm>
          <a:prstGeom prst="rect">
            <a:avLst/>
          </a:prstGeom>
        </p:spPr>
        <p:txBody>
          <a:bodyPr/>
          <a:lstStyle/>
          <a:p>
            <a:r>
              <a:rPr lang="fi-FI" smtClean="0">
                <a:solidFill>
                  <a:srgbClr val="000000">
                    <a:tint val="75000"/>
                  </a:srgbClr>
                </a:solidFill>
              </a:rPr>
              <a:t>Johanna Ritvanen</a:t>
            </a:r>
            <a:endParaRPr lang="fi-FI">
              <a:solidFill>
                <a:srgbClr val="000000">
                  <a:tint val="75000"/>
                </a:srgbClr>
              </a:solidFill>
            </a:endParaRPr>
          </a:p>
        </p:txBody>
      </p:sp>
      <p:sp>
        <p:nvSpPr>
          <p:cNvPr id="6" name="Dian numeron paikkamerkki 5"/>
          <p:cNvSpPr>
            <a:spLocks noGrp="1"/>
          </p:cNvSpPr>
          <p:nvPr>
            <p:ph type="sldNum" sz="quarter" idx="12"/>
          </p:nvPr>
        </p:nvSpPr>
        <p:spPr/>
        <p:txBody>
          <a:bodyPr/>
          <a:lstStyle/>
          <a:p>
            <a:fld id="{A9E55905-74D6-46A1-9941-83553C1AF43A}" type="slidenum">
              <a:rPr lang="fi-FI" smtClean="0">
                <a:solidFill>
                  <a:srgbClr val="000000">
                    <a:tint val="75000"/>
                  </a:srgbClr>
                </a:solidFill>
              </a:rPr>
              <a:pPr/>
              <a:t>‹#›</a:t>
            </a:fld>
            <a:endParaRPr lang="fi-FI">
              <a:solidFill>
                <a:srgbClr val="000000">
                  <a:tint val="75000"/>
                </a:srgbClr>
              </a:solidFill>
            </a:endParaRPr>
          </a:p>
        </p:txBody>
      </p:sp>
    </p:spTree>
    <p:extLst>
      <p:ext uri="{BB962C8B-B14F-4D97-AF65-F5344CB8AC3E}">
        <p14:creationId xmlns:p14="http://schemas.microsoft.com/office/powerpoint/2010/main" val="19730691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6D3673ED-0185-4EC0-99EB-25CAE9C6244F}" type="datetime1">
              <a:rPr lang="fi-FI" smtClean="0">
                <a:solidFill>
                  <a:srgbClr val="000000">
                    <a:tint val="75000"/>
                  </a:srgbClr>
                </a:solidFill>
              </a:rPr>
              <a:pPr/>
              <a:t>30.11.2018</a:t>
            </a:fld>
            <a:endParaRPr lang="fi-FI" dirty="0">
              <a:solidFill>
                <a:srgbClr val="000000">
                  <a:tint val="7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000000">
                    <a:tint val="75000"/>
                  </a:srgbClr>
                </a:solidFill>
              </a:rPr>
              <a:pPr/>
              <a:t>‹#›</a:t>
            </a:fld>
            <a:endParaRPr lang="fi-FI" dirty="0">
              <a:solidFill>
                <a:srgbClr val="000000">
                  <a:tint val="75000"/>
                </a:srgbClr>
              </a:solidFill>
            </a:endParaRPr>
          </a:p>
        </p:txBody>
      </p:sp>
      <p:sp>
        <p:nvSpPr>
          <p:cNvPr id="9" name="Dian numeron paikkamerkki 5"/>
          <p:cNvSpPr txBox="1">
            <a:spLocks/>
          </p:cNvSpPr>
          <p:nvPr userDrawn="1"/>
        </p:nvSpPr>
        <p:spPr>
          <a:xfrm>
            <a:off x="3428256" y="6627450"/>
            <a:ext cx="600498" cy="365125"/>
          </a:xfrm>
          <a:prstGeom prst="rect">
            <a:avLst/>
          </a:prstGeom>
        </p:spPr>
        <p:txBody>
          <a:bodyPr vert="horz" lIns="68580" tIns="34290" rIns="68580" bIns="3429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675" dirty="0">
              <a:solidFill>
                <a:srgbClr val="000000">
                  <a:lumMod val="65000"/>
                  <a:lumOff val="35000"/>
                </a:srgbClr>
              </a:solidFill>
            </a:endParaRPr>
          </a:p>
        </p:txBody>
      </p:sp>
    </p:spTree>
    <p:extLst>
      <p:ext uri="{BB962C8B-B14F-4D97-AF65-F5344CB8AC3E}">
        <p14:creationId xmlns:p14="http://schemas.microsoft.com/office/powerpoint/2010/main" val="10879675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solidFill>
                  <a:prstClr val="black"/>
                </a:solidFill>
              </a:rPr>
              <a:t>yyyy-mm-dd</a:t>
            </a:r>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Internal</a:t>
            </a:r>
            <a:endParaRPr lang="en-GB">
              <a:solidFill>
                <a:prstClr val="black"/>
              </a:solidFill>
            </a:endParaRPr>
          </a:p>
        </p:txBody>
      </p:sp>
      <p:sp>
        <p:nvSpPr>
          <p:cNvPr id="6" name="Slide Number Placeholder 5"/>
          <p:cNvSpPr>
            <a:spLocks noGrp="1"/>
          </p:cNvSpPr>
          <p:nvPr>
            <p:ph type="sldNum" sz="quarter" idx="12"/>
          </p:nvPr>
        </p:nvSpPr>
        <p:spPr/>
        <p:txBody>
          <a:bodyPr/>
          <a:lstStyle/>
          <a:p>
            <a:fld id="{A92D7E8A-A0E3-4239-9A38-4F8DCAE2A924}" type="slidenum">
              <a:rPr lang="en-GB" smtClean="0">
                <a:solidFill>
                  <a:prstClr val="black"/>
                </a:solidFill>
              </a:rPr>
              <a:pPr/>
              <a:t>‹#›</a:t>
            </a:fld>
            <a:endParaRPr lang="en-GB">
              <a:solidFill>
                <a:prstClr val="black"/>
              </a:solidFill>
            </a:endParaRPr>
          </a:p>
        </p:txBody>
      </p:sp>
      <p:sp>
        <p:nvSpPr>
          <p:cNvPr id="3" name="Title 2"/>
          <p:cNvSpPr>
            <a:spLocks noGrp="1"/>
          </p:cNvSpPr>
          <p:nvPr>
            <p:ph type="title" hasCustomPrompt="1"/>
          </p:nvPr>
        </p:nvSpPr>
        <p:spPr/>
        <p:txBody>
          <a:bodyPr/>
          <a:lstStyle>
            <a:lvl1pPr>
              <a:defRPr/>
            </a:lvl1pPr>
          </a:lstStyle>
          <a:p>
            <a:r>
              <a:rPr lang="en-US" dirty="0"/>
              <a:t>CLICK TO Add </a:t>
            </a:r>
            <a:r>
              <a:rPr lang="en-US" dirty="0" err="1"/>
              <a:t>TITLe</a:t>
            </a:r>
            <a:endParaRPr lang="en-GB" dirty="0"/>
          </a:p>
        </p:txBody>
      </p:sp>
      <p:sp>
        <p:nvSpPr>
          <p:cNvPr id="7" name="Content Placeholder 6"/>
          <p:cNvSpPr>
            <a:spLocks noGrp="1"/>
          </p:cNvSpPr>
          <p:nvPr>
            <p:ph sz="quarter" idx="13"/>
          </p:nvPr>
        </p:nvSpPr>
        <p:spPr>
          <a:xfrm>
            <a:off x="403626" y="1793875"/>
            <a:ext cx="8335565" cy="4167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15086494"/>
      </p:ext>
    </p:extLst>
  </p:cSld>
  <p:clrMapOvr>
    <a:masterClrMapping/>
  </p:clrMapOvr>
  <p:transition>
    <p:fade/>
  </p:transition>
  <p:hf sldNum="0" hdr="0"/>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28329F26-0086-4108-BEEE-50E32B1A3696}"/>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xmlns="" id="{0F5211C7-6CA2-4658-9857-4DD871333EE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xmlns="" id="{E50DDB91-2AFA-4C67-BF47-96652DC0BB72}"/>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a16="http://schemas.microsoft.com/office/drawing/2014/main" xmlns="" id="{3CD3D2AA-90F4-4645-A066-18942AA537F1}"/>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a16="http://schemas.microsoft.com/office/drawing/2014/main" xmlns="" id="{6E6D7127-3B20-4CFD-99C5-C42B143ECC28}"/>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1362651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51653892-084C-4D07-81CD-45A766AAC62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xmlns="" id="{5D6F52A7-9229-406A-8DF9-36484148BF8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CD09C670-97F6-4B36-93EB-0BE0FEFD1BCF}"/>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a16="http://schemas.microsoft.com/office/drawing/2014/main" xmlns="" id="{65F06D6E-1346-4F8D-AE9A-36AAF65FE251}"/>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a16="http://schemas.microsoft.com/office/drawing/2014/main" xmlns="" id="{6C1D1359-17AE-48CA-BC6B-B228B7088FE6}"/>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03113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0AE981DC-19DA-4938-A742-4076510EF9A0}"/>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xmlns="" id="{42598686-A3A1-4B57-B142-BDF8DB86ADD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xmlns="" id="{EB2A3438-1593-4382-A7A4-08E469D17521}"/>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a16="http://schemas.microsoft.com/office/drawing/2014/main" xmlns="" id="{D313524E-799D-40F9-81B3-B246D4589790}"/>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a16="http://schemas.microsoft.com/office/drawing/2014/main" xmlns="" id="{E95ABA5B-356B-4AC2-9907-4A07C4C9E1F1}"/>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715151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83A364CF-FC3E-4323-87EE-90279E99711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xmlns="" id="{CD9CB2D3-48B8-45F6-A719-20F9D9292E63}"/>
              </a:ext>
            </a:extLst>
          </p:cNvPr>
          <p:cNvSpPr>
            <a:spLocks noGrp="1"/>
          </p:cNvSpPr>
          <p:nvPr>
            <p:ph sz="half" idx="1"/>
          </p:nvPr>
        </p:nvSpPr>
        <p:spPr>
          <a:xfrm>
            <a:off x="6286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xmlns="" id="{FCC2DFA3-470D-40BA-B8D6-9FCEE8990B8D}"/>
              </a:ext>
            </a:extLst>
          </p:cNvPr>
          <p:cNvSpPr>
            <a:spLocks noGrp="1"/>
          </p:cNvSpPr>
          <p:nvPr>
            <p:ph sz="half" idx="2"/>
          </p:nvPr>
        </p:nvSpPr>
        <p:spPr>
          <a:xfrm>
            <a:off x="46291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xmlns="" id="{7868E78B-D3D5-4F98-BDBE-4C6B82E18191}"/>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6" name="Alatunnisteen paikkamerkki 5">
            <a:extLst>
              <a:ext uri="{FF2B5EF4-FFF2-40B4-BE49-F238E27FC236}">
                <a16:creationId xmlns:a16="http://schemas.microsoft.com/office/drawing/2014/main" xmlns="" id="{0249BC8A-8471-44FD-9D98-B12DDED22901}"/>
              </a:ext>
            </a:extLst>
          </p:cNvPr>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a:extLst>
              <a:ext uri="{FF2B5EF4-FFF2-40B4-BE49-F238E27FC236}">
                <a16:creationId xmlns:a16="http://schemas.microsoft.com/office/drawing/2014/main" xmlns="" id="{7AE075F1-5880-4EDD-979A-AD29A999311D}"/>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271662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0A7428DB-69BA-47D1-B8CF-90AFDB75B8B1}"/>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xmlns="" id="{6CC8F3C4-4840-4D84-974A-692A2F80C2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Sisällön paikkamerkki 3">
            <a:extLst>
              <a:ext uri="{FF2B5EF4-FFF2-40B4-BE49-F238E27FC236}">
                <a16:creationId xmlns:a16="http://schemas.microsoft.com/office/drawing/2014/main" xmlns="" id="{78B7F1DD-0157-425B-9D75-1A28E0698688}"/>
              </a:ext>
            </a:extLst>
          </p:cNvPr>
          <p:cNvSpPr>
            <a:spLocks noGrp="1"/>
          </p:cNvSpPr>
          <p:nvPr>
            <p:ph sz="half" idx="2"/>
          </p:nvPr>
        </p:nvSpPr>
        <p:spPr>
          <a:xfrm>
            <a:off x="629842" y="2505075"/>
            <a:ext cx="386834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xmlns="" id="{E9B70B0E-8E1C-4F9E-AF5F-00E23172583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Sisällön paikkamerkki 5">
            <a:extLst>
              <a:ext uri="{FF2B5EF4-FFF2-40B4-BE49-F238E27FC236}">
                <a16:creationId xmlns:a16="http://schemas.microsoft.com/office/drawing/2014/main" xmlns="" id="{5456A9A8-77F7-4B55-8C0D-E88D0B3BE80A}"/>
              </a:ext>
            </a:extLst>
          </p:cNvPr>
          <p:cNvSpPr>
            <a:spLocks noGrp="1"/>
          </p:cNvSpPr>
          <p:nvPr>
            <p:ph sz="quarter" idx="4"/>
          </p:nvPr>
        </p:nvSpPr>
        <p:spPr>
          <a:xfrm>
            <a:off x="4629150" y="2505075"/>
            <a:ext cx="3887391"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xmlns="" id="{A8337DCA-AD5F-4AFC-A2AD-2DCD9042087A}"/>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8" name="Alatunnisteen paikkamerkki 7">
            <a:extLst>
              <a:ext uri="{FF2B5EF4-FFF2-40B4-BE49-F238E27FC236}">
                <a16:creationId xmlns:a16="http://schemas.microsoft.com/office/drawing/2014/main" xmlns="" id="{9DEE52E8-4622-4134-811B-04410FBDC50B}"/>
              </a:ext>
            </a:extLst>
          </p:cNvPr>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a:extLst>
              <a:ext uri="{FF2B5EF4-FFF2-40B4-BE49-F238E27FC236}">
                <a16:creationId xmlns:a16="http://schemas.microsoft.com/office/drawing/2014/main" xmlns="" id="{33186853-8E65-4035-8FBE-0D43EEBCAB0D}"/>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23835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11560" y="4065093"/>
            <a:ext cx="7772400" cy="1362075"/>
          </a:xfrm>
        </p:spPr>
        <p:txBody>
          <a:bodyPr anchor="t"/>
          <a:lstStyle>
            <a:lvl1pPr algn="l">
              <a:lnSpc>
                <a:spcPct val="100000"/>
              </a:lnSpc>
              <a:defRPr sz="4000" b="1" cap="all"/>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611560" y="2564905"/>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i-FI" dirty="0" smtClean="0"/>
              <a:t>Muokkaa tekstin perustyylejä napsauttamalla</a:t>
            </a:r>
          </a:p>
        </p:txBody>
      </p:sp>
      <p:sp>
        <p:nvSpPr>
          <p:cNvPr id="7"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10" name="Päivämäärän paikkamerkki 3"/>
          <p:cNvSpPr>
            <a:spLocks noGrp="1"/>
          </p:cNvSpPr>
          <p:nvPr>
            <p:ph type="dt" sz="half" idx="2"/>
          </p:nvPr>
        </p:nvSpPr>
        <p:spPr>
          <a:xfrm>
            <a:off x="1259632" y="6328239"/>
            <a:ext cx="151216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11" name="Dian numeron paikkamerkki 5"/>
          <p:cNvSpPr>
            <a:spLocks noGrp="1"/>
          </p:cNvSpPr>
          <p:nvPr>
            <p:ph type="sldNum" sz="quarter" idx="4"/>
          </p:nvPr>
        </p:nvSpPr>
        <p:spPr>
          <a:xfrm>
            <a:off x="457200" y="6328239"/>
            <a:ext cx="60049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354781872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D4FF2A54-C48B-405D-B461-58FA0958250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xmlns="" id="{5A0EDAAA-7BB2-4E41-BB3B-1B8F689CD2A7}"/>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4" name="Alatunnisteen paikkamerkki 3">
            <a:extLst>
              <a:ext uri="{FF2B5EF4-FFF2-40B4-BE49-F238E27FC236}">
                <a16:creationId xmlns:a16="http://schemas.microsoft.com/office/drawing/2014/main" xmlns="" id="{A86BEAF7-A444-41E2-BF5D-8717FA7FBAB3}"/>
              </a:ext>
            </a:extLst>
          </p:cNvPr>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a:extLst>
              <a:ext uri="{FF2B5EF4-FFF2-40B4-BE49-F238E27FC236}">
                <a16:creationId xmlns:a16="http://schemas.microsoft.com/office/drawing/2014/main" xmlns="" id="{CA152A30-879A-4FD3-85FB-E2230C8C938C}"/>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3276029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C0AD3042-C8D6-4B09-A948-83CB15CB5C83}"/>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3" name="Alatunnisteen paikkamerkki 2">
            <a:extLst>
              <a:ext uri="{FF2B5EF4-FFF2-40B4-BE49-F238E27FC236}">
                <a16:creationId xmlns:a16="http://schemas.microsoft.com/office/drawing/2014/main" xmlns="" id="{EB74DA15-CE44-45C1-A8E9-522D60072EBB}"/>
              </a:ext>
            </a:extLst>
          </p:cNvPr>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a:extLst>
              <a:ext uri="{FF2B5EF4-FFF2-40B4-BE49-F238E27FC236}">
                <a16:creationId xmlns:a16="http://schemas.microsoft.com/office/drawing/2014/main" xmlns="" id="{D5215250-5727-487D-9EC9-7A57716F0D06}"/>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012267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BB95786A-73BD-4414-BCE9-6F969443958D}"/>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xmlns="" id="{850E2F1E-86D5-433C-8DBD-2DBB9787911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xmlns="" id="{E83F97E1-5262-4720-9017-8B34090795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a16="http://schemas.microsoft.com/office/drawing/2014/main" xmlns="" id="{1781E2CB-2FBA-4AD4-9AB8-497AD17B74AE}"/>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6" name="Alatunnisteen paikkamerkki 5">
            <a:extLst>
              <a:ext uri="{FF2B5EF4-FFF2-40B4-BE49-F238E27FC236}">
                <a16:creationId xmlns:a16="http://schemas.microsoft.com/office/drawing/2014/main" xmlns="" id="{38E5711C-864C-4786-9993-80355F588F82}"/>
              </a:ext>
            </a:extLst>
          </p:cNvPr>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a:extLst>
              <a:ext uri="{FF2B5EF4-FFF2-40B4-BE49-F238E27FC236}">
                <a16:creationId xmlns:a16="http://schemas.microsoft.com/office/drawing/2014/main" xmlns="" id="{8B0A9AB0-52C0-43D2-A9B7-365EF41D8042}"/>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4981782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684111D0-D8A9-471C-B01C-092910300F97}"/>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xmlns="" id="{7B418227-7C22-4EFB-AE64-9D1A3DEB043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xmlns="" id="{B2B6A005-9752-4586-9EFC-DBF98A4164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a16="http://schemas.microsoft.com/office/drawing/2014/main" xmlns="" id="{D75CBF4E-A736-42EF-8520-D31023BAE2C5}"/>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6" name="Alatunnisteen paikkamerkki 5">
            <a:extLst>
              <a:ext uri="{FF2B5EF4-FFF2-40B4-BE49-F238E27FC236}">
                <a16:creationId xmlns:a16="http://schemas.microsoft.com/office/drawing/2014/main" xmlns="" id="{A9A93D60-6E39-49FB-A60A-AE838030665C}"/>
              </a:ext>
            </a:extLst>
          </p:cNvPr>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a:extLst>
              <a:ext uri="{FF2B5EF4-FFF2-40B4-BE49-F238E27FC236}">
                <a16:creationId xmlns:a16="http://schemas.microsoft.com/office/drawing/2014/main" xmlns="" id="{D5356C5B-E2D7-4C97-AC32-68F37FDC79EC}"/>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1859961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6C66D4EE-7254-4B6B-8C51-F354BA404F7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xmlns="" id="{845FE0D0-1043-4FEC-A322-5324E7A76E38}"/>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B8B096EA-38F0-47FF-A6E6-CB815D6621B6}"/>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a16="http://schemas.microsoft.com/office/drawing/2014/main" xmlns="" id="{1D4186CF-FE9F-4007-ADE4-0BA3CF939612}"/>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a16="http://schemas.microsoft.com/office/drawing/2014/main" xmlns="" id="{7A636C47-C2AD-4369-92CD-6415037F1F08}"/>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1541938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xmlns="" id="{0C9FAA0D-E3B8-4EA2-BEB5-68E699C23604}"/>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xmlns="" id="{88E31BE5-C14A-4F4D-9C61-D6F68474CC5D}"/>
              </a:ext>
            </a:extLst>
          </p:cNvPr>
          <p:cNvSpPr>
            <a:spLocks noGrp="1"/>
          </p:cNvSpPr>
          <p:nvPr>
            <p:ph type="body" orient="vert" idx="1"/>
          </p:nvPr>
        </p:nvSpPr>
        <p:spPr>
          <a:xfrm>
            <a:off x="628650" y="365125"/>
            <a:ext cx="5800725"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FECF7963-D0F4-4FD1-914E-47289F523C9B}"/>
              </a:ext>
            </a:extLst>
          </p:cNvPr>
          <p:cNvSpPr>
            <a:spLocks noGrp="1"/>
          </p:cNvSpPr>
          <p:nvPr>
            <p:ph type="dt" sz="half" idx="10"/>
          </p:nvPr>
        </p:nvSpPr>
        <p:spPr/>
        <p:txBody>
          <a:body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a16="http://schemas.microsoft.com/office/drawing/2014/main" xmlns="" id="{A00910E3-1F8D-4EE5-BF38-D97D773AF8B6}"/>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a16="http://schemas.microsoft.com/office/drawing/2014/main" xmlns="" id="{3B32F6C9-1213-46E1-A30A-B8F3EC62A1F1}"/>
              </a:ext>
            </a:extLst>
          </p:cNvPr>
          <p:cNvSpPr>
            <a:spLocks noGrp="1"/>
          </p:cNvSpPr>
          <p:nvPr>
            <p:ph type="sldNum" sz="quarter" idx="12"/>
          </p:nvPr>
        </p:nvSpPr>
        <p:spPr/>
        <p:txBody>
          <a:body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8953481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E3D97A6B-2F8A-4E77-9BF5-88CAD8DF8982}"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9" name="Dian numeron paikkamerkki 5"/>
          <p:cNvSpPr txBox="1">
            <a:spLocks/>
          </p:cNvSpPr>
          <p:nvPr userDrawn="1"/>
        </p:nvSpPr>
        <p:spPr>
          <a:xfrm>
            <a:off x="3428256" y="6627450"/>
            <a:ext cx="600498" cy="365125"/>
          </a:xfrm>
          <a:prstGeom prst="rect">
            <a:avLst/>
          </a:prstGeom>
        </p:spPr>
        <p:txBody>
          <a:bodyPr vert="horz" lIns="68580" tIns="34290" rIns="68580" bIns="3429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675" dirty="0">
              <a:solidFill>
                <a:srgbClr val="484A4B">
                  <a:lumMod val="65000"/>
                  <a:lumOff val="35000"/>
                </a:srgbClr>
              </a:solidFill>
            </a:endParaRPr>
          </a:p>
        </p:txBody>
      </p:sp>
    </p:spTree>
    <p:extLst>
      <p:ext uri="{BB962C8B-B14F-4D97-AF65-F5344CB8AC3E}">
        <p14:creationId xmlns:p14="http://schemas.microsoft.com/office/powerpoint/2010/main" val="2120833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sisalto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4" name="Alatunnisteen paikkamerkki 3"/>
          <p:cNvSpPr>
            <a:spLocks noGrp="1"/>
          </p:cNvSpPr>
          <p:nvPr>
            <p:ph type="ftr" sz="quarter" idx="11"/>
          </p:nvPr>
        </p:nvSpPr>
        <p:spPr/>
        <p:txBody>
          <a:body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
        <p:nvSpPr>
          <p:cNvPr id="6" name="Title 1"/>
          <p:cNvSpPr>
            <a:spLocks noGrp="1"/>
          </p:cNvSpPr>
          <p:nvPr>
            <p:ph type="title"/>
          </p:nvPr>
        </p:nvSpPr>
        <p:spPr>
          <a:xfrm>
            <a:off x="467544" y="548681"/>
            <a:ext cx="8208912" cy="768085"/>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Sisällön paikkamerkki 3"/>
          <p:cNvSpPr>
            <a:spLocks noGrp="1"/>
          </p:cNvSpPr>
          <p:nvPr>
            <p:ph sz="half" idx="2"/>
          </p:nvPr>
        </p:nvSpPr>
        <p:spPr>
          <a:xfrm>
            <a:off x="2843809" y="1508787"/>
            <a:ext cx="5832647" cy="4416491"/>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8" name="Picture Placeholder 10"/>
          <p:cNvSpPr>
            <a:spLocks noGrp="1"/>
          </p:cNvSpPr>
          <p:nvPr>
            <p:ph type="pic" sz="quarter" idx="15"/>
          </p:nvPr>
        </p:nvSpPr>
        <p:spPr>
          <a:xfrm>
            <a:off x="467545" y="1508789"/>
            <a:ext cx="2232248" cy="1344148"/>
          </a:xfrm>
        </p:spPr>
        <p:txBody>
          <a:bodyPr/>
          <a:lstStyle/>
          <a:p>
            <a:r>
              <a:rPr lang="fi-FI" dirty="0" smtClean="0"/>
              <a:t>Lisää kuva napsauttamalla kuvaketta</a:t>
            </a:r>
            <a:endParaRPr lang="en-US" dirty="0"/>
          </a:p>
        </p:txBody>
      </p:sp>
      <p:sp>
        <p:nvSpPr>
          <p:cNvPr id="9" name="Picture Placeholder 10"/>
          <p:cNvSpPr>
            <a:spLocks noGrp="1"/>
          </p:cNvSpPr>
          <p:nvPr>
            <p:ph type="pic" sz="quarter" idx="16"/>
          </p:nvPr>
        </p:nvSpPr>
        <p:spPr>
          <a:xfrm>
            <a:off x="467545" y="3044957"/>
            <a:ext cx="2232248" cy="1440160"/>
          </a:xfrm>
        </p:spPr>
        <p:txBody>
          <a:bodyPr/>
          <a:lstStyle/>
          <a:p>
            <a:r>
              <a:rPr lang="fi-FI" dirty="0" smtClean="0"/>
              <a:t>Lisää kuva napsauttamalla kuvaketta</a:t>
            </a:r>
            <a:endParaRPr lang="en-US" dirty="0"/>
          </a:p>
        </p:txBody>
      </p:sp>
      <p:sp>
        <p:nvSpPr>
          <p:cNvPr id="10" name="Picture Placeholder 10"/>
          <p:cNvSpPr>
            <a:spLocks noGrp="1"/>
          </p:cNvSpPr>
          <p:nvPr>
            <p:ph type="pic" sz="quarter" idx="17"/>
          </p:nvPr>
        </p:nvSpPr>
        <p:spPr>
          <a:xfrm>
            <a:off x="467545" y="4677139"/>
            <a:ext cx="2232248" cy="1248140"/>
          </a:xfrm>
        </p:spPr>
        <p:txBody>
          <a:bodyPr/>
          <a:lstStyle/>
          <a:p>
            <a:r>
              <a:rPr lang="fi-FI" dirty="0" smtClean="0"/>
              <a:t>Lisää kuva napsauttamalla kuvaketta</a:t>
            </a:r>
            <a:endParaRPr lang="en-US" dirty="0"/>
          </a:p>
        </p:txBody>
      </p:sp>
    </p:spTree>
    <p:extLst>
      <p:ext uri="{BB962C8B-B14F-4D97-AF65-F5344CB8AC3E}">
        <p14:creationId xmlns:p14="http://schemas.microsoft.com/office/powerpoint/2010/main" val="39428524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ko kuvan sivu">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Suorakulmio 12"/>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sp>
        <p:nvSpPr>
          <p:cNvPr id="2" name="Päivämäärän paikkamerkki 1"/>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3" name="Alatunnisteen paikkamerkki 2"/>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
        <p:nvSpPr>
          <p:cNvPr id="12" name="Sisällön paikkamerkki 2"/>
          <p:cNvSpPr>
            <a:spLocks noGrp="1"/>
          </p:cNvSpPr>
          <p:nvPr>
            <p:ph idx="1"/>
          </p:nvPr>
        </p:nvSpPr>
        <p:spPr>
          <a:xfrm>
            <a:off x="457200" y="2233481"/>
            <a:ext cx="4042792"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7" name="Suorakulmio 16"/>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spTree>
    <p:extLst>
      <p:ext uri="{BB962C8B-B14F-4D97-AF65-F5344CB8AC3E}">
        <p14:creationId xmlns:p14="http://schemas.microsoft.com/office/powerpoint/2010/main" val="28895417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2" y="273050"/>
            <a:ext cx="3008313" cy="1162051"/>
          </a:xfrm>
        </p:spPr>
        <p:txBody>
          <a:bodyPr anchor="b"/>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3575050" y="273053"/>
            <a:ext cx="5111750" cy="5853113"/>
          </a:xfrm>
        </p:spPr>
        <p:txBody>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Tekstin paikkamerkki 3"/>
          <p:cNvSpPr>
            <a:spLocks noGrp="1"/>
          </p:cNvSpPr>
          <p:nvPr>
            <p:ph type="body" sz="half" idx="2"/>
          </p:nvPr>
        </p:nvSpPr>
        <p:spPr>
          <a:xfrm>
            <a:off x="457202" y="1435103"/>
            <a:ext cx="3008313" cy="4691063"/>
          </a:xfrm>
        </p:spPr>
        <p:txBody>
          <a:bodyPr>
            <a:normAutofit/>
          </a:bodyPr>
          <a:lstStyle>
            <a:lvl1pPr marL="0" indent="0">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dirty="0" smtClean="0"/>
              <a:t>Muokkaa tekstin perustyylejä napsauttamalla</a:t>
            </a:r>
          </a:p>
        </p:txBody>
      </p:sp>
      <p:sp>
        <p:nvSpPr>
          <p:cNvPr id="5" name="Päivämäärän paikkamerkki 4"/>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6" name="Alatunnisteen paikkamerkki 5"/>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38024054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1"/>
            <a:ext cx="5486400" cy="566739"/>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fi-FI"/>
          </a:p>
        </p:txBody>
      </p:sp>
      <p:sp>
        <p:nvSpPr>
          <p:cNvPr id="4" name="Tekstin paikkamerkki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6" name="Alatunnisteen paikkamerkki 5"/>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915987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9213183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06375"/>
            <a:ext cx="2057400" cy="5718903"/>
          </a:xfrm>
        </p:spPr>
        <p:txBody>
          <a:bodyPr vert="eaVert"/>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ystysuoran tekstin paikkamerkki 2"/>
          <p:cNvSpPr>
            <a:spLocks noGrp="1"/>
          </p:cNvSpPr>
          <p:nvPr>
            <p:ph type="body" orient="vert" idx="1"/>
          </p:nvPr>
        </p:nvSpPr>
        <p:spPr>
          <a:xfrm>
            <a:off x="457200" y="206375"/>
            <a:ext cx="6019800" cy="5718903"/>
          </a:xfrm>
        </p:spPr>
        <p:txBody>
          <a:bodyPr vert="eaVert"/>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15966462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sivu yhdellä kuvall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smtClean="0"/>
              <a:t>DIAN LYHYT OTSIKKO</a:t>
            </a:r>
            <a:endParaRPr lang="fi-FI" dirty="0"/>
          </a:p>
        </p:txBody>
      </p:sp>
      <p:sp>
        <p:nvSpPr>
          <p:cNvPr id="6" name="Kuvan paikkamerkki 2"/>
          <p:cNvSpPr>
            <a:spLocks noGrp="1"/>
          </p:cNvSpPr>
          <p:nvPr>
            <p:ph type="pic" idx="13"/>
          </p:nvPr>
        </p:nvSpPr>
        <p:spPr>
          <a:xfrm>
            <a:off x="0" y="762003"/>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10" name="Sisällön paikkamerkki 2"/>
          <p:cNvSpPr>
            <a:spLocks noGrp="1"/>
          </p:cNvSpPr>
          <p:nvPr>
            <p:ph idx="1"/>
          </p:nvPr>
        </p:nvSpPr>
        <p:spPr>
          <a:xfrm>
            <a:off x="1755960" y="1138518"/>
            <a:ext cx="7128064" cy="5038445"/>
          </a:xfrm>
        </p:spPr>
        <p:txBody>
          <a:bodyPr>
            <a:noAutofit/>
          </a:bodyPr>
          <a:lstStyle>
            <a:lvl1pPr>
              <a:defRPr>
                <a:latin typeface="+mn-lt"/>
                <a:ea typeface="Myriad Pro" charset="0"/>
                <a:cs typeface="Myriad Pro" charset="0"/>
              </a:defRPr>
            </a:lvl1pPr>
          </a:lstStyle>
          <a:p>
            <a:pPr lvl="0"/>
            <a:r>
              <a:rPr lang="fi-FI" dirty="0" smtClean="0"/>
              <a:t>Muokkaa tekstin perustyylejä napsauttamalla</a:t>
            </a:r>
          </a:p>
        </p:txBody>
      </p:sp>
      <p:sp>
        <p:nvSpPr>
          <p:cNvPr id="7" name="Alatunnisteen paikkamerkki 4"/>
          <p:cNvSpPr>
            <a:spLocks noGrp="1"/>
          </p:cNvSpPr>
          <p:nvPr>
            <p:ph type="ftr" sz="quarter" idx="3"/>
          </p:nvPr>
        </p:nvSpPr>
        <p:spPr>
          <a:xfrm>
            <a:off x="3142557" y="6517265"/>
            <a:ext cx="3600000" cy="230509"/>
          </a:xfrm>
          <a:prstGeom prst="rect">
            <a:avLst/>
          </a:prstGeom>
        </p:spPr>
        <p:txBody>
          <a:bodyPr vert="horz" lIns="91440" tIns="45720" rIns="91440" bIns="45720" rtlCol="0" anchor="ctr"/>
          <a:lstStyle>
            <a:lvl1pPr algn="ctr">
              <a:defRPr sz="675" b="1">
                <a:solidFill>
                  <a:schemeClr val="accent1"/>
                </a:solidFill>
              </a:defRPr>
            </a:lvl1pPr>
          </a:lstStyle>
          <a:p>
            <a:pPr algn="l"/>
            <a:r>
              <a:rPr lang="fi-FI" smtClean="0">
                <a:solidFill>
                  <a:srgbClr val="008C95"/>
                </a:solidFill>
              </a:rPr>
              <a:t>Valtonen &amp; Haaksiluoto</a:t>
            </a:r>
            <a:endParaRPr lang="fi-FI" dirty="0">
              <a:solidFill>
                <a:srgbClr val="008C95"/>
              </a:solidFill>
            </a:endParaRPr>
          </a:p>
        </p:txBody>
      </p:sp>
    </p:spTree>
    <p:extLst>
      <p:ext uri="{BB962C8B-B14F-4D97-AF65-F5344CB8AC3E}">
        <p14:creationId xmlns:p14="http://schemas.microsoft.com/office/powerpoint/2010/main" val="22106402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40617887-D58C-4B8F-99E1-98756754333C}"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4091804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506418"/>
            <a:ext cx="3829050" cy="1567919"/>
          </a:xfrm>
          <a:prstGeom prst="rect">
            <a:avLst/>
          </a:prstGeom>
        </p:spPr>
        <p:txBody>
          <a:bodyPr vert="horz" lIns="91440" tIns="45720" rIns="91440" bIns="45720" rtlCol="0">
            <a:noAutofit/>
          </a:bodyPr>
          <a:lstStyle>
            <a:lvl1pPr marL="0" indent="0">
              <a:buFontTx/>
              <a:buNone/>
              <a:defRPr/>
            </a:lvl1pPr>
            <a:lvl2pPr marL="359982" indent="-179992">
              <a:buFont typeface="Arial"/>
              <a:buChar char="•"/>
              <a:defRPr/>
            </a:lvl2pPr>
            <a:lvl3pPr marL="575972" indent="-179992">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3" y="506414"/>
            <a:ext cx="3463327" cy="998539"/>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625364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tu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551329" y="2553130"/>
            <a:ext cx="6858000" cy="2387600"/>
          </a:xfrm>
        </p:spPr>
        <p:txBody>
          <a:bodyPr anchor="b">
            <a:noAutofit/>
          </a:bodyPr>
          <a:lstStyle>
            <a:lvl1pPr algn="l">
              <a:lnSpc>
                <a:spcPct val="113000"/>
              </a:lnSpc>
              <a:defRPr sz="3000">
                <a:latin typeface="+mj-lt"/>
              </a:defRPr>
            </a:lvl1pPr>
          </a:lstStyle>
          <a:p>
            <a:r>
              <a:rPr lang="fi-FI" dirty="0" smtClean="0"/>
              <a:t>NAPAKKA</a:t>
            </a:r>
            <a:br>
              <a:rPr lang="fi-FI" dirty="0" smtClean="0"/>
            </a:br>
            <a:r>
              <a:rPr lang="fi-FI" dirty="0" smtClean="0"/>
              <a:t>ESITYKSEN OTSIKKO</a:t>
            </a:r>
            <a:br>
              <a:rPr lang="fi-FI" dirty="0" smtClean="0"/>
            </a:br>
            <a:r>
              <a:rPr lang="fi-FI" dirty="0" smtClean="0"/>
              <a:t>TÄHÄN</a:t>
            </a:r>
            <a:endParaRPr lang="fi-FI" dirty="0"/>
          </a:p>
        </p:txBody>
      </p:sp>
    </p:spTree>
    <p:extLst>
      <p:ext uri="{BB962C8B-B14F-4D97-AF65-F5344CB8AC3E}">
        <p14:creationId xmlns:p14="http://schemas.microsoft.com/office/powerpoint/2010/main" val="28221151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3375"/>
            </a:lvl1pPr>
          </a:lstStyle>
          <a:p>
            <a:r>
              <a:rPr lang="fi-FI" smtClean="0"/>
              <a:t>Muokkaa perustyyl. napsautt.</a:t>
            </a:r>
            <a:endParaRPr lang="fi-FI"/>
          </a:p>
        </p:txBody>
      </p:sp>
      <p:sp>
        <p:nvSpPr>
          <p:cNvPr id="3" name="Alaotsikko 2"/>
          <p:cNvSpPr>
            <a:spLocks noGrp="1"/>
          </p:cNvSpPr>
          <p:nvPr>
            <p:ph type="subTitle" idx="1"/>
          </p:nvPr>
        </p:nvSpPr>
        <p:spPr>
          <a:xfrm>
            <a:off x="1143000" y="3602039"/>
            <a:ext cx="6858000" cy="165576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0F0BB92-5009-462C-B58F-79D9AD293668}" type="datetime1">
              <a:rPr lang="fi-FI" smtClean="0">
                <a:solidFill>
                  <a:srgbClr val="484A4B">
                    <a:lumMod val="65000"/>
                    <a:lumOff val="35000"/>
                  </a:srgbClr>
                </a:solidFill>
              </a:rPr>
              <a:pPr/>
              <a:t>30.11.2018</a:t>
            </a:fld>
            <a:endParaRPr lang="fi-FI">
              <a:solidFill>
                <a:srgbClr val="484A4B">
                  <a:lumMod val="65000"/>
                  <a:lumOff val="35000"/>
                </a:srgbClr>
              </a:solidFill>
            </a:endParaRPr>
          </a:p>
        </p:txBody>
      </p:sp>
      <p:sp>
        <p:nvSpPr>
          <p:cNvPr id="5" name="Alatunnisteen paikkamerkki 4"/>
          <p:cNvSpPr>
            <a:spLocks noGrp="1"/>
          </p:cNvSpPr>
          <p:nvPr>
            <p:ph type="ftr" sz="quarter" idx="11"/>
          </p:nvPr>
        </p:nvSpPr>
        <p:spPr>
          <a:xfrm>
            <a:off x="3028950" y="6356353"/>
            <a:ext cx="3086100" cy="365125"/>
          </a:xfrm>
          <a:prstGeom prst="rect">
            <a:avLst/>
          </a:prstGeom>
        </p:spPr>
        <p:txBody>
          <a:bodyPr/>
          <a:lstStyle/>
          <a:p>
            <a:r>
              <a:rPr lang="fi-FI" smtClean="0">
                <a:solidFill>
                  <a:srgbClr val="484A4B"/>
                </a:solidFill>
              </a:rPr>
              <a:t>Johanna Ritvanen</a:t>
            </a:r>
            <a:endParaRPr lang="fi-FI">
              <a:solidFill>
                <a:srgbClr val="484A4B"/>
              </a:solidFill>
            </a:endParaRPr>
          </a:p>
        </p:txBody>
      </p:sp>
      <p:sp>
        <p:nvSpPr>
          <p:cNvPr id="6" name="Dian numeron paikkamerkki 5"/>
          <p:cNvSpPr>
            <a:spLocks noGrp="1"/>
          </p:cNvSpPr>
          <p:nvPr>
            <p:ph type="sldNum" sz="quarter" idx="12"/>
          </p:nvPr>
        </p:nvSpPr>
        <p:spPr/>
        <p:txBody>
          <a:bodyPr/>
          <a:lstStyle/>
          <a:p>
            <a:fld id="{A9E55905-74D6-46A1-9941-83553C1AF43A}"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468134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sältösivu ilman kuva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smtClean="0"/>
              <a:t>DIAN LYHYT OTSIKKO</a:t>
            </a:r>
            <a:endParaRPr lang="fi-FI" dirty="0"/>
          </a:p>
        </p:txBody>
      </p:sp>
      <p:sp>
        <p:nvSpPr>
          <p:cNvPr id="10" name="Sisällön paikkamerkki 2"/>
          <p:cNvSpPr>
            <a:spLocks noGrp="1"/>
          </p:cNvSpPr>
          <p:nvPr>
            <p:ph idx="1"/>
          </p:nvPr>
        </p:nvSpPr>
        <p:spPr>
          <a:xfrm>
            <a:off x="1755960" y="1138518"/>
            <a:ext cx="7128064" cy="5038445"/>
          </a:xfrm>
        </p:spPr>
        <p:txBody>
          <a:bodyPr>
            <a:noAutofit/>
          </a:bodyPr>
          <a:lstStyle>
            <a:lvl1pPr>
              <a:defRPr>
                <a:latin typeface="+mn-lt"/>
                <a:ea typeface="Myriad Pro" charset="0"/>
                <a:cs typeface="Myriad Pro" charset="0"/>
              </a:defRPr>
            </a:lvl1pPr>
          </a:lstStyle>
          <a:p>
            <a:pPr lvl="0"/>
            <a:r>
              <a:rPr lang="fi-FI" dirty="0" smtClean="0"/>
              <a:t>Muokkaa tekstin perustyylejä napsauttamalla</a:t>
            </a:r>
          </a:p>
        </p:txBody>
      </p:sp>
      <p:sp>
        <p:nvSpPr>
          <p:cNvPr id="6" name="Alatunnisteen paikkamerkki 4"/>
          <p:cNvSpPr>
            <a:spLocks noGrp="1"/>
          </p:cNvSpPr>
          <p:nvPr>
            <p:ph type="ftr" sz="quarter" idx="3"/>
          </p:nvPr>
        </p:nvSpPr>
        <p:spPr>
          <a:xfrm>
            <a:off x="3142557" y="6517265"/>
            <a:ext cx="3600000" cy="230509"/>
          </a:xfrm>
          <a:prstGeom prst="rect">
            <a:avLst/>
          </a:prstGeom>
        </p:spPr>
        <p:txBody>
          <a:bodyPr vert="horz" lIns="91440" tIns="45720" rIns="91440" bIns="45720" rtlCol="0" anchor="ctr"/>
          <a:lstStyle>
            <a:lvl1pPr algn="ctr">
              <a:defRPr sz="675" b="1">
                <a:solidFill>
                  <a:schemeClr val="accent1"/>
                </a:solidFill>
              </a:defRPr>
            </a:lvl1pPr>
          </a:lstStyle>
          <a:p>
            <a:pPr algn="l"/>
            <a:r>
              <a:rPr lang="fi-FI" smtClean="0">
                <a:solidFill>
                  <a:srgbClr val="008C95"/>
                </a:solidFill>
              </a:rPr>
              <a:t>KomPAssi-hanke</a:t>
            </a:r>
            <a:endParaRPr lang="fi-FI" dirty="0">
              <a:solidFill>
                <a:srgbClr val="008C95"/>
              </a:solidFill>
            </a:endParaRPr>
          </a:p>
        </p:txBody>
      </p:sp>
    </p:spTree>
    <p:extLst>
      <p:ext uri="{BB962C8B-B14F-4D97-AF65-F5344CB8AC3E}">
        <p14:creationId xmlns:p14="http://schemas.microsoft.com/office/powerpoint/2010/main" val="29421302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lahankkeen aloitus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551329" y="1818041"/>
            <a:ext cx="6858000" cy="358569"/>
          </a:xfrm>
        </p:spPr>
        <p:txBody>
          <a:bodyPr>
            <a:noAutofit/>
          </a:bodyPr>
          <a:lstStyle>
            <a:lvl1pPr marL="0" indent="0" algn="l">
              <a:buNone/>
              <a:defRPr sz="1350" b="1" baseline="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i-FI" dirty="0" smtClean="0"/>
              <a:t>ALAHANKKEEN NIMI</a:t>
            </a:r>
            <a:endParaRPr lang="fi-FI" dirty="0"/>
          </a:p>
        </p:txBody>
      </p:sp>
      <p:sp>
        <p:nvSpPr>
          <p:cNvPr id="7" name="Otsikko 1"/>
          <p:cNvSpPr>
            <a:spLocks noGrp="1"/>
          </p:cNvSpPr>
          <p:nvPr>
            <p:ph type="ctrTitle" hasCustomPrompt="1"/>
          </p:nvPr>
        </p:nvSpPr>
        <p:spPr>
          <a:xfrm>
            <a:off x="551329" y="2553130"/>
            <a:ext cx="6858000" cy="2387600"/>
          </a:xfrm>
        </p:spPr>
        <p:txBody>
          <a:bodyPr anchor="b">
            <a:noAutofit/>
          </a:bodyPr>
          <a:lstStyle>
            <a:lvl1pPr algn="l">
              <a:lnSpc>
                <a:spcPct val="113000"/>
              </a:lnSpc>
              <a:defRPr sz="3000">
                <a:latin typeface="+mj-lt"/>
              </a:defRPr>
            </a:lvl1pPr>
          </a:lstStyle>
          <a:p>
            <a:r>
              <a:rPr lang="fi-FI" dirty="0" smtClean="0"/>
              <a:t>NAPAKKA</a:t>
            </a:r>
            <a:br>
              <a:rPr lang="fi-FI" dirty="0" smtClean="0"/>
            </a:br>
            <a:r>
              <a:rPr lang="fi-FI" dirty="0" smtClean="0"/>
              <a:t>ESITYKSEN OTSIKKO</a:t>
            </a:r>
            <a:br>
              <a:rPr lang="fi-FI" dirty="0" smtClean="0"/>
            </a:br>
            <a:r>
              <a:rPr lang="fi-FI" dirty="0" smtClean="0"/>
              <a:t>TÄHÄN</a:t>
            </a:r>
            <a:endParaRPr lang="fi-FI" dirty="0"/>
          </a:p>
        </p:txBody>
      </p:sp>
    </p:spTree>
    <p:extLst>
      <p:ext uri="{BB962C8B-B14F-4D97-AF65-F5344CB8AC3E}">
        <p14:creationId xmlns:p14="http://schemas.microsoft.com/office/powerpoint/2010/main" val="38614158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fograaf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2208186" y="214490"/>
            <a:ext cx="7886700" cy="348296"/>
          </a:xfrm>
        </p:spPr>
        <p:txBody>
          <a:bodyPr>
            <a:noAutofit/>
          </a:bodyPr>
          <a:lstStyle>
            <a:lvl1pPr marL="0" indent="0" algn="l">
              <a:buNone/>
              <a:defRPr sz="1500" b="1" baseline="0">
                <a:solidFill>
                  <a:schemeClr val="bg1"/>
                </a:solidFill>
                <a:latin typeface="+mj-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i-FI" dirty="0" smtClean="0"/>
              <a:t>DIAN OTSIKKO</a:t>
            </a:r>
          </a:p>
        </p:txBody>
      </p:sp>
      <p:sp>
        <p:nvSpPr>
          <p:cNvPr id="4" name="Kuvan paikkamerkki 2"/>
          <p:cNvSpPr>
            <a:spLocks noGrp="1"/>
          </p:cNvSpPr>
          <p:nvPr>
            <p:ph type="pic" idx="10"/>
          </p:nvPr>
        </p:nvSpPr>
        <p:spPr>
          <a:xfrm>
            <a:off x="0" y="711201"/>
            <a:ext cx="9144000" cy="6146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Tree>
    <p:extLst>
      <p:ext uri="{BB962C8B-B14F-4D97-AF65-F5344CB8AC3E}">
        <p14:creationId xmlns:p14="http://schemas.microsoft.com/office/powerpoint/2010/main" val="41611991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tu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551329" y="2553130"/>
            <a:ext cx="6858000" cy="2387600"/>
          </a:xfrm>
        </p:spPr>
        <p:txBody>
          <a:bodyPr anchor="b">
            <a:noAutofit/>
          </a:bodyPr>
          <a:lstStyle>
            <a:lvl1pPr algn="l">
              <a:lnSpc>
                <a:spcPct val="113000"/>
              </a:lnSpc>
              <a:defRPr sz="2250">
                <a:latin typeface="+mj-lt"/>
              </a:defRPr>
            </a:lvl1pPr>
          </a:lstStyle>
          <a:p>
            <a:r>
              <a:rPr lang="fi-FI" dirty="0" smtClean="0"/>
              <a:t>NAPAKKA</a:t>
            </a:r>
            <a:br>
              <a:rPr lang="fi-FI" dirty="0" smtClean="0"/>
            </a:br>
            <a:r>
              <a:rPr lang="fi-FI" dirty="0" smtClean="0"/>
              <a:t>ESITYKSEN OTSIKKO</a:t>
            </a:r>
            <a:br>
              <a:rPr lang="fi-FI" dirty="0" smtClean="0"/>
            </a:br>
            <a:r>
              <a:rPr lang="fi-FI" dirty="0" smtClean="0"/>
              <a:t>TÄHÄN</a:t>
            </a:r>
            <a:endParaRPr lang="fi-FI" dirty="0"/>
          </a:p>
        </p:txBody>
      </p:sp>
    </p:spTree>
    <p:extLst>
      <p:ext uri="{BB962C8B-B14F-4D97-AF65-F5344CB8AC3E}">
        <p14:creationId xmlns:p14="http://schemas.microsoft.com/office/powerpoint/2010/main" val="20657712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ahankkeen aloitus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551329" y="1818041"/>
            <a:ext cx="6858000" cy="358569"/>
          </a:xfrm>
        </p:spPr>
        <p:txBody>
          <a:bodyPr>
            <a:noAutofit/>
          </a:bodyPr>
          <a:lstStyle>
            <a:lvl1pPr marL="0" indent="0" algn="l">
              <a:buNone/>
              <a:defRPr sz="1013" b="1" baseline="0">
                <a:latin typeface="+mj-lt"/>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fi-FI" dirty="0" smtClean="0"/>
              <a:t>ALAHANKKEEN NIMI</a:t>
            </a:r>
            <a:endParaRPr lang="fi-FI" dirty="0"/>
          </a:p>
        </p:txBody>
      </p:sp>
      <p:sp>
        <p:nvSpPr>
          <p:cNvPr id="7" name="Otsikko 1"/>
          <p:cNvSpPr>
            <a:spLocks noGrp="1"/>
          </p:cNvSpPr>
          <p:nvPr>
            <p:ph type="ctrTitle" hasCustomPrompt="1"/>
          </p:nvPr>
        </p:nvSpPr>
        <p:spPr>
          <a:xfrm>
            <a:off x="551329" y="2553130"/>
            <a:ext cx="6858000" cy="2387600"/>
          </a:xfrm>
        </p:spPr>
        <p:txBody>
          <a:bodyPr anchor="b">
            <a:noAutofit/>
          </a:bodyPr>
          <a:lstStyle>
            <a:lvl1pPr algn="l">
              <a:lnSpc>
                <a:spcPct val="113000"/>
              </a:lnSpc>
              <a:defRPr sz="2250">
                <a:latin typeface="+mj-lt"/>
              </a:defRPr>
            </a:lvl1pPr>
          </a:lstStyle>
          <a:p>
            <a:r>
              <a:rPr lang="fi-FI" dirty="0" smtClean="0"/>
              <a:t>NAPAKKA</a:t>
            </a:r>
            <a:br>
              <a:rPr lang="fi-FI" dirty="0" smtClean="0"/>
            </a:br>
            <a:r>
              <a:rPr lang="fi-FI" dirty="0" smtClean="0"/>
              <a:t>ESITYKSEN OTSIKKO</a:t>
            </a:r>
            <a:br>
              <a:rPr lang="fi-FI" dirty="0" smtClean="0"/>
            </a:br>
            <a:r>
              <a:rPr lang="fi-FI" dirty="0" smtClean="0"/>
              <a:t>TÄHÄN</a:t>
            </a:r>
            <a:endParaRPr lang="fi-FI" dirty="0"/>
          </a:p>
        </p:txBody>
      </p:sp>
    </p:spTree>
    <p:extLst>
      <p:ext uri="{BB962C8B-B14F-4D97-AF65-F5344CB8AC3E}">
        <p14:creationId xmlns:p14="http://schemas.microsoft.com/office/powerpoint/2010/main" val="13397752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sto, kuvallinen sisältö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0" y="707731"/>
            <a:ext cx="4937760" cy="6150273"/>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fi-FI" dirty="0"/>
          </a:p>
        </p:txBody>
      </p:sp>
      <p:sp>
        <p:nvSpPr>
          <p:cNvPr id="4" name="Tekstin paikkamerkki 3"/>
          <p:cNvSpPr>
            <a:spLocks noGrp="1"/>
          </p:cNvSpPr>
          <p:nvPr>
            <p:ph type="body" sz="half" idx="2" hasCustomPrompt="1"/>
          </p:nvPr>
        </p:nvSpPr>
        <p:spPr>
          <a:xfrm>
            <a:off x="5696694" y="1971341"/>
            <a:ext cx="2949178" cy="3332181"/>
          </a:xfrm>
        </p:spPr>
        <p:txBody>
          <a:bodyPr>
            <a:noAutofit/>
          </a:bodyPr>
          <a:lstStyle>
            <a:lvl1pPr marL="0" indent="0">
              <a:lnSpc>
                <a:spcPct val="100000"/>
              </a:lnSpc>
              <a:buNone/>
              <a:defRPr sz="1125" baseline="0"/>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fi-FI" dirty="0" err="1" smtClean="0"/>
              <a:t>Lorem</a:t>
            </a:r>
            <a:r>
              <a:rPr lang="fi-FI" dirty="0" smtClean="0"/>
              <a:t> </a:t>
            </a:r>
            <a:r>
              <a:rPr lang="fi-FI" dirty="0" err="1" smtClean="0"/>
              <a:t>ipsum</a:t>
            </a:r>
            <a:r>
              <a:rPr lang="fi-FI" dirty="0" smtClean="0"/>
              <a:t> </a:t>
            </a:r>
            <a:r>
              <a:rPr lang="fi-FI" dirty="0" err="1" smtClean="0"/>
              <a:t>dolor</a:t>
            </a:r>
            <a:r>
              <a:rPr lang="fi-FI" dirty="0" smtClean="0"/>
              <a:t> </a:t>
            </a:r>
            <a:r>
              <a:rPr lang="fi-FI" dirty="0" err="1" smtClean="0"/>
              <a:t>sit</a:t>
            </a:r>
            <a:r>
              <a:rPr lang="fi-FI" dirty="0" smtClean="0"/>
              <a:t> </a:t>
            </a:r>
            <a:r>
              <a:rPr lang="fi-FI" dirty="0" err="1" smtClean="0"/>
              <a:t>amet</a:t>
            </a:r>
            <a:r>
              <a:rPr lang="fi-FI" dirty="0" smtClean="0"/>
              <a:t>, </a:t>
            </a:r>
            <a:r>
              <a:rPr lang="fi-FI" dirty="0" err="1" smtClean="0"/>
              <a:t>consectetur</a:t>
            </a:r>
            <a:r>
              <a:rPr lang="fi-FI" dirty="0" smtClean="0"/>
              <a:t> </a:t>
            </a:r>
            <a:r>
              <a:rPr lang="fi-FI" dirty="0" err="1" smtClean="0"/>
              <a:t>adipiscing</a:t>
            </a:r>
            <a:r>
              <a:rPr lang="fi-FI" dirty="0" smtClean="0"/>
              <a:t> elit. </a:t>
            </a:r>
            <a:r>
              <a:rPr lang="fi-FI" dirty="0" err="1" smtClean="0"/>
              <a:t>Aenean</a:t>
            </a:r>
            <a:r>
              <a:rPr lang="fi-FI" dirty="0" smtClean="0"/>
              <a:t> </a:t>
            </a:r>
            <a:r>
              <a:rPr lang="fi-FI" dirty="0" err="1" smtClean="0"/>
              <a:t>mollis</a:t>
            </a:r>
            <a:r>
              <a:rPr lang="fi-FI" dirty="0" smtClean="0"/>
              <a:t> </a:t>
            </a:r>
            <a:r>
              <a:rPr lang="fi-FI" dirty="0" err="1" smtClean="0"/>
              <a:t>dolor</a:t>
            </a:r>
            <a:r>
              <a:rPr lang="fi-FI" dirty="0" smtClean="0"/>
              <a:t> </a:t>
            </a:r>
            <a:r>
              <a:rPr lang="fi-FI" dirty="0" err="1" smtClean="0"/>
              <a:t>ligula</a:t>
            </a:r>
            <a:r>
              <a:rPr lang="fi-FI" dirty="0" smtClean="0"/>
              <a:t>, id </a:t>
            </a:r>
            <a:r>
              <a:rPr lang="fi-FI" dirty="0" err="1" smtClean="0"/>
              <a:t>consectetur</a:t>
            </a:r>
            <a:r>
              <a:rPr lang="fi-FI" dirty="0" smtClean="0"/>
              <a:t> </a:t>
            </a:r>
            <a:r>
              <a:rPr lang="fi-FI" dirty="0" err="1" smtClean="0"/>
              <a:t>nulla</a:t>
            </a:r>
            <a:r>
              <a:rPr lang="fi-FI" dirty="0" smtClean="0"/>
              <a:t> </a:t>
            </a:r>
            <a:r>
              <a:rPr lang="fi-FI" dirty="0" err="1" smtClean="0"/>
              <a:t>blandit</a:t>
            </a:r>
            <a:r>
              <a:rPr lang="fi-FI" dirty="0" smtClean="0"/>
              <a:t> a. </a:t>
            </a:r>
            <a:r>
              <a:rPr lang="fi-FI" dirty="0" err="1" smtClean="0"/>
              <a:t>Sed</a:t>
            </a:r>
            <a:r>
              <a:rPr lang="fi-FI" dirty="0" smtClean="0"/>
              <a:t> </a:t>
            </a:r>
            <a:r>
              <a:rPr lang="fi-FI" dirty="0" err="1" smtClean="0"/>
              <a:t>eget</a:t>
            </a:r>
            <a:r>
              <a:rPr lang="fi-FI" dirty="0" smtClean="0"/>
              <a:t> tellus </a:t>
            </a:r>
            <a:r>
              <a:rPr lang="fi-FI" dirty="0" err="1" smtClean="0"/>
              <a:t>neque</a:t>
            </a:r>
            <a:r>
              <a:rPr lang="fi-FI" dirty="0" smtClean="0"/>
              <a:t>. </a:t>
            </a:r>
            <a:r>
              <a:rPr lang="fi-FI" dirty="0" err="1" smtClean="0"/>
              <a:t>Nulla</a:t>
            </a:r>
            <a:r>
              <a:rPr lang="fi-FI" dirty="0" smtClean="0"/>
              <a:t> </a:t>
            </a:r>
            <a:r>
              <a:rPr lang="fi-FI" dirty="0" err="1" smtClean="0"/>
              <a:t>condimentum</a:t>
            </a:r>
            <a:r>
              <a:rPr lang="fi-FI" dirty="0" smtClean="0"/>
              <a:t> </a:t>
            </a:r>
            <a:r>
              <a:rPr lang="fi-FI" dirty="0" err="1" smtClean="0"/>
              <a:t>ullamcorper</a:t>
            </a:r>
            <a:r>
              <a:rPr lang="fi-FI" dirty="0" smtClean="0"/>
              <a:t> </a:t>
            </a:r>
            <a:r>
              <a:rPr lang="fi-FI" dirty="0" err="1" smtClean="0"/>
              <a:t>tincidunt</a:t>
            </a:r>
            <a:r>
              <a:rPr lang="fi-FI" dirty="0" smtClean="0"/>
              <a:t>. </a:t>
            </a:r>
          </a:p>
        </p:txBody>
      </p:sp>
    </p:spTree>
    <p:extLst>
      <p:ext uri="{BB962C8B-B14F-4D97-AF65-F5344CB8AC3E}">
        <p14:creationId xmlns:p14="http://schemas.microsoft.com/office/powerpoint/2010/main" val="1134378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sivu ilman kuva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smtClean="0"/>
              <a:t>DIAN LYHYT OTSIKKO</a:t>
            </a:r>
            <a:endParaRPr lang="fi-FI" dirty="0"/>
          </a:p>
        </p:txBody>
      </p:sp>
      <p:sp>
        <p:nvSpPr>
          <p:cNvPr id="10" name="Sisällön paikkamerkki 2"/>
          <p:cNvSpPr>
            <a:spLocks noGrp="1"/>
          </p:cNvSpPr>
          <p:nvPr>
            <p:ph idx="1"/>
          </p:nvPr>
        </p:nvSpPr>
        <p:spPr>
          <a:xfrm>
            <a:off x="1755960" y="1138518"/>
            <a:ext cx="7128064" cy="5038445"/>
          </a:xfrm>
        </p:spPr>
        <p:txBody>
          <a:bodyPr>
            <a:noAutofit/>
          </a:bodyPr>
          <a:lstStyle>
            <a:lvl1pPr>
              <a:defRPr>
                <a:latin typeface="+mn-lt"/>
                <a:ea typeface="Myriad Pro" charset="0"/>
                <a:cs typeface="Myriad Pro" charset="0"/>
              </a:defRPr>
            </a:lvl1pPr>
          </a:lstStyle>
          <a:p>
            <a:pPr lvl="0"/>
            <a:r>
              <a:rPr lang="fi-FI" dirty="0" smtClean="0"/>
              <a:t>Muokkaa tekstin perustyylejä napsauttamalla</a:t>
            </a:r>
          </a:p>
        </p:txBody>
      </p:sp>
      <p:sp>
        <p:nvSpPr>
          <p:cNvPr id="6" name="Alatunnisteen paikkamerkki 4"/>
          <p:cNvSpPr>
            <a:spLocks noGrp="1"/>
          </p:cNvSpPr>
          <p:nvPr>
            <p:ph type="ftr" sz="quarter" idx="3"/>
          </p:nvPr>
        </p:nvSpPr>
        <p:spPr>
          <a:xfrm>
            <a:off x="3142557" y="6517265"/>
            <a:ext cx="3600000" cy="230509"/>
          </a:xfrm>
          <a:prstGeom prst="rect">
            <a:avLst/>
          </a:prstGeom>
        </p:spPr>
        <p:txBody>
          <a:bodyPr vert="horz" lIns="91440" tIns="45720" rIns="91440" bIns="45720" rtlCol="0" anchor="ctr"/>
          <a:lstStyle>
            <a:lvl1pPr algn="ctr">
              <a:defRPr sz="675" b="1">
                <a:solidFill>
                  <a:schemeClr val="accent1"/>
                </a:solidFill>
              </a:defRPr>
            </a:lvl1pPr>
          </a:lstStyle>
          <a:p>
            <a:pPr algn="l"/>
            <a:r>
              <a:rPr lang="fi-FI" smtClean="0">
                <a:solidFill>
                  <a:srgbClr val="008C95"/>
                </a:solidFill>
              </a:rPr>
              <a:t>Valtonen &amp; Haaksiluoto</a:t>
            </a:r>
            <a:endParaRPr lang="fi-FI" dirty="0">
              <a:solidFill>
                <a:srgbClr val="008C95"/>
              </a:solidFill>
            </a:endParaRPr>
          </a:p>
        </p:txBody>
      </p:sp>
    </p:spTree>
    <p:extLst>
      <p:ext uri="{BB962C8B-B14F-4D97-AF65-F5344CB8AC3E}">
        <p14:creationId xmlns:p14="http://schemas.microsoft.com/office/powerpoint/2010/main" val="34120752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af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2208186" y="214490"/>
            <a:ext cx="7886700" cy="348296"/>
          </a:xfrm>
        </p:spPr>
        <p:txBody>
          <a:bodyPr>
            <a:noAutofit/>
          </a:bodyPr>
          <a:lstStyle>
            <a:lvl1pPr marL="0" indent="0" algn="l">
              <a:buNone/>
              <a:defRPr sz="1125" b="1" baseline="0">
                <a:solidFill>
                  <a:schemeClr val="bg1"/>
                </a:solidFill>
                <a:latin typeface="+mj-lt"/>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fi-FI" dirty="0" smtClean="0"/>
              <a:t>DIAN OTSIKKO</a:t>
            </a:r>
          </a:p>
        </p:txBody>
      </p:sp>
      <p:sp>
        <p:nvSpPr>
          <p:cNvPr id="4" name="Kuvan paikkamerkki 2"/>
          <p:cNvSpPr>
            <a:spLocks noGrp="1"/>
          </p:cNvSpPr>
          <p:nvPr>
            <p:ph type="pic" idx="10"/>
          </p:nvPr>
        </p:nvSpPr>
        <p:spPr>
          <a:xfrm>
            <a:off x="0" y="711201"/>
            <a:ext cx="9144000" cy="6146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fi-FI" dirty="0"/>
          </a:p>
        </p:txBody>
      </p:sp>
    </p:spTree>
    <p:extLst>
      <p:ext uri="{BB962C8B-B14F-4D97-AF65-F5344CB8AC3E}">
        <p14:creationId xmlns:p14="http://schemas.microsoft.com/office/powerpoint/2010/main" val="1118305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ko dian kuva">
    <p:bg>
      <p:bgPr>
        <a:solidFill>
          <a:schemeClr val="bg1"/>
        </a:solidFill>
        <a:effectLst/>
      </p:bgPr>
    </p:bg>
    <p:spTree>
      <p:nvGrpSpPr>
        <p:cNvPr id="1" name=""/>
        <p:cNvGrpSpPr/>
        <p:nvPr/>
      </p:nvGrpSpPr>
      <p:grpSpPr>
        <a:xfrm>
          <a:off x="0" y="0"/>
          <a:ext cx="0" cy="0"/>
          <a:chOff x="0" y="0"/>
          <a:chExt cx="0" cy="0"/>
        </a:xfrm>
      </p:grpSpPr>
      <p:sp>
        <p:nvSpPr>
          <p:cNvPr id="4" name="Kuvan paikkamerkki 2"/>
          <p:cNvSpPr>
            <a:spLocks noGrp="1"/>
          </p:cNvSpPr>
          <p:nvPr>
            <p:ph type="pic" idx="10"/>
          </p:nvPr>
        </p:nvSpPr>
        <p:spPr>
          <a:xfrm>
            <a:off x="0" y="3"/>
            <a:ext cx="9144000" cy="6858001"/>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fi-FI" dirty="0"/>
          </a:p>
        </p:txBody>
      </p:sp>
    </p:spTree>
    <p:extLst>
      <p:ext uri="{BB962C8B-B14F-4D97-AF65-F5344CB8AC3E}">
        <p14:creationId xmlns:p14="http://schemas.microsoft.com/office/powerpoint/2010/main" val="11191569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Välileh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23889" y="1709740"/>
            <a:ext cx="8294201" cy="2163014"/>
          </a:xfrm>
        </p:spPr>
        <p:txBody>
          <a:bodyPr anchor="b">
            <a:noAutofit/>
          </a:bodyPr>
          <a:lstStyle>
            <a:lvl1pPr algn="ctr">
              <a:defRPr sz="2531" baseline="0">
                <a:latin typeface="+mj-lt"/>
              </a:defRPr>
            </a:lvl1pPr>
          </a:lstStyle>
          <a:p>
            <a:r>
              <a:rPr lang="fi-FI" dirty="0" smtClean="0"/>
              <a:t>Väliotsikko </a:t>
            </a:r>
            <a:br>
              <a:rPr lang="fi-FI" dirty="0" smtClean="0"/>
            </a:br>
            <a:r>
              <a:rPr lang="fi-FI" dirty="0" smtClean="0"/>
              <a:t>ytimekkäästi tähän</a:t>
            </a:r>
            <a:endParaRPr lang="fi-FI" dirty="0"/>
          </a:p>
        </p:txBody>
      </p:sp>
      <p:sp>
        <p:nvSpPr>
          <p:cNvPr id="3" name="Tekstin paikkamerkki 2"/>
          <p:cNvSpPr>
            <a:spLocks noGrp="1"/>
          </p:cNvSpPr>
          <p:nvPr>
            <p:ph type="body" idx="1" hasCustomPrompt="1"/>
          </p:nvPr>
        </p:nvSpPr>
        <p:spPr>
          <a:xfrm>
            <a:off x="623889" y="4589468"/>
            <a:ext cx="8294200" cy="1500187"/>
          </a:xfrm>
        </p:spPr>
        <p:txBody>
          <a:bodyPr>
            <a:noAutofit/>
          </a:bodyPr>
          <a:lstStyle>
            <a:lvl1pPr marL="0" indent="0" algn="ctr">
              <a:buNone/>
              <a:defRPr sz="1125" b="1">
                <a:solidFill>
                  <a:schemeClr val="bg1"/>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fi-FI" dirty="0" smtClean="0"/>
              <a:t>Välilehdet rytmittävät ja jäsentävät esityksen. </a:t>
            </a:r>
          </a:p>
          <a:p>
            <a:pPr lvl="0"/>
            <a:r>
              <a:rPr lang="fi-FI" dirty="0" smtClean="0"/>
              <a:t>Samalla ne muodostavat hengähdystauon aiheiden välille.</a:t>
            </a:r>
          </a:p>
          <a:p>
            <a:pPr lvl="0"/>
            <a:r>
              <a:rPr lang="fi-FI" dirty="0" smtClean="0"/>
              <a:t>Kannattaa käyttää!</a:t>
            </a:r>
          </a:p>
        </p:txBody>
      </p:sp>
    </p:spTree>
    <p:extLst>
      <p:ext uri="{BB962C8B-B14F-4D97-AF65-F5344CB8AC3E}">
        <p14:creationId xmlns:p14="http://schemas.microsoft.com/office/powerpoint/2010/main" val="39940922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lehti-omalla-kuvalla">
    <p:bg>
      <p:bgPr>
        <a:solidFill>
          <a:schemeClr val="bg1"/>
        </a:solidFill>
        <a:effectLst/>
      </p:bgPr>
    </p:bg>
    <p:spTree>
      <p:nvGrpSpPr>
        <p:cNvPr id="1" name=""/>
        <p:cNvGrpSpPr/>
        <p:nvPr/>
      </p:nvGrpSpPr>
      <p:grpSpPr>
        <a:xfrm>
          <a:off x="0" y="0"/>
          <a:ext cx="0" cy="0"/>
          <a:chOff x="0" y="0"/>
          <a:chExt cx="0" cy="0"/>
        </a:xfrm>
      </p:grpSpPr>
      <p:sp>
        <p:nvSpPr>
          <p:cNvPr id="4" name="Kuvan paikkamerkki 2"/>
          <p:cNvSpPr>
            <a:spLocks noGrp="1"/>
          </p:cNvSpPr>
          <p:nvPr>
            <p:ph type="pic" idx="10"/>
          </p:nvPr>
        </p:nvSpPr>
        <p:spPr>
          <a:xfrm>
            <a:off x="0" y="0"/>
            <a:ext cx="9144000" cy="6858000"/>
          </a:xfrm>
        </p:spPr>
        <p:txBody>
          <a:bodyPr/>
          <a:lstStyle>
            <a:lvl1pPr marL="0" indent="0">
              <a:buNone/>
              <a:defRPr sz="1350">
                <a:solidFill>
                  <a:schemeClr val="tx1"/>
                </a:solidFill>
              </a:defRPr>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fi-FI" dirty="0"/>
          </a:p>
        </p:txBody>
      </p:sp>
      <p:sp>
        <p:nvSpPr>
          <p:cNvPr id="2" name="Otsikko 1"/>
          <p:cNvSpPr>
            <a:spLocks noGrp="1"/>
          </p:cNvSpPr>
          <p:nvPr>
            <p:ph type="title" hasCustomPrompt="1"/>
          </p:nvPr>
        </p:nvSpPr>
        <p:spPr>
          <a:xfrm>
            <a:off x="623888" y="1709740"/>
            <a:ext cx="3676264" cy="2163014"/>
          </a:xfrm>
        </p:spPr>
        <p:txBody>
          <a:bodyPr anchor="b">
            <a:noAutofit/>
          </a:bodyPr>
          <a:lstStyle>
            <a:lvl1pPr algn="l">
              <a:defRPr sz="2531" baseline="0">
                <a:solidFill>
                  <a:schemeClr val="tx1"/>
                </a:solidFill>
                <a:latin typeface="+mj-lt"/>
              </a:defRPr>
            </a:lvl1pPr>
          </a:lstStyle>
          <a:p>
            <a:r>
              <a:rPr lang="fi-FI" dirty="0" smtClean="0"/>
              <a:t>Väliotsikko </a:t>
            </a:r>
            <a:br>
              <a:rPr lang="fi-FI" dirty="0" smtClean="0"/>
            </a:br>
            <a:r>
              <a:rPr lang="fi-FI" dirty="0" smtClean="0"/>
              <a:t>ytimekkäästi </a:t>
            </a:r>
            <a:br>
              <a:rPr lang="fi-FI" dirty="0" smtClean="0"/>
            </a:br>
            <a:r>
              <a:rPr lang="fi-FI" dirty="0" smtClean="0"/>
              <a:t>tähän</a:t>
            </a:r>
            <a:endParaRPr lang="fi-FI" dirty="0"/>
          </a:p>
        </p:txBody>
      </p:sp>
    </p:spTree>
    <p:extLst>
      <p:ext uri="{BB962C8B-B14F-4D97-AF65-F5344CB8AC3E}">
        <p14:creationId xmlns:p14="http://schemas.microsoft.com/office/powerpoint/2010/main" val="135607829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äätös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in paikkamerkki 3"/>
          <p:cNvSpPr>
            <a:spLocks noGrp="1"/>
          </p:cNvSpPr>
          <p:nvPr>
            <p:ph type="body" sz="half" idx="2" hasCustomPrompt="1"/>
          </p:nvPr>
        </p:nvSpPr>
        <p:spPr>
          <a:xfrm>
            <a:off x="4501261" y="2946370"/>
            <a:ext cx="4335332" cy="3203089"/>
          </a:xfrm>
        </p:spPr>
        <p:txBody>
          <a:bodyPr>
            <a:noAutofit/>
          </a:bodyPr>
          <a:lstStyle>
            <a:lvl1pPr marL="0" indent="0">
              <a:lnSpc>
                <a:spcPct val="100000"/>
              </a:lnSpc>
              <a:buNone/>
              <a:defRPr sz="1013" baseline="0">
                <a:solidFill>
                  <a:schemeClr val="tx1">
                    <a:lumMod val="50000"/>
                    <a:lumOff val="50000"/>
                  </a:schemeClr>
                </a:solidFill>
                <a:latin typeface="+mn-lt"/>
              </a:defRPr>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r>
              <a:rPr lang="fi-FI" b="1" dirty="0" smtClean="0">
                <a:latin typeface="Myriad Pro" charset="0"/>
                <a:ea typeface="Myriad Pro" charset="0"/>
                <a:cs typeface="Myriad Pro" charset="0"/>
              </a:rPr>
              <a:t>NIMI</a:t>
            </a:r>
            <a:r>
              <a:rPr lang="fi-FI" b="1" baseline="0" dirty="0" smtClean="0">
                <a:latin typeface="Myriad Pro" charset="0"/>
                <a:ea typeface="Myriad Pro" charset="0"/>
                <a:cs typeface="Myriad Pro" charset="0"/>
              </a:rPr>
              <a:t/>
            </a:r>
            <a:br>
              <a:rPr lang="fi-FI" b="1" baseline="0" dirty="0" smtClean="0">
                <a:latin typeface="Myriad Pro" charset="0"/>
                <a:ea typeface="Myriad Pro" charset="0"/>
                <a:cs typeface="Myriad Pro" charset="0"/>
              </a:rPr>
            </a:br>
            <a:r>
              <a:rPr lang="fi-FI" b="1" baseline="0" dirty="0" smtClean="0">
                <a:latin typeface="Myriad Pro" charset="0"/>
                <a:ea typeface="Myriad Pro" charset="0"/>
                <a:cs typeface="Myriad Pro" charset="0"/>
              </a:rPr>
              <a:t>sähköposti</a:t>
            </a:r>
          </a:p>
          <a:p>
            <a:r>
              <a:rPr lang="fi-FI" b="1" baseline="0" dirty="0" err="1" smtClean="0">
                <a:latin typeface="Myriad Pro" charset="0"/>
                <a:ea typeface="Myriad Pro" charset="0"/>
                <a:cs typeface="Myriad Pro" charset="0"/>
              </a:rPr>
              <a:t>stm.fi</a:t>
            </a:r>
            <a:r>
              <a:rPr lang="fi-FI" b="1" baseline="0" dirty="0" smtClean="0">
                <a:latin typeface="Myriad Pro" charset="0"/>
                <a:ea typeface="Myriad Pro" charset="0"/>
                <a:cs typeface="Myriad Pro" charset="0"/>
              </a:rPr>
              <a:t>/</a:t>
            </a:r>
            <a:r>
              <a:rPr lang="fi-FI" b="1" baseline="0" dirty="0" err="1" smtClean="0">
                <a:latin typeface="Myriad Pro" charset="0"/>
                <a:ea typeface="Myriad Pro" charset="0"/>
                <a:cs typeface="Myriad Pro" charset="0"/>
              </a:rPr>
              <a:t>io</a:t>
            </a:r>
            <a:r>
              <a:rPr lang="fi-FI" b="1" baseline="0" dirty="0" smtClean="0">
                <a:latin typeface="Myriad Pro" charset="0"/>
                <a:ea typeface="Myriad Pro" charset="0"/>
                <a:cs typeface="Myriad Pro" charset="0"/>
              </a:rPr>
              <a:t/>
            </a:r>
            <a:br>
              <a:rPr lang="fi-FI" b="1" baseline="0" dirty="0" smtClean="0">
                <a:latin typeface="Myriad Pro" charset="0"/>
                <a:ea typeface="Myriad Pro" charset="0"/>
                <a:cs typeface="Myriad Pro" charset="0"/>
              </a:rPr>
            </a:br>
            <a:r>
              <a:rPr lang="fi-FI" b="1" baseline="0" dirty="0" smtClean="0">
                <a:latin typeface="Myriad Pro" charset="0"/>
                <a:ea typeface="Myriad Pro" charset="0"/>
                <a:cs typeface="Myriad Pro" charset="0"/>
              </a:rPr>
              <a:t>#ikiomat</a:t>
            </a:r>
            <a:br>
              <a:rPr lang="fi-FI" b="1" baseline="0" dirty="0" smtClean="0">
                <a:latin typeface="Myriad Pro" charset="0"/>
                <a:ea typeface="Myriad Pro" charset="0"/>
                <a:cs typeface="Myriad Pro" charset="0"/>
              </a:rPr>
            </a:br>
            <a:r>
              <a:rPr lang="fi-FI" b="1" baseline="0" dirty="0" smtClean="0">
                <a:latin typeface="Myriad Pro" charset="0"/>
                <a:ea typeface="Myriad Pro" charset="0"/>
                <a:cs typeface="Myriad Pro" charset="0"/>
              </a:rPr>
              <a:t>#kärkihanke</a:t>
            </a:r>
          </a:p>
        </p:txBody>
      </p:sp>
      <p:sp>
        <p:nvSpPr>
          <p:cNvPr id="3" name="Otsikko 1"/>
          <p:cNvSpPr>
            <a:spLocks noGrp="1"/>
          </p:cNvSpPr>
          <p:nvPr>
            <p:ph type="ctrTitle" hasCustomPrompt="1"/>
          </p:nvPr>
        </p:nvSpPr>
        <p:spPr>
          <a:xfrm>
            <a:off x="4501261" y="457167"/>
            <a:ext cx="4335332" cy="2387600"/>
          </a:xfrm>
        </p:spPr>
        <p:txBody>
          <a:bodyPr anchor="b">
            <a:noAutofit/>
          </a:bodyPr>
          <a:lstStyle>
            <a:lvl1pPr algn="l">
              <a:defRPr sz="1575" baseline="0">
                <a:solidFill>
                  <a:schemeClr val="tx1"/>
                </a:solidFill>
                <a:latin typeface="+mj-lt"/>
              </a:defRPr>
            </a:lvl1pPr>
          </a:lstStyle>
          <a:p>
            <a:r>
              <a:rPr lang="fi-FI" dirty="0" smtClean="0"/>
              <a:t>NAPAKKA ESITYKSEN </a:t>
            </a:r>
            <a:br>
              <a:rPr lang="fi-FI" dirty="0" smtClean="0"/>
            </a:br>
            <a:r>
              <a:rPr lang="fi-FI" dirty="0" smtClean="0"/>
              <a:t>OTSIKKO TÄHÄN</a:t>
            </a:r>
            <a:endParaRPr lang="fi-FI" dirty="0"/>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6584" y="6363052"/>
            <a:ext cx="1607046" cy="381600"/>
          </a:xfrm>
          <a:prstGeom prst="rect">
            <a:avLst/>
          </a:prstGeom>
        </p:spPr>
      </p:pic>
    </p:spTree>
    <p:extLst>
      <p:ext uri="{BB962C8B-B14F-4D97-AF65-F5344CB8AC3E}">
        <p14:creationId xmlns:p14="http://schemas.microsoft.com/office/powerpoint/2010/main" val="24260828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2531"/>
            </a:lvl1pPr>
          </a:lstStyle>
          <a:p>
            <a:r>
              <a:rPr lang="fi-FI" smtClean="0"/>
              <a:t>Muokkaa perustyyl. napsautt.</a:t>
            </a:r>
            <a:endParaRPr lang="fi-FI"/>
          </a:p>
        </p:txBody>
      </p:sp>
      <p:sp>
        <p:nvSpPr>
          <p:cNvPr id="3" name="Alaotsikko 2"/>
          <p:cNvSpPr>
            <a:spLocks noGrp="1"/>
          </p:cNvSpPr>
          <p:nvPr>
            <p:ph type="subTitle" idx="1"/>
          </p:nvPr>
        </p:nvSpPr>
        <p:spPr>
          <a:xfrm>
            <a:off x="1143000" y="3602041"/>
            <a:ext cx="6858000" cy="1655763"/>
          </a:xfrm>
        </p:spPr>
        <p:txBody>
          <a:bodyPr/>
          <a:lstStyle>
            <a:lvl1pPr marL="0" indent="0" algn="ctr">
              <a:buNone/>
              <a:defRPr sz="1013"/>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0F0BB92-5009-462C-B58F-79D9AD293668}" type="datetime1">
              <a:rPr lang="fi-FI" smtClean="0">
                <a:solidFill>
                  <a:srgbClr val="000000">
                    <a:tint val="75000"/>
                  </a:srgbClr>
                </a:solidFill>
              </a:rPr>
              <a:pPr/>
              <a:t>30.11.2018</a:t>
            </a:fld>
            <a:endParaRPr lang="fi-FI">
              <a:solidFill>
                <a:srgbClr val="000000">
                  <a:tint val="75000"/>
                </a:srgbClr>
              </a:solidFill>
            </a:endParaRPr>
          </a:p>
        </p:txBody>
      </p:sp>
      <p:sp>
        <p:nvSpPr>
          <p:cNvPr id="5" name="Alatunnisteen paikkamerkki 4"/>
          <p:cNvSpPr>
            <a:spLocks noGrp="1"/>
          </p:cNvSpPr>
          <p:nvPr>
            <p:ph type="ftr" sz="quarter" idx="11"/>
          </p:nvPr>
        </p:nvSpPr>
        <p:spPr>
          <a:xfrm>
            <a:off x="3028950" y="6356355"/>
            <a:ext cx="3086100" cy="365125"/>
          </a:xfrm>
          <a:prstGeom prst="rect">
            <a:avLst/>
          </a:prstGeom>
        </p:spPr>
        <p:txBody>
          <a:bodyPr/>
          <a:lstStyle/>
          <a:p>
            <a:r>
              <a:rPr lang="fi-FI" smtClean="0">
                <a:solidFill>
                  <a:srgbClr val="000000">
                    <a:tint val="75000"/>
                  </a:srgbClr>
                </a:solidFill>
              </a:rPr>
              <a:t>Johanna Ritvanen</a:t>
            </a:r>
            <a:endParaRPr lang="fi-FI">
              <a:solidFill>
                <a:srgbClr val="000000">
                  <a:tint val="75000"/>
                </a:srgbClr>
              </a:solidFill>
            </a:endParaRPr>
          </a:p>
        </p:txBody>
      </p:sp>
      <p:sp>
        <p:nvSpPr>
          <p:cNvPr id="6" name="Dian numeron paikkamerkki 5"/>
          <p:cNvSpPr>
            <a:spLocks noGrp="1"/>
          </p:cNvSpPr>
          <p:nvPr>
            <p:ph type="sldNum" sz="quarter" idx="12"/>
          </p:nvPr>
        </p:nvSpPr>
        <p:spPr/>
        <p:txBody>
          <a:bodyPr/>
          <a:lstStyle/>
          <a:p>
            <a:fld id="{A9E55905-74D6-46A1-9941-83553C1AF43A}" type="slidenum">
              <a:rPr lang="fi-FI" smtClean="0">
                <a:solidFill>
                  <a:srgbClr val="000000">
                    <a:tint val="75000"/>
                  </a:srgbClr>
                </a:solidFill>
              </a:rPr>
              <a:pPr/>
              <a:t>‹#›</a:t>
            </a:fld>
            <a:endParaRPr lang="fi-FI">
              <a:solidFill>
                <a:srgbClr val="000000">
                  <a:tint val="75000"/>
                </a:srgbClr>
              </a:solidFill>
            </a:endParaRPr>
          </a:p>
        </p:txBody>
      </p:sp>
    </p:spTree>
    <p:extLst>
      <p:ext uri="{BB962C8B-B14F-4D97-AF65-F5344CB8AC3E}">
        <p14:creationId xmlns:p14="http://schemas.microsoft.com/office/powerpoint/2010/main" val="2606766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6D3673ED-0185-4EC0-99EB-25CAE9C6244F}" type="datetime1">
              <a:rPr lang="fi-FI" smtClean="0">
                <a:solidFill>
                  <a:srgbClr val="000000">
                    <a:tint val="75000"/>
                  </a:srgbClr>
                </a:solidFill>
              </a:rPr>
              <a:pPr/>
              <a:t>30.11.2018</a:t>
            </a:fld>
            <a:endParaRPr lang="fi-FI" dirty="0">
              <a:solidFill>
                <a:srgbClr val="000000">
                  <a:tint val="7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000000">
                    <a:tint val="75000"/>
                  </a:srgbClr>
                </a:solidFill>
              </a:rPr>
              <a:pPr/>
              <a:t>‹#›</a:t>
            </a:fld>
            <a:endParaRPr lang="fi-FI" dirty="0">
              <a:solidFill>
                <a:srgbClr val="000000">
                  <a:tint val="75000"/>
                </a:srgbClr>
              </a:solidFill>
            </a:endParaRPr>
          </a:p>
        </p:txBody>
      </p:sp>
      <p:sp>
        <p:nvSpPr>
          <p:cNvPr id="9" name="Dian numeron paikkamerkki 5"/>
          <p:cNvSpPr txBox="1">
            <a:spLocks/>
          </p:cNvSpPr>
          <p:nvPr userDrawn="1"/>
        </p:nvSpPr>
        <p:spPr>
          <a:xfrm>
            <a:off x="3428256" y="6627452"/>
            <a:ext cx="600498" cy="365125"/>
          </a:xfrm>
          <a:prstGeom prst="rect">
            <a:avLst/>
          </a:prstGeom>
        </p:spPr>
        <p:txBody>
          <a:bodyPr vert="horz" lIns="51435" tIns="25718" rIns="51435" bIns="25718"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506" dirty="0">
              <a:solidFill>
                <a:srgbClr val="000000">
                  <a:lumMod val="65000"/>
                  <a:lumOff val="35000"/>
                </a:srgbClr>
              </a:solidFill>
            </a:endParaRPr>
          </a:p>
        </p:txBody>
      </p:sp>
    </p:spTree>
    <p:extLst>
      <p:ext uri="{BB962C8B-B14F-4D97-AF65-F5344CB8AC3E}">
        <p14:creationId xmlns:p14="http://schemas.microsoft.com/office/powerpoint/2010/main" val="3800788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solidFill>
                  <a:prstClr val="black"/>
                </a:solidFill>
              </a:rPr>
              <a:t>yyyy-mm-dd</a:t>
            </a:r>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Internal</a:t>
            </a:r>
            <a:endParaRPr lang="en-GB">
              <a:solidFill>
                <a:prstClr val="black"/>
              </a:solidFill>
            </a:endParaRPr>
          </a:p>
        </p:txBody>
      </p:sp>
      <p:sp>
        <p:nvSpPr>
          <p:cNvPr id="6" name="Slide Number Placeholder 5"/>
          <p:cNvSpPr>
            <a:spLocks noGrp="1"/>
          </p:cNvSpPr>
          <p:nvPr>
            <p:ph type="sldNum" sz="quarter" idx="12"/>
          </p:nvPr>
        </p:nvSpPr>
        <p:spPr/>
        <p:txBody>
          <a:bodyPr/>
          <a:lstStyle/>
          <a:p>
            <a:fld id="{A92D7E8A-A0E3-4239-9A38-4F8DCAE2A924}" type="slidenum">
              <a:rPr lang="en-GB" smtClean="0">
                <a:solidFill>
                  <a:prstClr val="black"/>
                </a:solidFill>
              </a:rPr>
              <a:pPr/>
              <a:t>‹#›</a:t>
            </a:fld>
            <a:endParaRPr lang="en-GB">
              <a:solidFill>
                <a:prstClr val="black"/>
              </a:solidFill>
            </a:endParaRPr>
          </a:p>
        </p:txBody>
      </p:sp>
      <p:sp>
        <p:nvSpPr>
          <p:cNvPr id="3" name="Title 2"/>
          <p:cNvSpPr>
            <a:spLocks noGrp="1"/>
          </p:cNvSpPr>
          <p:nvPr>
            <p:ph type="title" hasCustomPrompt="1"/>
          </p:nvPr>
        </p:nvSpPr>
        <p:spPr/>
        <p:txBody>
          <a:bodyPr/>
          <a:lstStyle>
            <a:lvl1pPr>
              <a:defRPr/>
            </a:lvl1pPr>
          </a:lstStyle>
          <a:p>
            <a:r>
              <a:rPr lang="en-US" dirty="0"/>
              <a:t>CLICK TO Add </a:t>
            </a:r>
            <a:r>
              <a:rPr lang="en-US" dirty="0" err="1"/>
              <a:t>TITLe</a:t>
            </a:r>
            <a:endParaRPr lang="en-GB" dirty="0"/>
          </a:p>
        </p:txBody>
      </p:sp>
      <p:sp>
        <p:nvSpPr>
          <p:cNvPr id="7" name="Content Placeholder 6"/>
          <p:cNvSpPr>
            <a:spLocks noGrp="1"/>
          </p:cNvSpPr>
          <p:nvPr>
            <p:ph sz="quarter" idx="13"/>
          </p:nvPr>
        </p:nvSpPr>
        <p:spPr>
          <a:xfrm>
            <a:off x="403627" y="1793875"/>
            <a:ext cx="8335565" cy="4167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272105192"/>
      </p:ext>
    </p:extLst>
  </p:cSld>
  <p:clrMapOvr>
    <a:masterClrMapping/>
  </p:clrMapOvr>
  <p:transition>
    <p:fade/>
  </p:transition>
  <p:hf sldNum="0"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ansi turkoosi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Suorakulmio 22"/>
          <p:cNvSpPr/>
          <p:nvPr userDrawn="1"/>
        </p:nvSpPr>
        <p:spPr>
          <a:xfrm>
            <a:off x="0" y="932724"/>
            <a:ext cx="9144000" cy="5088565"/>
          </a:xfrm>
          <a:prstGeom prst="rect">
            <a:avLst/>
          </a:prstGeom>
          <a:gradFill>
            <a:gsLst>
              <a:gs pos="30000">
                <a:schemeClr val="bg1">
                  <a:alpha val="0"/>
                </a:schemeClr>
              </a:gs>
              <a:gs pos="100000">
                <a:srgbClr val="008B9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Suorakulmio 1"/>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16" name="Otsikko 1"/>
          <p:cNvSpPr>
            <a:spLocks noGrp="1"/>
          </p:cNvSpPr>
          <p:nvPr>
            <p:ph type="title" hasCustomPrompt="1"/>
          </p:nvPr>
        </p:nvSpPr>
        <p:spPr>
          <a:xfrm>
            <a:off x="291601" y="3332990"/>
            <a:ext cx="6564783" cy="1824203"/>
          </a:xfrm>
        </p:spPr>
        <p:txBody>
          <a:bodyPr anchor="b">
            <a:noAutofit/>
          </a:bodyPr>
          <a:lstStyle>
            <a:lvl1pPr marL="0" marR="0" indent="0" algn="l" defTabSz="914378" rtl="0" eaLnBrk="1" fontAlgn="auto" latinLnBrk="0" hangingPunct="1">
              <a:lnSpc>
                <a:spcPct val="100000"/>
              </a:lnSpc>
              <a:spcBef>
                <a:spcPct val="0"/>
              </a:spcBef>
              <a:spcAft>
                <a:spcPts val="0"/>
              </a:spcAft>
              <a:buClrTx/>
              <a:buSzTx/>
              <a:buFontTx/>
              <a:buNone/>
              <a:tabLst/>
              <a:defRPr sz="3600" b="0" cap="none" baseline="0">
                <a:solidFill>
                  <a:schemeClr val="bg1"/>
                </a:solidFill>
              </a:defRPr>
            </a:lvl1pPr>
          </a:lstStyle>
          <a:p>
            <a:r>
              <a:rPr lang="fi-FI" dirty="0" smtClean="0"/>
              <a:t>Esityksen </a:t>
            </a:r>
            <a:br>
              <a:rPr lang="fi-FI" dirty="0" smtClean="0"/>
            </a:br>
            <a:r>
              <a:rPr lang="fi-FI" dirty="0" smtClean="0"/>
              <a:t>otsikko tähän</a:t>
            </a:r>
            <a:endParaRPr lang="fi-FI" dirty="0"/>
          </a:p>
        </p:txBody>
      </p:sp>
      <p:sp>
        <p:nvSpPr>
          <p:cNvPr id="17" name="Tekstin paikkamerkki 2"/>
          <p:cNvSpPr>
            <a:spLocks noGrp="1"/>
          </p:cNvSpPr>
          <p:nvPr>
            <p:ph type="body" idx="1" hasCustomPrompt="1"/>
          </p:nvPr>
        </p:nvSpPr>
        <p:spPr>
          <a:xfrm>
            <a:off x="291600" y="5253203"/>
            <a:ext cx="6584656" cy="576064"/>
          </a:xfrm>
        </p:spPr>
        <p:txBody>
          <a:bodyPr anchor="t">
            <a:normAutofit/>
          </a:bodyPr>
          <a:lstStyle>
            <a:lvl1pPr marL="0" indent="0" algn="l">
              <a:buNone/>
              <a:defRPr sz="1600" b="1">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smtClean="0">
                <a:latin typeface="Arial" panose="020B0604020202020204" pitchFamily="34" charset="0"/>
                <a:cs typeface="Arial" panose="020B0604020202020204" pitchFamily="34" charset="0"/>
              </a:rPr>
              <a:t>Tähän alaotsikko</a:t>
            </a:r>
            <a:endParaRPr lang="fi-FI" dirty="0">
              <a:latin typeface="Arial" panose="020B0604020202020204" pitchFamily="34" charset="0"/>
              <a:cs typeface="Arial" panose="020B0604020202020204" pitchFamily="34" charset="0"/>
            </a:endParaRPr>
          </a:p>
        </p:txBody>
      </p:sp>
      <p:sp>
        <p:nvSpPr>
          <p:cNvPr id="14"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13" name="Suorakulmio 12"/>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6635" y="261720"/>
            <a:ext cx="1444978" cy="1056115"/>
          </a:xfrm>
          <a:prstGeom prst="rect">
            <a:avLst/>
          </a:prstGeom>
        </p:spPr>
      </p:pic>
      <p:sp>
        <p:nvSpPr>
          <p:cNvPr id="24" name="Päivämäärän paikkamerkki 3"/>
          <p:cNvSpPr>
            <a:spLocks noGrp="1"/>
          </p:cNvSpPr>
          <p:nvPr>
            <p:ph type="dt" sz="half" idx="2"/>
          </p:nvPr>
        </p:nvSpPr>
        <p:spPr>
          <a:xfrm>
            <a:off x="1259632" y="6328239"/>
            <a:ext cx="151216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25" name="Dian numeron paikkamerkki 5"/>
          <p:cNvSpPr>
            <a:spLocks noGrp="1"/>
          </p:cNvSpPr>
          <p:nvPr>
            <p:ph type="sldNum" sz="quarter" idx="4"/>
          </p:nvPr>
        </p:nvSpPr>
        <p:spPr>
          <a:xfrm>
            <a:off x="457200" y="6328239"/>
            <a:ext cx="60049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37122601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Dian otsikko</a:t>
            </a:r>
            <a:endParaRPr lang="fi-FI" dirty="0"/>
          </a:p>
        </p:txBody>
      </p:sp>
      <p:sp>
        <p:nvSpPr>
          <p:cNvPr id="3" name="Sisällön paikkamerkki 2"/>
          <p:cNvSpPr>
            <a:spLocks noGrp="1"/>
          </p:cNvSpPr>
          <p:nvPr>
            <p:ph idx="1" hasCustomPrompt="1"/>
          </p:nvPr>
        </p:nvSpPr>
        <p:spPr/>
        <p:txBody>
          <a:bodyPr/>
          <a:lstStyle>
            <a:lvl1pPr>
              <a:defRPr/>
            </a:lvl1pPr>
          </a:lstStyle>
          <a:p>
            <a:pPr lvl="0"/>
            <a:r>
              <a:rPr lang="fi-FI" dirty="0" smtClean="0"/>
              <a:t>Tekstiosuus</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9" name="Dian numeron paikkamerkki 5"/>
          <p:cNvSpPr txBox="1">
            <a:spLocks/>
          </p:cNvSpPr>
          <p:nvPr userDrawn="1"/>
        </p:nvSpPr>
        <p:spPr>
          <a:xfrm>
            <a:off x="3428256" y="6627449"/>
            <a:ext cx="600498" cy="365125"/>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solidFill>
                <a:srgbClr val="484A4B">
                  <a:lumMod val="65000"/>
                  <a:lumOff val="35000"/>
                </a:srgbClr>
              </a:solidFill>
            </a:endParaRPr>
          </a:p>
        </p:txBody>
      </p:sp>
      <p:sp>
        <p:nvSpPr>
          <p:cNvPr id="8"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Tree>
    <p:extLst>
      <p:ext uri="{BB962C8B-B14F-4D97-AF65-F5344CB8AC3E}">
        <p14:creationId xmlns:p14="http://schemas.microsoft.com/office/powerpoint/2010/main" val="37091404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tu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551329" y="2553130"/>
            <a:ext cx="6858000" cy="2387600"/>
          </a:xfrm>
        </p:spPr>
        <p:txBody>
          <a:bodyPr anchor="b">
            <a:noAutofit/>
          </a:bodyPr>
          <a:lstStyle>
            <a:lvl1pPr algn="l">
              <a:lnSpc>
                <a:spcPct val="113000"/>
              </a:lnSpc>
              <a:defRPr sz="3000">
                <a:latin typeface="+mj-lt"/>
              </a:defRPr>
            </a:lvl1pPr>
          </a:lstStyle>
          <a:p>
            <a:r>
              <a:rPr lang="fi-FI" dirty="0" smtClean="0"/>
              <a:t>NAPAKKA</a:t>
            </a:r>
            <a:br>
              <a:rPr lang="fi-FI" dirty="0" smtClean="0"/>
            </a:br>
            <a:r>
              <a:rPr lang="fi-FI" dirty="0" smtClean="0"/>
              <a:t>ESITYKSEN OTSIKKO</a:t>
            </a:r>
            <a:br>
              <a:rPr lang="fi-FI" dirty="0" smtClean="0"/>
            </a:br>
            <a:r>
              <a:rPr lang="fi-FI" dirty="0" smtClean="0"/>
              <a:t>TÄHÄN</a:t>
            </a:r>
            <a:endParaRPr lang="fi-FI" dirty="0"/>
          </a:p>
        </p:txBody>
      </p:sp>
    </p:spTree>
    <p:extLst>
      <p:ext uri="{BB962C8B-B14F-4D97-AF65-F5344CB8AC3E}">
        <p14:creationId xmlns:p14="http://schemas.microsoft.com/office/powerpoint/2010/main" val="216817319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ksi sisältökohdetta + 1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chor="b"/>
          <a:lstStyle>
            <a:lvl1pPr>
              <a:defRPr baseline="0"/>
            </a:lvl1pPr>
          </a:lstStyle>
          <a:p>
            <a:r>
              <a:rPr lang="fi-FI" dirty="0" smtClean="0"/>
              <a:t>Kaksi sisältöä, teksti + grafiikka tai 2 palstaa</a:t>
            </a:r>
            <a:endParaRPr lang="fi-FI" dirty="0"/>
          </a:p>
        </p:txBody>
      </p:sp>
      <p:sp>
        <p:nvSpPr>
          <p:cNvPr id="3" name="Sisällön paikkamerkki 2"/>
          <p:cNvSpPr>
            <a:spLocks noGrp="1"/>
          </p:cNvSpPr>
          <p:nvPr>
            <p:ph sz="half" idx="1"/>
          </p:nvPr>
        </p:nvSpPr>
        <p:spPr>
          <a:xfrm>
            <a:off x="457200" y="1412777"/>
            <a:ext cx="4038600" cy="435418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hasCustomPrompt="1"/>
          </p:nvPr>
        </p:nvSpPr>
        <p:spPr>
          <a:xfrm>
            <a:off x="4648200" y="1412777"/>
            <a:ext cx="4038600" cy="4354181"/>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Tähän voi myös tulla grafiikka tai tekstiä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1"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8" name="Päivämäärän paikkamerkki 3"/>
          <p:cNvSpPr txBox="1">
            <a:spLocks/>
          </p:cNvSpPr>
          <p:nvPr userDrawn="1"/>
        </p:nvSpPr>
        <p:spPr>
          <a:xfrm>
            <a:off x="1259632" y="6328239"/>
            <a:ext cx="151216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58686-BE78-4446-8A26-744CEC32980C}"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9" name="Dian numeron paikkamerkki 5"/>
          <p:cNvSpPr txBox="1">
            <a:spLocks/>
          </p:cNvSpPr>
          <p:nvPr userDrawn="1"/>
        </p:nvSpPr>
        <p:spPr>
          <a:xfrm>
            <a:off x="457200" y="6328239"/>
            <a:ext cx="60049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31605865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Kaksi sisältökohdetta + 1 otsikko">
    <p:spTree>
      <p:nvGrpSpPr>
        <p:cNvPr id="1" name=""/>
        <p:cNvGrpSpPr/>
        <p:nvPr/>
      </p:nvGrpSpPr>
      <p:grpSpPr>
        <a:xfrm>
          <a:off x="0" y="0"/>
          <a:ext cx="0" cy="0"/>
          <a:chOff x="0" y="0"/>
          <a:chExt cx="0" cy="0"/>
        </a:xfrm>
      </p:grpSpPr>
      <p:sp>
        <p:nvSpPr>
          <p:cNvPr id="11"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8" name="Päivämäärän paikkamerkki 3"/>
          <p:cNvSpPr txBox="1">
            <a:spLocks/>
          </p:cNvSpPr>
          <p:nvPr userDrawn="1"/>
        </p:nvSpPr>
        <p:spPr>
          <a:xfrm>
            <a:off x="1259632" y="6328239"/>
            <a:ext cx="151216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58686-BE78-4446-8A26-744CEC32980C}"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9" name="Dian numeron paikkamerkki 5"/>
          <p:cNvSpPr txBox="1">
            <a:spLocks/>
          </p:cNvSpPr>
          <p:nvPr userDrawn="1"/>
        </p:nvSpPr>
        <p:spPr>
          <a:xfrm>
            <a:off x="457200" y="6328239"/>
            <a:ext cx="60049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10" name="Otsikko 1"/>
          <p:cNvSpPr>
            <a:spLocks noGrp="1"/>
          </p:cNvSpPr>
          <p:nvPr>
            <p:ph type="title" hasCustomPrompt="1"/>
          </p:nvPr>
        </p:nvSpPr>
        <p:spPr>
          <a:xfrm>
            <a:off x="3707904" y="441600"/>
            <a:ext cx="4989696" cy="1259208"/>
          </a:xfrm>
        </p:spPr>
        <p:txBody>
          <a:bodyPr anchor="b"/>
          <a:lstStyle>
            <a:lvl1pPr>
              <a:defRPr baseline="0"/>
            </a:lvl1pPr>
          </a:lstStyle>
          <a:p>
            <a:r>
              <a:rPr lang="fi-FI" dirty="0" smtClean="0"/>
              <a:t>Otsikko</a:t>
            </a:r>
            <a:endParaRPr lang="fi-FI" dirty="0"/>
          </a:p>
        </p:txBody>
      </p:sp>
      <p:sp>
        <p:nvSpPr>
          <p:cNvPr id="12" name="Sisällön paikkamerkki 2"/>
          <p:cNvSpPr>
            <a:spLocks noGrp="1"/>
          </p:cNvSpPr>
          <p:nvPr>
            <p:ph sz="half" idx="1" hasCustomPrompt="1"/>
          </p:nvPr>
        </p:nvSpPr>
        <p:spPr>
          <a:xfrm>
            <a:off x="457201" y="452669"/>
            <a:ext cx="3106688" cy="5314288"/>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Tähän kuva tai </a:t>
            </a:r>
            <a:r>
              <a:rPr lang="fi-FI" dirty="0" err="1" smtClean="0"/>
              <a:t>graafi</a:t>
            </a:r>
            <a:endParaRPr lang="fi-FI" dirty="0"/>
          </a:p>
        </p:txBody>
      </p:sp>
      <p:sp>
        <p:nvSpPr>
          <p:cNvPr id="13" name="Sisällön paikkamerkki 3"/>
          <p:cNvSpPr>
            <a:spLocks noGrp="1"/>
          </p:cNvSpPr>
          <p:nvPr>
            <p:ph sz="half" idx="2" hasCustomPrompt="1"/>
          </p:nvPr>
        </p:nvSpPr>
        <p:spPr>
          <a:xfrm>
            <a:off x="3707904" y="1892829"/>
            <a:ext cx="4978896" cy="3874128"/>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Tähän voi myös tulla grafiikka tai tekstiä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59070155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smtClean="0"/>
              <a:t>Dian otsikko</a:t>
            </a:r>
            <a:endParaRPr lang="fi-FI" dirty="0"/>
          </a:p>
        </p:txBody>
      </p:sp>
      <p:sp>
        <p:nvSpPr>
          <p:cNvPr id="3" name="Päivämäärän paikkamerkki 2"/>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4" name="Alatunnisteen paikkamerkki 3"/>
          <p:cNvSpPr>
            <a:spLocks noGrp="1"/>
          </p:cNvSpPr>
          <p:nvPr>
            <p:ph type="ftr" sz="quarter" idx="11"/>
          </p:nvPr>
        </p:nvSpPr>
        <p:spPr/>
        <p:txBody>
          <a:body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19581409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kosivun kuv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Suorakulmio 13"/>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3" name="Alatunnisteen paikkamerkki 2"/>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
        <p:nvSpPr>
          <p:cNvPr id="9" name="Otsikko 1"/>
          <p:cNvSpPr>
            <a:spLocks noGrp="1"/>
          </p:cNvSpPr>
          <p:nvPr>
            <p:ph type="title" hasCustomPrompt="1"/>
          </p:nvPr>
        </p:nvSpPr>
        <p:spPr>
          <a:xfrm>
            <a:off x="1307864" y="1700809"/>
            <a:ext cx="6564783" cy="1824203"/>
          </a:xfrm>
        </p:spPr>
        <p:txBody>
          <a:bodyPr anchor="b">
            <a:noAutofit/>
          </a:bodyPr>
          <a:lstStyle>
            <a:lvl1pPr marL="0" marR="0" indent="0" algn="ctr" defTabSz="914378"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fi-FI" dirty="0"/>
          </a:p>
        </p:txBody>
      </p:sp>
      <p:sp>
        <p:nvSpPr>
          <p:cNvPr id="10" name="Tekstin paikkamerkki 2"/>
          <p:cNvSpPr>
            <a:spLocks noGrp="1"/>
          </p:cNvSpPr>
          <p:nvPr>
            <p:ph type="body" idx="1" hasCustomPrompt="1"/>
          </p:nvPr>
        </p:nvSpPr>
        <p:spPr>
          <a:xfrm>
            <a:off x="1307864" y="3525011"/>
            <a:ext cx="6576504" cy="864096"/>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smtClean="0">
                <a:latin typeface="Arial" panose="020B0604020202020204" pitchFamily="34" charset="0"/>
                <a:cs typeface="Arial" panose="020B0604020202020204" pitchFamily="34" charset="0"/>
              </a:rPr>
              <a:t>Vaihda taustakuva hiiren kakkospainike -&gt; Muotoile tausta </a:t>
            </a:r>
            <a:br>
              <a:rPr lang="fi-FI" dirty="0" smtClean="0">
                <a:latin typeface="Arial" panose="020B0604020202020204" pitchFamily="34" charset="0"/>
                <a:cs typeface="Arial" panose="020B0604020202020204" pitchFamily="34" charset="0"/>
              </a:rPr>
            </a:br>
            <a:r>
              <a:rPr lang="fi-FI" dirty="0" smtClean="0">
                <a:latin typeface="Arial" panose="020B0604020202020204" pitchFamily="34" charset="0"/>
                <a:cs typeface="Arial" panose="020B0604020202020204" pitchFamily="34" charset="0"/>
              </a:rPr>
              <a:t>Kuva tai materiaalikuviotäyttö -&gt; Tiedostosta</a:t>
            </a:r>
            <a:endParaRPr lang="fi-FI" dirty="0">
              <a:latin typeface="Arial" panose="020B0604020202020204" pitchFamily="34" charset="0"/>
              <a:cs typeface="Arial" panose="020B0604020202020204" pitchFamily="34" charset="0"/>
            </a:endParaRPr>
          </a:p>
        </p:txBody>
      </p:sp>
      <p:sp>
        <p:nvSpPr>
          <p:cNvPr id="12" name="Suorakulmio 11"/>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410976372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ksi sisältökohdetta +  kaksi otsikko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548681"/>
            <a:ext cx="4040188" cy="1329300"/>
          </a:xfrm>
        </p:spPr>
        <p:txBody>
          <a:bodyPr anchor="b">
            <a:normAutofit/>
          </a:bodyPr>
          <a:lstStyle>
            <a:lvl1pPr marL="0" indent="0">
              <a:lnSpc>
                <a:spcPts val="2800"/>
              </a:lnSpc>
              <a:buNone/>
              <a:defRPr sz="2600" b="1">
                <a:solidFill>
                  <a:srgbClr val="008B9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dirty="0" smtClean="0"/>
              <a:t>Dian otsikko </a:t>
            </a:r>
          </a:p>
          <a:p>
            <a:pPr lvl="0"/>
            <a:r>
              <a:rPr lang="fi-FI" dirty="0" smtClean="0"/>
              <a:t>1 tähän</a:t>
            </a:r>
          </a:p>
        </p:txBody>
      </p:sp>
      <p:sp>
        <p:nvSpPr>
          <p:cNvPr id="4" name="Sisällön paikkamerkki 3"/>
          <p:cNvSpPr>
            <a:spLocks noGrp="1"/>
          </p:cNvSpPr>
          <p:nvPr>
            <p:ph sz="half" idx="2"/>
          </p:nvPr>
        </p:nvSpPr>
        <p:spPr>
          <a:xfrm>
            <a:off x="457200" y="1877979"/>
            <a:ext cx="4040188" cy="3951288"/>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hasCustomPrompt="1"/>
          </p:nvPr>
        </p:nvSpPr>
        <p:spPr>
          <a:xfrm>
            <a:off x="4645027" y="548681"/>
            <a:ext cx="4041775" cy="1329300"/>
          </a:xfrm>
        </p:spPr>
        <p:txBody>
          <a:bodyPr anchor="b">
            <a:normAutofit/>
          </a:bodyPr>
          <a:lstStyle>
            <a:lvl1pPr marL="0" indent="0">
              <a:lnSpc>
                <a:spcPts val="2800"/>
              </a:lnSpc>
              <a:buNone/>
              <a:defRPr sz="2600" b="1">
                <a:solidFill>
                  <a:srgbClr val="008B9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dirty="0" smtClean="0"/>
              <a:t>Dian otsikko 2</a:t>
            </a:r>
          </a:p>
          <a:p>
            <a:pPr lvl="0"/>
            <a:r>
              <a:rPr lang="fi-FI" dirty="0" smtClean="0"/>
              <a:t>tähän</a:t>
            </a:r>
          </a:p>
        </p:txBody>
      </p:sp>
      <p:sp>
        <p:nvSpPr>
          <p:cNvPr id="6" name="Sisällön paikkamerkki 5"/>
          <p:cNvSpPr>
            <a:spLocks noGrp="1"/>
          </p:cNvSpPr>
          <p:nvPr>
            <p:ph sz="quarter" idx="4"/>
          </p:nvPr>
        </p:nvSpPr>
        <p:spPr>
          <a:xfrm>
            <a:off x="4645027" y="1877979"/>
            <a:ext cx="4041775" cy="3951288"/>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7" name="Päivämäärän paikkamerkki 6"/>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8" name="Alatunnisteen paikkamerkki 7"/>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9" name="Dian numeron paikkamerkki 8"/>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54880241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iitossivu">
    <p:bg>
      <p:bgPr>
        <a:solidFill>
          <a:srgbClr val="008B95"/>
        </a:solidFill>
        <a:effectLst/>
      </p:bgPr>
    </p:bg>
    <p:spTree>
      <p:nvGrpSpPr>
        <p:cNvPr id="1" name=""/>
        <p:cNvGrpSpPr/>
        <p:nvPr/>
      </p:nvGrpSpPr>
      <p:grpSpPr>
        <a:xfrm>
          <a:off x="0" y="0"/>
          <a:ext cx="0" cy="0"/>
          <a:chOff x="0" y="0"/>
          <a:chExt cx="0" cy="0"/>
        </a:xfrm>
      </p:grpSpPr>
      <p:sp>
        <p:nvSpPr>
          <p:cNvPr id="14" name="Suorakulmio 13"/>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3" name="Alatunnisteen paikkamerkki 2"/>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
        <p:nvSpPr>
          <p:cNvPr id="12" name="Otsikko 1"/>
          <p:cNvSpPr>
            <a:spLocks noGrp="1"/>
          </p:cNvSpPr>
          <p:nvPr>
            <p:ph type="title" hasCustomPrompt="1"/>
          </p:nvPr>
        </p:nvSpPr>
        <p:spPr>
          <a:xfrm>
            <a:off x="1289609" y="1796820"/>
            <a:ext cx="6564783" cy="1824203"/>
          </a:xfrm>
        </p:spPr>
        <p:txBody>
          <a:bodyPr anchor="b">
            <a:noAutofit/>
          </a:bodyPr>
          <a:lstStyle>
            <a:lvl1pPr marL="0" marR="0" indent="0" algn="ctr" defTabSz="914378" rtl="0" eaLnBrk="1" fontAlgn="auto" latinLnBrk="0" hangingPunct="1">
              <a:lnSpc>
                <a:spcPct val="100000"/>
              </a:lnSpc>
              <a:spcBef>
                <a:spcPct val="0"/>
              </a:spcBef>
              <a:spcAft>
                <a:spcPts val="0"/>
              </a:spcAft>
              <a:buClrTx/>
              <a:buSzTx/>
              <a:buFontTx/>
              <a:buNone/>
              <a:tabLst/>
              <a:defRPr sz="9600" b="0" cap="none">
                <a:solidFill>
                  <a:schemeClr val="bg1"/>
                </a:solidFill>
              </a:defRPr>
            </a:lvl1pPr>
          </a:lstStyle>
          <a:p>
            <a:r>
              <a:rPr lang="fi-FI" dirty="0" smtClean="0"/>
              <a:t>Kiitos!</a:t>
            </a:r>
            <a:endParaRPr lang="fi-FI" dirty="0"/>
          </a:p>
        </p:txBody>
      </p:sp>
      <p:sp>
        <p:nvSpPr>
          <p:cNvPr id="13" name="Tekstin paikkamerkki 2"/>
          <p:cNvSpPr>
            <a:spLocks noGrp="1"/>
          </p:cNvSpPr>
          <p:nvPr>
            <p:ph type="body" idx="1" hasCustomPrompt="1"/>
          </p:nvPr>
        </p:nvSpPr>
        <p:spPr>
          <a:xfrm>
            <a:off x="1283748" y="3621021"/>
            <a:ext cx="6576504" cy="576064"/>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err="1" smtClean="0"/>
              <a:t>stm.fi</a:t>
            </a:r>
            <a:r>
              <a:rPr lang="fi-FI" dirty="0" smtClean="0"/>
              <a:t>            #IKIOMAT</a:t>
            </a:r>
          </a:p>
          <a:p>
            <a:endParaRPr lang="fi-FI" dirty="0"/>
          </a:p>
        </p:txBody>
      </p:sp>
      <p:sp>
        <p:nvSpPr>
          <p:cNvPr id="15" name="Tekstin paikkamerkki 2"/>
          <p:cNvSpPr>
            <a:spLocks noGrp="1"/>
          </p:cNvSpPr>
          <p:nvPr>
            <p:ph type="body" idx="13" hasCustomPrompt="1"/>
          </p:nvPr>
        </p:nvSpPr>
        <p:spPr>
          <a:xfrm>
            <a:off x="1283748" y="5253203"/>
            <a:ext cx="6576504" cy="576064"/>
          </a:xfrm>
        </p:spPr>
        <p:txBody>
          <a:bodyPr anchor="t">
            <a:normAutofit/>
          </a:bodyPr>
          <a:lstStyle>
            <a:lvl1pPr marL="0" indent="0" algn="ctr">
              <a:buNone/>
              <a:defRPr sz="1400" b="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smtClean="0">
                <a:latin typeface="Arial" panose="020B0604020202020204" pitchFamily="34" charset="0"/>
                <a:cs typeface="Arial" panose="020B0604020202020204" pitchFamily="34" charset="0"/>
              </a:rPr>
              <a:t>Tila omille yhteystiedoille</a:t>
            </a:r>
            <a:endParaRPr lang="fi-FI" dirty="0">
              <a:latin typeface="Arial" panose="020B0604020202020204" pitchFamily="34" charset="0"/>
              <a:cs typeface="Arial" panose="020B0604020202020204" pitchFamily="34" charset="0"/>
            </a:endParaRPr>
          </a:p>
        </p:txBody>
      </p:sp>
      <p:sp>
        <p:nvSpPr>
          <p:cNvPr id="16" name="Tekstin paikkamerkki 2"/>
          <p:cNvSpPr>
            <a:spLocks noGrp="1"/>
          </p:cNvSpPr>
          <p:nvPr>
            <p:ph type="body" idx="14" hasCustomPrompt="1"/>
          </p:nvPr>
        </p:nvSpPr>
        <p:spPr>
          <a:xfrm>
            <a:off x="1283748" y="4197085"/>
            <a:ext cx="6576504" cy="576064"/>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err="1" smtClean="0">
                <a:latin typeface="Arial" panose="020B0604020202020204" pitchFamily="34" charset="0"/>
                <a:cs typeface="Arial" panose="020B0604020202020204" pitchFamily="34" charset="0"/>
              </a:rPr>
              <a:t>stm.fi/hankkeet/koti-ja-omaishoito</a:t>
            </a:r>
            <a:endParaRPr lang="fi-FI" dirty="0">
              <a:latin typeface="Arial" panose="020B0604020202020204" pitchFamily="34" charset="0"/>
              <a:cs typeface="Arial" panose="020B0604020202020204" pitchFamily="34" charset="0"/>
            </a:endParaRPr>
          </a:p>
        </p:txBody>
      </p:sp>
      <p:sp>
        <p:nvSpPr>
          <p:cNvPr id="20" name="Suorakulmio 19"/>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6635" y="261720"/>
            <a:ext cx="1444978" cy="1056115"/>
          </a:xfrm>
          <a:prstGeom prst="rect">
            <a:avLst/>
          </a:prstGeom>
        </p:spPr>
      </p:pic>
    </p:spTree>
    <p:extLst>
      <p:ext uri="{BB962C8B-B14F-4D97-AF65-F5344CB8AC3E}">
        <p14:creationId xmlns:p14="http://schemas.microsoft.com/office/powerpoint/2010/main" val="23381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11560" y="4065093"/>
            <a:ext cx="7772400" cy="1362075"/>
          </a:xfrm>
        </p:spPr>
        <p:txBody>
          <a:bodyPr anchor="t"/>
          <a:lstStyle>
            <a:lvl1pPr algn="l">
              <a:lnSpc>
                <a:spcPct val="100000"/>
              </a:lnSpc>
              <a:defRPr sz="4000" b="1" cap="all"/>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611560" y="2564905"/>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i-FI" dirty="0" smtClean="0"/>
              <a:t>Muokkaa tekstin perustyylejä napsauttamalla</a:t>
            </a:r>
          </a:p>
        </p:txBody>
      </p:sp>
      <p:sp>
        <p:nvSpPr>
          <p:cNvPr id="7"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10" name="Päivämäärän paikkamerkki 3"/>
          <p:cNvSpPr>
            <a:spLocks noGrp="1"/>
          </p:cNvSpPr>
          <p:nvPr>
            <p:ph type="dt" sz="half" idx="2"/>
          </p:nvPr>
        </p:nvSpPr>
        <p:spPr>
          <a:xfrm>
            <a:off x="1259632" y="6328239"/>
            <a:ext cx="151216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11" name="Dian numeron paikkamerkki 5"/>
          <p:cNvSpPr>
            <a:spLocks noGrp="1"/>
          </p:cNvSpPr>
          <p:nvPr>
            <p:ph type="sldNum" sz="quarter" idx="4"/>
          </p:nvPr>
        </p:nvSpPr>
        <p:spPr>
          <a:xfrm>
            <a:off x="457200" y="6328239"/>
            <a:ext cx="60049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42816982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sisalto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4" name="Alatunnisteen paikkamerkki 3"/>
          <p:cNvSpPr>
            <a:spLocks noGrp="1"/>
          </p:cNvSpPr>
          <p:nvPr>
            <p:ph type="ftr" sz="quarter" idx="11"/>
          </p:nvPr>
        </p:nvSpPr>
        <p:spPr/>
        <p:txBody>
          <a:body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
        <p:nvSpPr>
          <p:cNvPr id="6" name="Title 1"/>
          <p:cNvSpPr>
            <a:spLocks noGrp="1"/>
          </p:cNvSpPr>
          <p:nvPr>
            <p:ph type="title"/>
          </p:nvPr>
        </p:nvSpPr>
        <p:spPr>
          <a:xfrm>
            <a:off x="467544" y="548681"/>
            <a:ext cx="8208912" cy="768085"/>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Sisällön paikkamerkki 3"/>
          <p:cNvSpPr>
            <a:spLocks noGrp="1"/>
          </p:cNvSpPr>
          <p:nvPr>
            <p:ph sz="half" idx="2"/>
          </p:nvPr>
        </p:nvSpPr>
        <p:spPr>
          <a:xfrm>
            <a:off x="2843809" y="1508787"/>
            <a:ext cx="5832647" cy="4416491"/>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8" name="Picture Placeholder 10"/>
          <p:cNvSpPr>
            <a:spLocks noGrp="1"/>
          </p:cNvSpPr>
          <p:nvPr>
            <p:ph type="pic" sz="quarter" idx="15"/>
          </p:nvPr>
        </p:nvSpPr>
        <p:spPr>
          <a:xfrm>
            <a:off x="467545" y="1508789"/>
            <a:ext cx="2232248" cy="1344148"/>
          </a:xfrm>
        </p:spPr>
        <p:txBody>
          <a:bodyPr/>
          <a:lstStyle/>
          <a:p>
            <a:r>
              <a:rPr lang="fi-FI" dirty="0" smtClean="0"/>
              <a:t>Lisää kuva napsauttamalla kuvaketta</a:t>
            </a:r>
            <a:endParaRPr lang="en-US" dirty="0"/>
          </a:p>
        </p:txBody>
      </p:sp>
      <p:sp>
        <p:nvSpPr>
          <p:cNvPr id="9" name="Picture Placeholder 10"/>
          <p:cNvSpPr>
            <a:spLocks noGrp="1"/>
          </p:cNvSpPr>
          <p:nvPr>
            <p:ph type="pic" sz="quarter" idx="16"/>
          </p:nvPr>
        </p:nvSpPr>
        <p:spPr>
          <a:xfrm>
            <a:off x="467545" y="3044957"/>
            <a:ext cx="2232248" cy="1440160"/>
          </a:xfrm>
        </p:spPr>
        <p:txBody>
          <a:bodyPr/>
          <a:lstStyle/>
          <a:p>
            <a:r>
              <a:rPr lang="fi-FI" dirty="0" smtClean="0"/>
              <a:t>Lisää kuva napsauttamalla kuvaketta</a:t>
            </a:r>
            <a:endParaRPr lang="en-US" dirty="0"/>
          </a:p>
        </p:txBody>
      </p:sp>
      <p:sp>
        <p:nvSpPr>
          <p:cNvPr id="10" name="Picture Placeholder 10"/>
          <p:cNvSpPr>
            <a:spLocks noGrp="1"/>
          </p:cNvSpPr>
          <p:nvPr>
            <p:ph type="pic" sz="quarter" idx="17"/>
          </p:nvPr>
        </p:nvSpPr>
        <p:spPr>
          <a:xfrm>
            <a:off x="467545" y="4677139"/>
            <a:ext cx="2232248" cy="1248140"/>
          </a:xfrm>
        </p:spPr>
        <p:txBody>
          <a:bodyPr/>
          <a:lstStyle/>
          <a:p>
            <a:r>
              <a:rPr lang="fi-FI" dirty="0" smtClean="0"/>
              <a:t>Lisää kuva napsauttamalla kuvaketta</a:t>
            </a:r>
            <a:endParaRPr lang="en-US" dirty="0"/>
          </a:p>
        </p:txBody>
      </p:sp>
    </p:spTree>
    <p:extLst>
      <p:ext uri="{BB962C8B-B14F-4D97-AF65-F5344CB8AC3E}">
        <p14:creationId xmlns:p14="http://schemas.microsoft.com/office/powerpoint/2010/main" val="196076042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ko kuvan sivu">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Suorakulmio 12"/>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3" name="Alatunnisteen paikkamerkki 2"/>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
        <p:nvSpPr>
          <p:cNvPr id="12" name="Sisällön paikkamerkki 2"/>
          <p:cNvSpPr>
            <a:spLocks noGrp="1"/>
          </p:cNvSpPr>
          <p:nvPr>
            <p:ph idx="1"/>
          </p:nvPr>
        </p:nvSpPr>
        <p:spPr>
          <a:xfrm>
            <a:off x="457200" y="2233481"/>
            <a:ext cx="4042792"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7" name="Suorakulmio 16"/>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414172780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2" y="273050"/>
            <a:ext cx="3008313" cy="1162051"/>
          </a:xfrm>
        </p:spPr>
        <p:txBody>
          <a:bodyPr anchor="b"/>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3575050" y="273053"/>
            <a:ext cx="5111750" cy="5853113"/>
          </a:xfrm>
        </p:spPr>
        <p:txBody>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Tekstin paikkamerkki 3"/>
          <p:cNvSpPr>
            <a:spLocks noGrp="1"/>
          </p:cNvSpPr>
          <p:nvPr>
            <p:ph type="body" sz="half" idx="2"/>
          </p:nvPr>
        </p:nvSpPr>
        <p:spPr>
          <a:xfrm>
            <a:off x="457202" y="1435103"/>
            <a:ext cx="3008313" cy="4691063"/>
          </a:xfrm>
        </p:spPr>
        <p:txBody>
          <a:bodyPr>
            <a:normAutofit/>
          </a:bodyPr>
          <a:lstStyle>
            <a:lvl1pPr marL="0" indent="0">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dirty="0" smtClean="0"/>
              <a:t>Muokkaa tekstin perustyylejä napsauttamalla</a:t>
            </a:r>
          </a:p>
        </p:txBody>
      </p:sp>
      <p:sp>
        <p:nvSpPr>
          <p:cNvPr id="5" name="Päivämäärän paikkamerkki 4"/>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6" name="Alatunnisteen paikkamerkki 5"/>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1841111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nsi turkoosi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Suorakulmio 22"/>
          <p:cNvSpPr/>
          <p:nvPr userDrawn="1"/>
        </p:nvSpPr>
        <p:spPr>
          <a:xfrm>
            <a:off x="0" y="932724"/>
            <a:ext cx="9144000" cy="5088565"/>
          </a:xfrm>
          <a:prstGeom prst="rect">
            <a:avLst/>
          </a:prstGeom>
          <a:gradFill>
            <a:gsLst>
              <a:gs pos="30000">
                <a:schemeClr val="bg1">
                  <a:alpha val="0"/>
                </a:schemeClr>
              </a:gs>
              <a:gs pos="100000">
                <a:srgbClr val="008B9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sp>
        <p:nvSpPr>
          <p:cNvPr id="2" name="Suorakulmio 1"/>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sp>
        <p:nvSpPr>
          <p:cNvPr id="16" name="Otsikko 1"/>
          <p:cNvSpPr>
            <a:spLocks noGrp="1"/>
          </p:cNvSpPr>
          <p:nvPr>
            <p:ph type="title" hasCustomPrompt="1"/>
          </p:nvPr>
        </p:nvSpPr>
        <p:spPr>
          <a:xfrm>
            <a:off x="291601" y="3332990"/>
            <a:ext cx="6564783" cy="1824203"/>
          </a:xfrm>
        </p:spPr>
        <p:txBody>
          <a:bodyPr anchor="b">
            <a:noAutofit/>
          </a:bodyPr>
          <a:lstStyle>
            <a:lvl1pPr marL="0" marR="0" indent="0" algn="l" defTabSz="914378" rtl="0" eaLnBrk="1" fontAlgn="auto" latinLnBrk="0" hangingPunct="1">
              <a:lnSpc>
                <a:spcPct val="100000"/>
              </a:lnSpc>
              <a:spcBef>
                <a:spcPct val="0"/>
              </a:spcBef>
              <a:spcAft>
                <a:spcPts val="0"/>
              </a:spcAft>
              <a:buClrTx/>
              <a:buSzTx/>
              <a:buFontTx/>
              <a:buNone/>
              <a:tabLst/>
              <a:defRPr sz="3600" b="0" cap="none" baseline="0">
                <a:solidFill>
                  <a:schemeClr val="bg1"/>
                </a:solidFill>
              </a:defRPr>
            </a:lvl1pPr>
          </a:lstStyle>
          <a:p>
            <a:r>
              <a:rPr lang="fi-FI" dirty="0" smtClean="0"/>
              <a:t>Esityksen </a:t>
            </a:r>
            <a:br>
              <a:rPr lang="fi-FI" dirty="0" smtClean="0"/>
            </a:br>
            <a:r>
              <a:rPr lang="fi-FI" dirty="0" smtClean="0"/>
              <a:t>otsikko tähän</a:t>
            </a:r>
            <a:endParaRPr lang="fi-FI" dirty="0"/>
          </a:p>
        </p:txBody>
      </p:sp>
      <p:sp>
        <p:nvSpPr>
          <p:cNvPr id="17" name="Tekstin paikkamerkki 2"/>
          <p:cNvSpPr>
            <a:spLocks noGrp="1"/>
          </p:cNvSpPr>
          <p:nvPr>
            <p:ph type="body" idx="1" hasCustomPrompt="1"/>
          </p:nvPr>
        </p:nvSpPr>
        <p:spPr>
          <a:xfrm>
            <a:off x="291600" y="5253203"/>
            <a:ext cx="6584656" cy="576064"/>
          </a:xfrm>
        </p:spPr>
        <p:txBody>
          <a:bodyPr anchor="t">
            <a:normAutofit/>
          </a:bodyPr>
          <a:lstStyle>
            <a:lvl1pPr marL="0" indent="0" algn="l">
              <a:buNone/>
              <a:defRPr sz="1600" b="1">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smtClean="0">
                <a:latin typeface="Arial" panose="020B0604020202020204" pitchFamily="34" charset="0"/>
                <a:cs typeface="Arial" panose="020B0604020202020204" pitchFamily="34" charset="0"/>
              </a:rPr>
              <a:t>Tähän alaotsikko</a:t>
            </a:r>
            <a:endParaRPr lang="fi-FI" dirty="0">
              <a:latin typeface="Arial" panose="020B0604020202020204" pitchFamily="34" charset="0"/>
              <a:cs typeface="Arial" panose="020B0604020202020204" pitchFamily="34" charset="0"/>
            </a:endParaRPr>
          </a:p>
        </p:txBody>
      </p:sp>
      <p:sp>
        <p:nvSpPr>
          <p:cNvPr id="14"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13" name="Suorakulmio 12"/>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6635" y="261720"/>
            <a:ext cx="1444978" cy="1056115"/>
          </a:xfrm>
          <a:prstGeom prst="rect">
            <a:avLst/>
          </a:prstGeom>
        </p:spPr>
      </p:pic>
      <p:sp>
        <p:nvSpPr>
          <p:cNvPr id="24" name="Päivämäärän paikkamerkki 3"/>
          <p:cNvSpPr>
            <a:spLocks noGrp="1"/>
          </p:cNvSpPr>
          <p:nvPr>
            <p:ph type="dt" sz="half" idx="2"/>
          </p:nvPr>
        </p:nvSpPr>
        <p:spPr>
          <a:xfrm>
            <a:off x="1259632" y="6328239"/>
            <a:ext cx="151216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25" name="Dian numeron paikkamerkki 5"/>
          <p:cNvSpPr>
            <a:spLocks noGrp="1"/>
          </p:cNvSpPr>
          <p:nvPr>
            <p:ph type="sldNum" sz="quarter" idx="4"/>
          </p:nvPr>
        </p:nvSpPr>
        <p:spPr>
          <a:xfrm>
            <a:off x="457200" y="6328239"/>
            <a:ext cx="60049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72599519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1"/>
            <a:ext cx="5486400" cy="566739"/>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fi-FI"/>
          </a:p>
        </p:txBody>
      </p:sp>
      <p:sp>
        <p:nvSpPr>
          <p:cNvPr id="4" name="Tekstin paikkamerkki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6" name="Alatunnisteen paikkamerkki 5"/>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101644755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24942222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06375"/>
            <a:ext cx="2057400" cy="5718903"/>
          </a:xfrm>
        </p:spPr>
        <p:txBody>
          <a:bodyPr vert="eaVert"/>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ystysuoran tekstin paikkamerkki 2"/>
          <p:cNvSpPr>
            <a:spLocks noGrp="1"/>
          </p:cNvSpPr>
          <p:nvPr>
            <p:ph type="body" orient="vert" idx="1"/>
          </p:nvPr>
        </p:nvSpPr>
        <p:spPr>
          <a:xfrm>
            <a:off x="457200" y="206375"/>
            <a:ext cx="6019800" cy="5718903"/>
          </a:xfrm>
        </p:spPr>
        <p:txBody>
          <a:bodyPr vert="eaVert"/>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410319873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835153"/>
            <a:ext cx="6734175" cy="4057915"/>
          </a:xfrm>
          <a:prstGeom prst="rect">
            <a:avLst/>
          </a:prstGeom>
        </p:spPr>
        <p:txBody>
          <a:bodyPr vert="horz" lIns="91440" tIns="45720" rIns="91440" bIns="45720" rtlCol="0">
            <a:noAutofit/>
          </a:bodyPr>
          <a:lstStyle>
            <a:lvl1pPr marL="179380" indent="-179380">
              <a:buFont typeface="Arial"/>
              <a:buChar char="•"/>
              <a:defRPr/>
            </a:lvl1pPr>
            <a:lvl2pPr marL="539974" indent="-179992">
              <a:buFont typeface="Lucida Grande"/>
              <a:buChar char="–"/>
              <a:defRPr/>
            </a:lvl2pPr>
            <a:lvl3pPr marL="899956" indent="-179992">
              <a:buSzPct val="60000"/>
              <a:buFont typeface="Courier New"/>
              <a:buChar char="o"/>
              <a:defRPr/>
            </a:lvl3pPr>
            <a:lvl4pPr marL="1259938" indent="-179992">
              <a:buSzPct val="100000"/>
              <a:buFont typeface="Lucida Grande"/>
              <a:buChar char="–"/>
              <a:defRPr/>
            </a:lvl4pPr>
            <a:lvl5pPr marL="161992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506414"/>
            <a:ext cx="7412952" cy="998539"/>
          </a:xfrm>
          <a:prstGeom prst="rect">
            <a:avLst/>
          </a:prstGeom>
        </p:spPr>
        <p:txBody>
          <a:bodyPr vert="horz" lIns="0" tIns="0" rIns="9144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160780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40617887-D58C-4B8F-99E1-98756754333C}"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4104338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506418"/>
            <a:ext cx="3829050" cy="1567919"/>
          </a:xfrm>
          <a:prstGeom prst="rect">
            <a:avLst/>
          </a:prstGeom>
        </p:spPr>
        <p:txBody>
          <a:bodyPr vert="horz" lIns="91440" tIns="45720" rIns="91440" bIns="45720" rtlCol="0">
            <a:noAutofit/>
          </a:bodyPr>
          <a:lstStyle>
            <a:lvl1pPr marL="0" indent="0">
              <a:buFontTx/>
              <a:buNone/>
              <a:defRPr/>
            </a:lvl1pPr>
            <a:lvl2pPr marL="359982" indent="-179992">
              <a:buFont typeface="Arial"/>
              <a:buChar char="•"/>
              <a:defRPr/>
            </a:lvl2pPr>
            <a:lvl3pPr marL="575972" indent="-179992">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3" y="506414"/>
            <a:ext cx="3463327" cy="998539"/>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1891515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tsikko ja sisältö" userDrawn="1">
  <p:cSld name="1_Otsikko ja sisältö">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B90F35-741A-43CB-9821-D77E860D2453}"/>
              </a:ext>
            </a:extLst>
          </p:cNvPr>
          <p:cNvSpPr>
            <a:spLocks noGrp="1"/>
          </p:cNvSpPr>
          <p:nvPr>
            <p:ph type="title" hasCustomPrompt="1"/>
          </p:nvPr>
        </p:nvSpPr>
        <p:spPr/>
        <p:txBody>
          <a:bodyPr/>
          <a:lstStyle>
            <a:lvl1pPr>
              <a:defRPr/>
            </a:lvl1pPr>
          </a:lstStyle>
          <a:p>
            <a:r>
              <a:rPr lang="fi-FI" noProof="0" dirty="0" smtClean="0"/>
              <a:t>Dian otsikko</a:t>
            </a:r>
            <a:endParaRPr lang="fi-FI" noProof="0" dirty="0"/>
          </a:p>
        </p:txBody>
      </p:sp>
      <p:sp>
        <p:nvSpPr>
          <p:cNvPr id="4" name="Sisällön paikkamerkki 3"/>
          <p:cNvSpPr>
            <a:spLocks noGrp="1"/>
          </p:cNvSpPr>
          <p:nvPr>
            <p:ph sz="quarter" idx="10"/>
          </p:nvPr>
        </p:nvSpPr>
        <p:spPr>
          <a:xfrm>
            <a:off x="461700" y="1731600"/>
            <a:ext cx="8221500" cy="4356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4"/>
          <p:cNvSpPr>
            <a:spLocks noGrp="1"/>
          </p:cNvSpPr>
          <p:nvPr>
            <p:ph type="dt" sz="half" idx="11"/>
          </p:nvPr>
        </p:nvSpPr>
        <p:spPr/>
        <p:txBody>
          <a:bodyPr/>
          <a:lstStyle/>
          <a:p>
            <a:r>
              <a:rPr lang="fi-FI" smtClean="0">
                <a:solidFill>
                  <a:prstClr val="black">
                    <a:tint val="75000"/>
                  </a:prstClr>
                </a:solidFill>
              </a:rPr>
              <a:t>7.11.2018</a:t>
            </a:r>
            <a:endParaRPr lang="fi-FI" dirty="0">
              <a:solidFill>
                <a:prstClr val="black">
                  <a:tint val="75000"/>
                </a:prstClr>
              </a:solidFill>
            </a:endParaRPr>
          </a:p>
        </p:txBody>
      </p:sp>
      <p:sp>
        <p:nvSpPr>
          <p:cNvPr id="9" name="Dian numeron paikkamerkki 8"/>
          <p:cNvSpPr>
            <a:spLocks noGrp="1"/>
          </p:cNvSpPr>
          <p:nvPr>
            <p:ph type="sldNum" sz="quarter" idx="12"/>
          </p:nvPr>
        </p:nvSpPr>
        <p:spPr/>
        <p:txBody>
          <a:bodyPr/>
          <a:lstStyle/>
          <a:p>
            <a:fld id="{C16B9C06-57B6-4FA7-ABB8-42C00465D075}" type="slidenum">
              <a:rPr lang="fi-FI" smtClean="0">
                <a:solidFill>
                  <a:srgbClr val="90C226"/>
                </a:solidFill>
              </a:rPr>
              <a:pPr/>
              <a:t>‹#›</a:t>
            </a:fld>
            <a:endParaRPr lang="fi-FI" dirty="0">
              <a:solidFill>
                <a:srgbClr val="90C226"/>
              </a:solidFill>
            </a:endParaRPr>
          </a:p>
        </p:txBody>
      </p:sp>
    </p:spTree>
    <p:extLst>
      <p:ext uri="{BB962C8B-B14F-4D97-AF65-F5344CB8AC3E}">
        <p14:creationId xmlns:p14="http://schemas.microsoft.com/office/powerpoint/2010/main" val="3615368951"/>
      </p:ext>
    </p:extLst>
  </p:cSld>
  <p:clrMapOvr>
    <a:masterClrMapping/>
  </p:clrMapOvr>
  <p:hf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Etu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551329" y="2553130"/>
            <a:ext cx="6858000" cy="2387600"/>
          </a:xfrm>
        </p:spPr>
        <p:txBody>
          <a:bodyPr anchor="b">
            <a:noAutofit/>
          </a:bodyPr>
          <a:lstStyle>
            <a:lvl1pPr algn="l">
              <a:lnSpc>
                <a:spcPct val="113000"/>
              </a:lnSpc>
              <a:defRPr sz="3000">
                <a:latin typeface="+mj-lt"/>
              </a:defRPr>
            </a:lvl1pPr>
          </a:lstStyle>
          <a:p>
            <a:r>
              <a:rPr lang="fi-FI" dirty="0" smtClean="0"/>
              <a:t>NAPAKKA</a:t>
            </a:r>
            <a:br>
              <a:rPr lang="fi-FI" dirty="0" smtClean="0"/>
            </a:br>
            <a:r>
              <a:rPr lang="fi-FI" dirty="0" smtClean="0"/>
              <a:t>ESITYKSEN OTSIKKO</a:t>
            </a:r>
            <a:br>
              <a:rPr lang="fi-FI" dirty="0" smtClean="0"/>
            </a:br>
            <a:r>
              <a:rPr lang="fi-FI" dirty="0" smtClean="0"/>
              <a:t>TÄHÄN</a:t>
            </a:r>
            <a:endParaRPr lang="fi-FI" dirty="0"/>
          </a:p>
        </p:txBody>
      </p:sp>
    </p:spTree>
    <p:extLst>
      <p:ext uri="{BB962C8B-B14F-4D97-AF65-F5344CB8AC3E}">
        <p14:creationId xmlns:p14="http://schemas.microsoft.com/office/powerpoint/2010/main" val="269876836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3375"/>
            </a:lvl1pPr>
          </a:lstStyle>
          <a:p>
            <a:r>
              <a:rPr lang="fi-FI" smtClean="0"/>
              <a:t>Muokkaa perustyyl. napsautt.</a:t>
            </a:r>
            <a:endParaRPr lang="fi-FI"/>
          </a:p>
        </p:txBody>
      </p:sp>
      <p:sp>
        <p:nvSpPr>
          <p:cNvPr id="3" name="Alaotsikko 2"/>
          <p:cNvSpPr>
            <a:spLocks noGrp="1"/>
          </p:cNvSpPr>
          <p:nvPr>
            <p:ph type="subTitle" idx="1"/>
          </p:nvPr>
        </p:nvSpPr>
        <p:spPr>
          <a:xfrm>
            <a:off x="1143000" y="3602039"/>
            <a:ext cx="6858000" cy="165576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0F0BB92-5009-462C-B58F-79D9AD293668}" type="datetime1">
              <a:rPr lang="fi-FI" smtClean="0">
                <a:solidFill>
                  <a:srgbClr val="484A4B">
                    <a:lumMod val="65000"/>
                    <a:lumOff val="35000"/>
                  </a:srgbClr>
                </a:solidFill>
              </a:rPr>
              <a:pPr/>
              <a:t>30.11.2018</a:t>
            </a:fld>
            <a:endParaRPr lang="fi-FI">
              <a:solidFill>
                <a:srgbClr val="484A4B">
                  <a:lumMod val="65000"/>
                  <a:lumOff val="35000"/>
                </a:srgbClr>
              </a:solidFill>
            </a:endParaRPr>
          </a:p>
        </p:txBody>
      </p:sp>
      <p:sp>
        <p:nvSpPr>
          <p:cNvPr id="5" name="Alatunnisteen paikkamerkki 4"/>
          <p:cNvSpPr>
            <a:spLocks noGrp="1"/>
          </p:cNvSpPr>
          <p:nvPr>
            <p:ph type="ftr" sz="quarter" idx="11"/>
          </p:nvPr>
        </p:nvSpPr>
        <p:spPr>
          <a:xfrm>
            <a:off x="3028950" y="6356353"/>
            <a:ext cx="3086100" cy="365125"/>
          </a:xfrm>
          <a:prstGeom prst="rect">
            <a:avLst/>
          </a:prstGeom>
        </p:spPr>
        <p:txBody>
          <a:bodyPr/>
          <a:lstStyle/>
          <a:p>
            <a:r>
              <a:rPr lang="fi-FI" smtClean="0">
                <a:solidFill>
                  <a:srgbClr val="484A4B"/>
                </a:solidFill>
              </a:rPr>
              <a:t>Johanna Ritvanen</a:t>
            </a:r>
            <a:endParaRPr lang="fi-FI">
              <a:solidFill>
                <a:srgbClr val="484A4B"/>
              </a:solidFill>
            </a:endParaRPr>
          </a:p>
        </p:txBody>
      </p:sp>
      <p:sp>
        <p:nvSpPr>
          <p:cNvPr id="6" name="Dian numeron paikkamerkki 5"/>
          <p:cNvSpPr>
            <a:spLocks noGrp="1"/>
          </p:cNvSpPr>
          <p:nvPr>
            <p:ph type="sldNum" sz="quarter" idx="12"/>
          </p:nvPr>
        </p:nvSpPr>
        <p:spPr/>
        <p:txBody>
          <a:bodyPr/>
          <a:lstStyle/>
          <a:p>
            <a:fld id="{A9E55905-74D6-46A1-9941-83553C1AF43A}"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7259162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isältösivu ilman kuva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smtClean="0"/>
              <a:t>DIAN LYHYT OTSIKKO</a:t>
            </a:r>
            <a:endParaRPr lang="fi-FI" dirty="0"/>
          </a:p>
        </p:txBody>
      </p:sp>
      <p:sp>
        <p:nvSpPr>
          <p:cNvPr id="10" name="Sisällön paikkamerkki 2"/>
          <p:cNvSpPr>
            <a:spLocks noGrp="1"/>
          </p:cNvSpPr>
          <p:nvPr>
            <p:ph idx="1"/>
          </p:nvPr>
        </p:nvSpPr>
        <p:spPr>
          <a:xfrm>
            <a:off x="1755960" y="1138518"/>
            <a:ext cx="7128064" cy="5038445"/>
          </a:xfrm>
        </p:spPr>
        <p:txBody>
          <a:bodyPr>
            <a:noAutofit/>
          </a:bodyPr>
          <a:lstStyle>
            <a:lvl1pPr>
              <a:defRPr>
                <a:latin typeface="+mn-lt"/>
                <a:ea typeface="Myriad Pro" charset="0"/>
                <a:cs typeface="Myriad Pro" charset="0"/>
              </a:defRPr>
            </a:lvl1pPr>
          </a:lstStyle>
          <a:p>
            <a:pPr lvl="0"/>
            <a:r>
              <a:rPr lang="fi-FI" dirty="0" smtClean="0"/>
              <a:t>Muokkaa tekstin perustyylejä napsauttamalla</a:t>
            </a:r>
          </a:p>
        </p:txBody>
      </p:sp>
      <p:sp>
        <p:nvSpPr>
          <p:cNvPr id="6" name="Alatunnisteen paikkamerkki 4"/>
          <p:cNvSpPr>
            <a:spLocks noGrp="1"/>
          </p:cNvSpPr>
          <p:nvPr>
            <p:ph type="ftr" sz="quarter" idx="3"/>
          </p:nvPr>
        </p:nvSpPr>
        <p:spPr>
          <a:xfrm>
            <a:off x="3142557" y="6517265"/>
            <a:ext cx="3600000" cy="230509"/>
          </a:xfrm>
          <a:prstGeom prst="rect">
            <a:avLst/>
          </a:prstGeom>
        </p:spPr>
        <p:txBody>
          <a:bodyPr vert="horz" lIns="91440" tIns="45720" rIns="91440" bIns="45720" rtlCol="0" anchor="ctr"/>
          <a:lstStyle>
            <a:lvl1pPr algn="ctr">
              <a:defRPr sz="675" b="1">
                <a:solidFill>
                  <a:schemeClr val="accent1"/>
                </a:solidFill>
              </a:defRPr>
            </a:lvl1pPr>
          </a:lstStyle>
          <a:p>
            <a:pPr algn="l"/>
            <a:r>
              <a:rPr lang="fi-FI" smtClean="0">
                <a:solidFill>
                  <a:srgbClr val="008C95"/>
                </a:solidFill>
              </a:rPr>
              <a:t>KomPAssi-hanke</a:t>
            </a:r>
            <a:endParaRPr lang="fi-FI" dirty="0">
              <a:solidFill>
                <a:srgbClr val="008C95"/>
              </a:solidFill>
            </a:endParaRPr>
          </a:p>
        </p:txBody>
      </p:sp>
    </p:spTree>
    <p:extLst>
      <p:ext uri="{BB962C8B-B14F-4D97-AF65-F5344CB8AC3E}">
        <p14:creationId xmlns:p14="http://schemas.microsoft.com/office/powerpoint/2010/main" val="27196745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Dian otsikko</a:t>
            </a:r>
            <a:endParaRPr lang="fi-FI" dirty="0"/>
          </a:p>
        </p:txBody>
      </p:sp>
      <p:sp>
        <p:nvSpPr>
          <p:cNvPr id="3" name="Sisällön paikkamerkki 2"/>
          <p:cNvSpPr>
            <a:spLocks noGrp="1"/>
          </p:cNvSpPr>
          <p:nvPr>
            <p:ph idx="1" hasCustomPrompt="1"/>
          </p:nvPr>
        </p:nvSpPr>
        <p:spPr/>
        <p:txBody>
          <a:bodyPr/>
          <a:lstStyle>
            <a:lvl1pPr>
              <a:defRPr/>
            </a:lvl1pPr>
          </a:lstStyle>
          <a:p>
            <a:pPr lvl="0"/>
            <a:r>
              <a:rPr lang="fi-FI" dirty="0" smtClean="0"/>
              <a:t>Tekstiosuus</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9" name="Dian numeron paikkamerkki 5"/>
          <p:cNvSpPr txBox="1">
            <a:spLocks/>
          </p:cNvSpPr>
          <p:nvPr userDrawn="1"/>
        </p:nvSpPr>
        <p:spPr>
          <a:xfrm>
            <a:off x="3428256" y="6627449"/>
            <a:ext cx="600498" cy="365125"/>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900" dirty="0">
              <a:solidFill>
                <a:srgbClr val="484A4B">
                  <a:lumMod val="65000"/>
                  <a:lumOff val="35000"/>
                </a:srgbClr>
              </a:solidFill>
            </a:endParaRPr>
          </a:p>
        </p:txBody>
      </p:sp>
      <p:sp>
        <p:nvSpPr>
          <p:cNvPr id="8"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Tree>
    <p:extLst>
      <p:ext uri="{BB962C8B-B14F-4D97-AF65-F5344CB8AC3E}">
        <p14:creationId xmlns:p14="http://schemas.microsoft.com/office/powerpoint/2010/main" val="3004303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Alahankkeen aloitus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551329" y="1818041"/>
            <a:ext cx="6858000" cy="358569"/>
          </a:xfrm>
        </p:spPr>
        <p:txBody>
          <a:bodyPr>
            <a:noAutofit/>
          </a:bodyPr>
          <a:lstStyle>
            <a:lvl1pPr marL="0" indent="0" algn="l">
              <a:buNone/>
              <a:defRPr sz="1350" b="1" baseline="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i-FI" dirty="0" smtClean="0"/>
              <a:t>ALAHANKKEEN NIMI</a:t>
            </a:r>
            <a:endParaRPr lang="fi-FI" dirty="0"/>
          </a:p>
        </p:txBody>
      </p:sp>
      <p:sp>
        <p:nvSpPr>
          <p:cNvPr id="7" name="Otsikko 1"/>
          <p:cNvSpPr>
            <a:spLocks noGrp="1"/>
          </p:cNvSpPr>
          <p:nvPr>
            <p:ph type="ctrTitle" hasCustomPrompt="1"/>
          </p:nvPr>
        </p:nvSpPr>
        <p:spPr>
          <a:xfrm>
            <a:off x="551329" y="2553130"/>
            <a:ext cx="6858000" cy="2387600"/>
          </a:xfrm>
        </p:spPr>
        <p:txBody>
          <a:bodyPr anchor="b">
            <a:noAutofit/>
          </a:bodyPr>
          <a:lstStyle>
            <a:lvl1pPr algn="l">
              <a:lnSpc>
                <a:spcPct val="113000"/>
              </a:lnSpc>
              <a:defRPr sz="3000">
                <a:latin typeface="+mj-lt"/>
              </a:defRPr>
            </a:lvl1pPr>
          </a:lstStyle>
          <a:p>
            <a:r>
              <a:rPr lang="fi-FI" dirty="0" smtClean="0"/>
              <a:t>NAPAKKA</a:t>
            </a:r>
            <a:br>
              <a:rPr lang="fi-FI" dirty="0" smtClean="0"/>
            </a:br>
            <a:r>
              <a:rPr lang="fi-FI" dirty="0" smtClean="0"/>
              <a:t>ESITYKSEN OTSIKKO</a:t>
            </a:r>
            <a:br>
              <a:rPr lang="fi-FI" dirty="0" smtClean="0"/>
            </a:br>
            <a:r>
              <a:rPr lang="fi-FI" dirty="0" smtClean="0"/>
              <a:t>TÄHÄN</a:t>
            </a:r>
            <a:endParaRPr lang="fi-FI" dirty="0"/>
          </a:p>
        </p:txBody>
      </p:sp>
    </p:spTree>
    <p:extLst>
      <p:ext uri="{BB962C8B-B14F-4D97-AF65-F5344CB8AC3E}">
        <p14:creationId xmlns:p14="http://schemas.microsoft.com/office/powerpoint/2010/main" val="402222283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isältösivu neljällä kuvall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smtClean="0"/>
              <a:t>DIAN LYHYT OTSIKKO</a:t>
            </a:r>
            <a:endParaRPr lang="fi-FI" dirty="0"/>
          </a:p>
        </p:txBody>
      </p:sp>
      <p:sp>
        <p:nvSpPr>
          <p:cNvPr id="6" name="Kuvan paikkamerkki 2"/>
          <p:cNvSpPr>
            <a:spLocks noGrp="1"/>
          </p:cNvSpPr>
          <p:nvPr>
            <p:ph type="pic" idx="13"/>
          </p:nvPr>
        </p:nvSpPr>
        <p:spPr>
          <a:xfrm>
            <a:off x="0" y="762003"/>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7" name="Kuvan paikkamerkki 2"/>
          <p:cNvSpPr>
            <a:spLocks noGrp="1"/>
          </p:cNvSpPr>
          <p:nvPr>
            <p:ph type="pic" idx="14"/>
          </p:nvPr>
        </p:nvSpPr>
        <p:spPr>
          <a:xfrm>
            <a:off x="0" y="2300539"/>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8" name="Kuvan paikkamerkki 2"/>
          <p:cNvSpPr>
            <a:spLocks noGrp="1"/>
          </p:cNvSpPr>
          <p:nvPr>
            <p:ph type="pic" idx="16"/>
          </p:nvPr>
        </p:nvSpPr>
        <p:spPr>
          <a:xfrm>
            <a:off x="0" y="5369227"/>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9" name="Kuvan paikkamerkki 2"/>
          <p:cNvSpPr>
            <a:spLocks noGrp="1"/>
          </p:cNvSpPr>
          <p:nvPr>
            <p:ph type="pic" idx="20"/>
          </p:nvPr>
        </p:nvSpPr>
        <p:spPr>
          <a:xfrm>
            <a:off x="0" y="3839075"/>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10" name="Sisällön paikkamerkki 2"/>
          <p:cNvSpPr>
            <a:spLocks noGrp="1"/>
          </p:cNvSpPr>
          <p:nvPr>
            <p:ph idx="1"/>
          </p:nvPr>
        </p:nvSpPr>
        <p:spPr>
          <a:xfrm>
            <a:off x="1755960" y="1138518"/>
            <a:ext cx="7128064" cy="5038445"/>
          </a:xfrm>
        </p:spPr>
        <p:txBody>
          <a:bodyPr>
            <a:noAutofit/>
          </a:bodyPr>
          <a:lstStyle>
            <a:lvl1pPr>
              <a:defRPr>
                <a:latin typeface="+mn-lt"/>
                <a:ea typeface="Myriad Pro" charset="0"/>
                <a:cs typeface="Myriad Pro" charset="0"/>
              </a:defRPr>
            </a:lvl1pPr>
          </a:lstStyle>
          <a:p>
            <a:pPr lvl="0"/>
            <a:r>
              <a:rPr lang="fi-FI" dirty="0" smtClean="0"/>
              <a:t>Muokkaa tekstin perustyylejä napsauttamalla</a:t>
            </a:r>
          </a:p>
        </p:txBody>
      </p:sp>
      <p:sp>
        <p:nvSpPr>
          <p:cNvPr id="12" name="Alatunnisteen paikkamerkki 4"/>
          <p:cNvSpPr>
            <a:spLocks noGrp="1"/>
          </p:cNvSpPr>
          <p:nvPr>
            <p:ph type="ftr" sz="quarter" idx="3"/>
          </p:nvPr>
        </p:nvSpPr>
        <p:spPr>
          <a:xfrm>
            <a:off x="3142557" y="6517265"/>
            <a:ext cx="3600000" cy="230509"/>
          </a:xfrm>
          <a:prstGeom prst="rect">
            <a:avLst/>
          </a:prstGeom>
        </p:spPr>
        <p:txBody>
          <a:bodyPr vert="horz" lIns="91440" tIns="45720" rIns="91440" bIns="45720" rtlCol="0" anchor="ctr"/>
          <a:lstStyle>
            <a:lvl1pPr algn="ctr">
              <a:defRPr sz="675" b="1">
                <a:solidFill>
                  <a:schemeClr val="accent1"/>
                </a:solidFill>
              </a:defRPr>
            </a:lvl1pPr>
          </a:lstStyle>
          <a:p>
            <a:pPr algn="l"/>
            <a:r>
              <a:rPr lang="fi-FI" smtClean="0">
                <a:solidFill>
                  <a:srgbClr val="008C95"/>
                </a:solidFill>
              </a:rPr>
              <a:t>Oskari Orvasto</a:t>
            </a:r>
            <a:endParaRPr lang="fi-FI" dirty="0">
              <a:solidFill>
                <a:srgbClr val="008C95"/>
              </a:solidFill>
            </a:endParaRPr>
          </a:p>
        </p:txBody>
      </p:sp>
    </p:spTree>
    <p:extLst>
      <p:ext uri="{BB962C8B-B14F-4D97-AF65-F5344CB8AC3E}">
        <p14:creationId xmlns:p14="http://schemas.microsoft.com/office/powerpoint/2010/main" val="126391862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isältösivu yhdellä kuvall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smtClean="0"/>
              <a:t>DIAN LYHYT OTSIKKO</a:t>
            </a:r>
            <a:endParaRPr lang="fi-FI" dirty="0"/>
          </a:p>
        </p:txBody>
      </p:sp>
      <p:sp>
        <p:nvSpPr>
          <p:cNvPr id="6" name="Kuvan paikkamerkki 2"/>
          <p:cNvSpPr>
            <a:spLocks noGrp="1"/>
          </p:cNvSpPr>
          <p:nvPr>
            <p:ph type="pic" idx="13"/>
          </p:nvPr>
        </p:nvSpPr>
        <p:spPr>
          <a:xfrm>
            <a:off x="0" y="762003"/>
            <a:ext cx="1602000" cy="14832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
        <p:nvSpPr>
          <p:cNvPr id="10" name="Sisällön paikkamerkki 2"/>
          <p:cNvSpPr>
            <a:spLocks noGrp="1"/>
          </p:cNvSpPr>
          <p:nvPr>
            <p:ph idx="1"/>
          </p:nvPr>
        </p:nvSpPr>
        <p:spPr>
          <a:xfrm>
            <a:off x="1755960" y="1138518"/>
            <a:ext cx="7128064" cy="5038445"/>
          </a:xfrm>
        </p:spPr>
        <p:txBody>
          <a:bodyPr>
            <a:noAutofit/>
          </a:bodyPr>
          <a:lstStyle>
            <a:lvl1pPr>
              <a:defRPr>
                <a:latin typeface="+mn-lt"/>
                <a:ea typeface="Myriad Pro" charset="0"/>
                <a:cs typeface="Myriad Pro" charset="0"/>
              </a:defRPr>
            </a:lvl1pPr>
          </a:lstStyle>
          <a:p>
            <a:pPr lvl="0"/>
            <a:r>
              <a:rPr lang="fi-FI" dirty="0" smtClean="0"/>
              <a:t>Muokkaa tekstin perustyylejä napsauttamalla</a:t>
            </a:r>
          </a:p>
        </p:txBody>
      </p:sp>
      <p:sp>
        <p:nvSpPr>
          <p:cNvPr id="7" name="Alatunnisteen paikkamerkki 4"/>
          <p:cNvSpPr>
            <a:spLocks noGrp="1"/>
          </p:cNvSpPr>
          <p:nvPr>
            <p:ph type="ftr" sz="quarter" idx="3"/>
          </p:nvPr>
        </p:nvSpPr>
        <p:spPr>
          <a:xfrm>
            <a:off x="3142557" y="6517265"/>
            <a:ext cx="3600000" cy="230509"/>
          </a:xfrm>
          <a:prstGeom prst="rect">
            <a:avLst/>
          </a:prstGeom>
        </p:spPr>
        <p:txBody>
          <a:bodyPr vert="horz" lIns="91440" tIns="45720" rIns="91440" bIns="45720" rtlCol="0" anchor="ctr"/>
          <a:lstStyle>
            <a:lvl1pPr algn="ctr">
              <a:defRPr sz="675" b="1">
                <a:solidFill>
                  <a:schemeClr val="accent1"/>
                </a:solidFill>
              </a:defRPr>
            </a:lvl1pPr>
          </a:lstStyle>
          <a:p>
            <a:pPr algn="l"/>
            <a:r>
              <a:rPr lang="fi-FI" smtClean="0">
                <a:solidFill>
                  <a:srgbClr val="008C95"/>
                </a:solidFill>
              </a:rPr>
              <a:t>Oskari Orvasto</a:t>
            </a:r>
            <a:endParaRPr lang="fi-FI" dirty="0">
              <a:solidFill>
                <a:srgbClr val="008C95"/>
              </a:solidFill>
            </a:endParaRPr>
          </a:p>
        </p:txBody>
      </p:sp>
    </p:spTree>
    <p:extLst>
      <p:ext uri="{BB962C8B-B14F-4D97-AF65-F5344CB8AC3E}">
        <p14:creationId xmlns:p14="http://schemas.microsoft.com/office/powerpoint/2010/main" val="427551650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cSld name="Välileh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23888" y="1709740"/>
            <a:ext cx="8294201" cy="2163014"/>
          </a:xfrm>
        </p:spPr>
        <p:txBody>
          <a:bodyPr anchor="b">
            <a:noAutofit/>
          </a:bodyPr>
          <a:lstStyle>
            <a:lvl1pPr algn="ctr">
              <a:defRPr sz="3375" baseline="0">
                <a:latin typeface="+mj-lt"/>
              </a:defRPr>
            </a:lvl1pPr>
          </a:lstStyle>
          <a:p>
            <a:r>
              <a:rPr lang="fi-FI" dirty="0" smtClean="0"/>
              <a:t>Väliotsikko </a:t>
            </a:r>
            <a:br>
              <a:rPr lang="fi-FI" dirty="0" smtClean="0"/>
            </a:br>
            <a:r>
              <a:rPr lang="fi-FI" dirty="0" smtClean="0"/>
              <a:t>ytimekkäästi tähän</a:t>
            </a:r>
            <a:endParaRPr lang="fi-FI" dirty="0"/>
          </a:p>
        </p:txBody>
      </p:sp>
      <p:sp>
        <p:nvSpPr>
          <p:cNvPr id="3" name="Tekstin paikkamerkki 2"/>
          <p:cNvSpPr>
            <a:spLocks noGrp="1"/>
          </p:cNvSpPr>
          <p:nvPr>
            <p:ph type="body" idx="1" hasCustomPrompt="1"/>
          </p:nvPr>
        </p:nvSpPr>
        <p:spPr>
          <a:xfrm>
            <a:off x="623889" y="4589466"/>
            <a:ext cx="8294200" cy="1500187"/>
          </a:xfrm>
        </p:spPr>
        <p:txBody>
          <a:bodyPr>
            <a:noAutofit/>
          </a:bodyPr>
          <a:lstStyle>
            <a:lvl1pPr marL="0" indent="0" algn="ctr">
              <a:buNone/>
              <a:defRPr sz="1500" b="1">
                <a:solidFill>
                  <a:schemeClr val="bg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i-FI" dirty="0" smtClean="0"/>
              <a:t>Välilehdet rytmittävät ja jäsentävät esityksen. </a:t>
            </a:r>
          </a:p>
          <a:p>
            <a:pPr lvl="0"/>
            <a:r>
              <a:rPr lang="fi-FI" dirty="0" smtClean="0"/>
              <a:t>Samalla ne muodostavat hengähdystauon aiheiden välille.</a:t>
            </a:r>
          </a:p>
          <a:p>
            <a:pPr lvl="0"/>
            <a:r>
              <a:rPr lang="fi-FI" dirty="0" smtClean="0"/>
              <a:t>Kannattaa käyttää!</a:t>
            </a:r>
          </a:p>
        </p:txBody>
      </p:sp>
    </p:spTree>
    <p:extLst>
      <p:ext uri="{BB962C8B-B14F-4D97-AF65-F5344CB8AC3E}">
        <p14:creationId xmlns:p14="http://schemas.microsoft.com/office/powerpoint/2010/main" val="183573594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nfograaf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2208186" y="214490"/>
            <a:ext cx="7886700" cy="348296"/>
          </a:xfrm>
        </p:spPr>
        <p:txBody>
          <a:bodyPr>
            <a:noAutofit/>
          </a:bodyPr>
          <a:lstStyle>
            <a:lvl1pPr marL="0" indent="0" algn="l">
              <a:buNone/>
              <a:defRPr sz="1500" b="1" baseline="0">
                <a:solidFill>
                  <a:schemeClr val="bg1"/>
                </a:solidFill>
                <a:latin typeface="+mj-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i-FI" dirty="0" smtClean="0"/>
              <a:t>DIAN OTSIKKO</a:t>
            </a:r>
          </a:p>
        </p:txBody>
      </p:sp>
      <p:sp>
        <p:nvSpPr>
          <p:cNvPr id="4" name="Kuvan paikkamerkki 2"/>
          <p:cNvSpPr>
            <a:spLocks noGrp="1"/>
          </p:cNvSpPr>
          <p:nvPr>
            <p:ph type="pic" idx="10"/>
          </p:nvPr>
        </p:nvSpPr>
        <p:spPr>
          <a:xfrm>
            <a:off x="0" y="711201"/>
            <a:ext cx="9144000" cy="6146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i-FI" dirty="0"/>
          </a:p>
        </p:txBody>
      </p:sp>
    </p:spTree>
    <p:extLst>
      <p:ext uri="{BB962C8B-B14F-4D97-AF65-F5344CB8AC3E}">
        <p14:creationId xmlns:p14="http://schemas.microsoft.com/office/powerpoint/2010/main" val="219315465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turkoosi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Suorakulmio 22"/>
          <p:cNvSpPr/>
          <p:nvPr userDrawn="1"/>
        </p:nvSpPr>
        <p:spPr>
          <a:xfrm>
            <a:off x="0" y="932726"/>
            <a:ext cx="9144000" cy="5088565"/>
          </a:xfrm>
          <a:prstGeom prst="rect">
            <a:avLst/>
          </a:prstGeom>
          <a:gradFill>
            <a:gsLst>
              <a:gs pos="30000">
                <a:schemeClr val="bg1">
                  <a:alpha val="0"/>
                </a:schemeClr>
              </a:gs>
              <a:gs pos="100000">
                <a:srgbClr val="008B9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sp>
        <p:nvSpPr>
          <p:cNvPr id="2" name="Suorakulmio 1"/>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sp>
        <p:nvSpPr>
          <p:cNvPr id="16" name="Otsikko 1"/>
          <p:cNvSpPr>
            <a:spLocks noGrp="1"/>
          </p:cNvSpPr>
          <p:nvPr>
            <p:ph type="title" hasCustomPrompt="1"/>
          </p:nvPr>
        </p:nvSpPr>
        <p:spPr>
          <a:xfrm>
            <a:off x="291602" y="3332991"/>
            <a:ext cx="6564783" cy="1824203"/>
          </a:xfrm>
        </p:spPr>
        <p:txBody>
          <a:bodyPr anchor="b">
            <a:noAutofit/>
          </a:bodyPr>
          <a:lstStyle>
            <a:lvl1pPr marL="0" marR="0" indent="0" algn="l" defTabSz="685784" rtl="0" eaLnBrk="1" fontAlgn="auto" latinLnBrk="0" hangingPunct="1">
              <a:lnSpc>
                <a:spcPct val="100000"/>
              </a:lnSpc>
              <a:spcBef>
                <a:spcPct val="0"/>
              </a:spcBef>
              <a:spcAft>
                <a:spcPts val="0"/>
              </a:spcAft>
              <a:buClrTx/>
              <a:buSzTx/>
              <a:buFontTx/>
              <a:buNone/>
              <a:tabLst/>
              <a:defRPr sz="2700" b="0"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1600" y="5253203"/>
            <a:ext cx="6584656" cy="576064"/>
          </a:xfrm>
        </p:spPr>
        <p:txBody>
          <a:bodyPr anchor="t">
            <a:normAutofit/>
          </a:bodyPr>
          <a:lstStyle>
            <a:lvl1pPr marL="0" indent="0" algn="l">
              <a:buNone/>
              <a:defRPr sz="1200" b="1">
                <a:solidFill>
                  <a:schemeClr val="bg1"/>
                </a:solidFill>
                <a:latin typeface="Arial" panose="020B0604020202020204" pitchFamily="34" charset="0"/>
                <a:cs typeface="Arial" panose="020B0604020202020204" pitchFamily="34" charset="0"/>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r>
              <a:rPr lang="fi-FI" dirty="0">
                <a:latin typeface="Arial" panose="020B0604020202020204" pitchFamily="34" charset="0"/>
                <a:cs typeface="Arial" panose="020B0604020202020204" pitchFamily="34" charset="0"/>
              </a:rPr>
              <a:t>Tähän alaotsikko</a:t>
            </a:r>
          </a:p>
        </p:txBody>
      </p:sp>
      <p:sp>
        <p:nvSpPr>
          <p:cNvPr id="14" name="Alatunnisteen paikkamerkki 4"/>
          <p:cNvSpPr>
            <a:spLocks noGrp="1"/>
          </p:cNvSpPr>
          <p:nvPr>
            <p:ph type="ftr" sz="quarter" idx="3"/>
          </p:nvPr>
        </p:nvSpPr>
        <p:spPr>
          <a:xfrm>
            <a:off x="5924872" y="6328241"/>
            <a:ext cx="2895600" cy="365125"/>
          </a:xfrm>
          <a:prstGeom prst="rect">
            <a:avLst/>
          </a:prstGeom>
        </p:spPr>
        <p:txBody>
          <a:bodyPr vert="horz" lIns="91440" tIns="45720" rIns="91440" bIns="45720" rtlCol="0" anchor="ctr"/>
          <a:lstStyle>
            <a:lvl1pPr algn="r">
              <a:defRPr sz="675">
                <a:solidFill>
                  <a:schemeClr val="tx1">
                    <a:lumMod val="65000"/>
                    <a:lumOff val="35000"/>
                  </a:schemeClr>
                </a:solidFill>
                <a:latin typeface="Arial" panose="020B0604020202020204" pitchFamily="34" charset="0"/>
                <a:cs typeface="Arial" panose="020B0604020202020204" pitchFamily="34" charset="0"/>
              </a:defRPr>
            </a:lvl1pPr>
          </a:lstStyle>
          <a:p>
            <a:endParaRPr lang="fi-FI" dirty="0">
              <a:solidFill>
                <a:srgbClr val="484A4B">
                  <a:lumMod val="65000"/>
                  <a:lumOff val="35000"/>
                </a:srgbClr>
              </a:solidFill>
            </a:endParaRPr>
          </a:p>
        </p:txBody>
      </p:sp>
      <p:sp>
        <p:nvSpPr>
          <p:cNvPr id="13" name="Suorakulmio 12"/>
          <p:cNvSpPr>
            <a:spLocks/>
          </p:cNvSpPr>
          <p:nvPr userDrawn="1"/>
        </p:nvSpPr>
        <p:spPr>
          <a:xfrm>
            <a:off x="0" y="6797044"/>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sp>
        <p:nvSpPr>
          <p:cNvPr id="24" name="Päivämäärän paikkamerkki 3"/>
          <p:cNvSpPr>
            <a:spLocks noGrp="1"/>
          </p:cNvSpPr>
          <p:nvPr>
            <p:ph type="dt" sz="half" idx="2"/>
          </p:nvPr>
        </p:nvSpPr>
        <p:spPr>
          <a:xfrm>
            <a:off x="1259632" y="6328241"/>
            <a:ext cx="1512168" cy="365125"/>
          </a:xfrm>
          <a:prstGeom prst="rect">
            <a:avLst/>
          </a:prstGeom>
        </p:spPr>
        <p:txBody>
          <a:bodyPr vert="horz" lIns="91440" tIns="45720" rIns="91440" bIns="45720" rtlCol="0" anchor="ctr"/>
          <a:lstStyle>
            <a:lvl1pPr algn="l">
              <a:defRPr sz="675">
                <a:solidFill>
                  <a:schemeClr val="tx1">
                    <a:lumMod val="65000"/>
                    <a:lumOff val="35000"/>
                  </a:schemeClr>
                </a:solidFill>
                <a:latin typeface="Arial" panose="020B0604020202020204" pitchFamily="34" charset="0"/>
                <a:cs typeface="Arial" panose="020B0604020202020204" pitchFamily="34" charset="0"/>
              </a:defRPr>
            </a:lvl1pPr>
          </a:lstStyle>
          <a:p>
            <a:fld id="{77E93080-AAD5-45B6-AC6D-9CAA845D53BF}"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25" name="Dian numeron paikkamerkki 5"/>
          <p:cNvSpPr>
            <a:spLocks noGrp="1"/>
          </p:cNvSpPr>
          <p:nvPr>
            <p:ph type="sldNum" sz="quarter" idx="4"/>
          </p:nvPr>
        </p:nvSpPr>
        <p:spPr>
          <a:xfrm>
            <a:off x="457200" y="6328241"/>
            <a:ext cx="600498" cy="365125"/>
          </a:xfrm>
          <a:prstGeom prst="rect">
            <a:avLst/>
          </a:prstGeom>
        </p:spPr>
        <p:txBody>
          <a:bodyPr vert="horz" lIns="91440" tIns="45720" rIns="91440" bIns="45720" rtlCol="0" anchor="ctr"/>
          <a:lstStyle>
            <a:lvl1pPr algn="l">
              <a:defRPr sz="675">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3" y="260650"/>
            <a:ext cx="1224136" cy="1632181"/>
          </a:xfrm>
          <a:prstGeom prst="rect">
            <a:avLst/>
          </a:prstGeom>
        </p:spPr>
      </p:pic>
    </p:spTree>
    <p:extLst>
      <p:ext uri="{BB962C8B-B14F-4D97-AF65-F5344CB8AC3E}">
        <p14:creationId xmlns:p14="http://schemas.microsoft.com/office/powerpoint/2010/main" val="1156516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E3D97A6B-2F8A-4E77-9BF5-88CAD8DF8982}"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9" name="Dian numeron paikkamerkki 5"/>
          <p:cNvSpPr txBox="1">
            <a:spLocks/>
          </p:cNvSpPr>
          <p:nvPr userDrawn="1"/>
        </p:nvSpPr>
        <p:spPr>
          <a:xfrm>
            <a:off x="3428256" y="6627450"/>
            <a:ext cx="600498" cy="365125"/>
          </a:xfrm>
          <a:prstGeom prst="rect">
            <a:avLst/>
          </a:prstGeom>
        </p:spPr>
        <p:txBody>
          <a:bodyPr vert="horz" lIns="68580" tIns="34290" rIns="68580" bIns="3429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675" dirty="0">
              <a:solidFill>
                <a:srgbClr val="484A4B">
                  <a:lumMod val="65000"/>
                  <a:lumOff val="35000"/>
                </a:srgbClr>
              </a:solidFill>
            </a:endParaRPr>
          </a:p>
        </p:txBody>
      </p:sp>
    </p:spTree>
    <p:extLst>
      <p:ext uri="{BB962C8B-B14F-4D97-AF65-F5344CB8AC3E}">
        <p14:creationId xmlns:p14="http://schemas.microsoft.com/office/powerpoint/2010/main" val="14071679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aksi sisältökohdetta + 1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chor="b"/>
          <a:lstStyle>
            <a:lvl1pPr>
              <a:defRPr baseline="0"/>
            </a:lvl1pPr>
          </a:lstStyle>
          <a:p>
            <a:r>
              <a:rPr lang="fi-FI" dirty="0"/>
              <a:t>Kaksi sisältöä, teksti + grafiikka tai 2 palstaa</a:t>
            </a:r>
          </a:p>
        </p:txBody>
      </p:sp>
      <p:sp>
        <p:nvSpPr>
          <p:cNvPr id="3" name="Sisällön paikkamerkki 2"/>
          <p:cNvSpPr>
            <a:spLocks noGrp="1"/>
          </p:cNvSpPr>
          <p:nvPr>
            <p:ph sz="half" idx="1"/>
          </p:nvPr>
        </p:nvSpPr>
        <p:spPr>
          <a:xfrm>
            <a:off x="457200" y="1412777"/>
            <a:ext cx="4038600" cy="4354181"/>
          </a:xfrm>
        </p:spPr>
        <p:txBody>
          <a:bodyPr>
            <a:normAutofit/>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hasCustomPrompt="1"/>
          </p:nvPr>
        </p:nvSpPr>
        <p:spPr>
          <a:xfrm>
            <a:off x="4648200" y="1412777"/>
            <a:ext cx="4038600" cy="4354181"/>
          </a:xfrm>
        </p:spPr>
        <p:txBody>
          <a:bodyPr>
            <a:normAutofit/>
          </a:bodyPr>
          <a:lstStyle>
            <a:lvl1pPr>
              <a:defRPr sz="1350" baseline="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fi-FI" dirty="0"/>
              <a:t>Tähän voi myös tulla grafiikka tai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txBox="1">
            <a:spLocks/>
          </p:cNvSpPr>
          <p:nvPr userDrawn="1"/>
        </p:nvSpPr>
        <p:spPr>
          <a:xfrm>
            <a:off x="1259632" y="6328241"/>
            <a:ext cx="1512168" cy="365125"/>
          </a:xfrm>
          <a:prstGeom prst="rect">
            <a:avLst/>
          </a:prstGeom>
        </p:spPr>
        <p:txBody>
          <a:bodyPr vert="horz" lIns="68580" tIns="34290" rIns="68580" bIns="3429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58686-BE78-4446-8A26-744CEC32980C}" type="datetime1">
              <a:rPr lang="fi-FI" sz="675" smtClean="0">
                <a:solidFill>
                  <a:srgbClr val="484A4B">
                    <a:lumMod val="65000"/>
                    <a:lumOff val="35000"/>
                  </a:srgbClr>
                </a:solidFill>
              </a:rPr>
              <a:pPr/>
              <a:t>30.11.2018</a:t>
            </a:fld>
            <a:endParaRPr lang="fi-FI" sz="675" dirty="0">
              <a:solidFill>
                <a:srgbClr val="484A4B">
                  <a:lumMod val="65000"/>
                  <a:lumOff val="35000"/>
                </a:srgbClr>
              </a:solidFill>
            </a:endParaRPr>
          </a:p>
        </p:txBody>
      </p:sp>
      <p:sp>
        <p:nvSpPr>
          <p:cNvPr id="9" name="Dian numeron paikkamerkki 5"/>
          <p:cNvSpPr txBox="1">
            <a:spLocks/>
          </p:cNvSpPr>
          <p:nvPr userDrawn="1"/>
        </p:nvSpPr>
        <p:spPr>
          <a:xfrm>
            <a:off x="457200" y="6328241"/>
            <a:ext cx="600498" cy="365125"/>
          </a:xfrm>
          <a:prstGeom prst="rect">
            <a:avLst/>
          </a:prstGeom>
        </p:spPr>
        <p:txBody>
          <a:bodyPr vert="horz" lIns="68580" tIns="34290" rIns="68580" bIns="3429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3D37F8-22D3-48E0-8D89-5DDCFAF338AF}" type="slidenum">
              <a:rPr lang="fi-FI" sz="675" smtClean="0">
                <a:solidFill>
                  <a:srgbClr val="484A4B">
                    <a:lumMod val="65000"/>
                    <a:lumOff val="35000"/>
                  </a:srgbClr>
                </a:solidFill>
              </a:rPr>
              <a:pPr/>
              <a:t>‹#›</a:t>
            </a:fld>
            <a:endParaRPr lang="fi-FI" sz="675" dirty="0">
              <a:solidFill>
                <a:srgbClr val="484A4B">
                  <a:lumMod val="65000"/>
                  <a:lumOff val="35000"/>
                </a:srgbClr>
              </a:solidFill>
            </a:endParaRPr>
          </a:p>
        </p:txBody>
      </p:sp>
    </p:spTree>
    <p:extLst>
      <p:ext uri="{BB962C8B-B14F-4D97-AF65-F5344CB8AC3E}">
        <p14:creationId xmlns:p14="http://schemas.microsoft.com/office/powerpoint/2010/main" val="11537862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Kaksi sisältökohdetta + 1 otsikko">
    <p:spTree>
      <p:nvGrpSpPr>
        <p:cNvPr id="1" name=""/>
        <p:cNvGrpSpPr/>
        <p:nvPr/>
      </p:nvGrpSpPr>
      <p:grpSpPr>
        <a:xfrm>
          <a:off x="0" y="0"/>
          <a:ext cx="0" cy="0"/>
          <a:chOff x="0" y="0"/>
          <a:chExt cx="0" cy="0"/>
        </a:xfrm>
      </p:grpSpPr>
      <p:sp>
        <p:nvSpPr>
          <p:cNvPr id="8" name="Päivämäärän paikkamerkki 3"/>
          <p:cNvSpPr txBox="1">
            <a:spLocks/>
          </p:cNvSpPr>
          <p:nvPr userDrawn="1"/>
        </p:nvSpPr>
        <p:spPr>
          <a:xfrm>
            <a:off x="1259632" y="6328241"/>
            <a:ext cx="1512168" cy="365125"/>
          </a:xfrm>
          <a:prstGeom prst="rect">
            <a:avLst/>
          </a:prstGeom>
        </p:spPr>
        <p:txBody>
          <a:bodyPr vert="horz" lIns="68580" tIns="34290" rIns="68580" bIns="3429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58686-BE78-4446-8A26-744CEC32980C}" type="datetime1">
              <a:rPr lang="fi-FI" sz="675" smtClean="0">
                <a:solidFill>
                  <a:srgbClr val="484A4B">
                    <a:lumMod val="65000"/>
                    <a:lumOff val="35000"/>
                  </a:srgbClr>
                </a:solidFill>
              </a:rPr>
              <a:pPr/>
              <a:t>30.11.2018</a:t>
            </a:fld>
            <a:endParaRPr lang="fi-FI" sz="675" dirty="0">
              <a:solidFill>
                <a:srgbClr val="484A4B">
                  <a:lumMod val="65000"/>
                  <a:lumOff val="35000"/>
                </a:srgbClr>
              </a:solidFill>
            </a:endParaRPr>
          </a:p>
        </p:txBody>
      </p:sp>
      <p:sp>
        <p:nvSpPr>
          <p:cNvPr id="9" name="Dian numeron paikkamerkki 5"/>
          <p:cNvSpPr txBox="1">
            <a:spLocks/>
          </p:cNvSpPr>
          <p:nvPr userDrawn="1"/>
        </p:nvSpPr>
        <p:spPr>
          <a:xfrm>
            <a:off x="457200" y="6328241"/>
            <a:ext cx="600498" cy="365125"/>
          </a:xfrm>
          <a:prstGeom prst="rect">
            <a:avLst/>
          </a:prstGeom>
        </p:spPr>
        <p:txBody>
          <a:bodyPr vert="horz" lIns="68580" tIns="34290" rIns="68580" bIns="3429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3D37F8-22D3-48E0-8D89-5DDCFAF338AF}" type="slidenum">
              <a:rPr lang="fi-FI" sz="675" smtClean="0">
                <a:solidFill>
                  <a:srgbClr val="484A4B">
                    <a:lumMod val="65000"/>
                    <a:lumOff val="35000"/>
                  </a:srgbClr>
                </a:solidFill>
              </a:rPr>
              <a:pPr/>
              <a:t>‹#›</a:t>
            </a:fld>
            <a:endParaRPr lang="fi-FI" sz="675" dirty="0">
              <a:solidFill>
                <a:srgbClr val="484A4B">
                  <a:lumMod val="65000"/>
                  <a:lumOff val="35000"/>
                </a:srgbClr>
              </a:solidFill>
            </a:endParaRPr>
          </a:p>
        </p:txBody>
      </p:sp>
      <p:sp>
        <p:nvSpPr>
          <p:cNvPr id="10" name="Otsikko 1"/>
          <p:cNvSpPr>
            <a:spLocks noGrp="1"/>
          </p:cNvSpPr>
          <p:nvPr>
            <p:ph type="title" hasCustomPrompt="1"/>
          </p:nvPr>
        </p:nvSpPr>
        <p:spPr>
          <a:xfrm>
            <a:off x="3707904" y="441600"/>
            <a:ext cx="4989696" cy="1259208"/>
          </a:xfrm>
        </p:spPr>
        <p:txBody>
          <a:bodyPr anchor="b"/>
          <a:lstStyle>
            <a:lvl1pPr>
              <a:defRPr baseline="0"/>
            </a:lvl1pPr>
          </a:lstStyle>
          <a:p>
            <a:r>
              <a:rPr lang="fi-FI" dirty="0"/>
              <a:t>Otsikko</a:t>
            </a:r>
          </a:p>
        </p:txBody>
      </p:sp>
      <p:sp>
        <p:nvSpPr>
          <p:cNvPr id="12" name="Sisällön paikkamerkki 2"/>
          <p:cNvSpPr>
            <a:spLocks noGrp="1"/>
          </p:cNvSpPr>
          <p:nvPr>
            <p:ph sz="half" idx="1" hasCustomPrompt="1"/>
          </p:nvPr>
        </p:nvSpPr>
        <p:spPr>
          <a:xfrm>
            <a:off x="457201" y="452669"/>
            <a:ext cx="3106688" cy="5314288"/>
          </a:xfrm>
        </p:spPr>
        <p:txBody>
          <a:bodyPr>
            <a:normAutofit/>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fi-FI" dirty="0"/>
              <a:t>Tähän kuva tai </a:t>
            </a:r>
            <a:r>
              <a:rPr lang="fi-FI" dirty="0" err="1"/>
              <a:t>graafi</a:t>
            </a:r>
            <a:endParaRPr lang="fi-FI" dirty="0"/>
          </a:p>
        </p:txBody>
      </p:sp>
      <p:sp>
        <p:nvSpPr>
          <p:cNvPr id="13" name="Sisällön paikkamerkki 3"/>
          <p:cNvSpPr>
            <a:spLocks noGrp="1"/>
          </p:cNvSpPr>
          <p:nvPr>
            <p:ph sz="half" idx="2" hasCustomPrompt="1"/>
          </p:nvPr>
        </p:nvSpPr>
        <p:spPr>
          <a:xfrm>
            <a:off x="3707904" y="1892829"/>
            <a:ext cx="4978896" cy="3874128"/>
          </a:xfrm>
        </p:spPr>
        <p:txBody>
          <a:bodyPr>
            <a:normAutofit/>
          </a:bodyPr>
          <a:lstStyle>
            <a:lvl1pPr>
              <a:defRPr sz="1350" baseline="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fi-FI" dirty="0"/>
              <a:t>Tähän voi myös tulla grafiikka tai tekstiä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871638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Dian otsikko</a:t>
            </a:r>
          </a:p>
        </p:txBody>
      </p:sp>
      <p:sp>
        <p:nvSpPr>
          <p:cNvPr id="3" name="Päivämäärän paikkamerkki 2"/>
          <p:cNvSpPr>
            <a:spLocks noGrp="1"/>
          </p:cNvSpPr>
          <p:nvPr>
            <p:ph type="dt" sz="half" idx="10"/>
          </p:nvPr>
        </p:nvSpPr>
        <p:spPr/>
        <p:txBody>
          <a:bodyPr/>
          <a:lstStyle/>
          <a:p>
            <a:fld id="{6EEF7A34-8115-49D6-AAEF-C823FC3D7853}"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4" name="Alatunnisteen paikkamerkki 3"/>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118242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 1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chor="b"/>
          <a:lstStyle>
            <a:lvl1pPr>
              <a:defRPr baseline="0"/>
            </a:lvl1pPr>
          </a:lstStyle>
          <a:p>
            <a:r>
              <a:rPr lang="fi-FI" dirty="0" smtClean="0"/>
              <a:t>Kaksi sisältöä, teksti + grafiikka tai 2 palstaa</a:t>
            </a:r>
            <a:endParaRPr lang="fi-FI" dirty="0"/>
          </a:p>
        </p:txBody>
      </p:sp>
      <p:sp>
        <p:nvSpPr>
          <p:cNvPr id="3" name="Sisällön paikkamerkki 2"/>
          <p:cNvSpPr>
            <a:spLocks noGrp="1"/>
          </p:cNvSpPr>
          <p:nvPr>
            <p:ph sz="half" idx="1"/>
          </p:nvPr>
        </p:nvSpPr>
        <p:spPr>
          <a:xfrm>
            <a:off x="457200" y="1412777"/>
            <a:ext cx="4038600" cy="435418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hasCustomPrompt="1"/>
          </p:nvPr>
        </p:nvSpPr>
        <p:spPr>
          <a:xfrm>
            <a:off x="4648200" y="1412777"/>
            <a:ext cx="4038600" cy="4354181"/>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Tähän voi myös tulla grafiikka tai tekstiä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1"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8" name="Päivämäärän paikkamerkki 3"/>
          <p:cNvSpPr txBox="1">
            <a:spLocks/>
          </p:cNvSpPr>
          <p:nvPr userDrawn="1"/>
        </p:nvSpPr>
        <p:spPr>
          <a:xfrm>
            <a:off x="1259632" y="6328239"/>
            <a:ext cx="151216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58686-BE78-4446-8A26-744CEC32980C}" type="datetime1">
              <a:rPr lang="fi-FI" sz="900" smtClean="0">
                <a:solidFill>
                  <a:srgbClr val="484A4B">
                    <a:lumMod val="65000"/>
                    <a:lumOff val="35000"/>
                  </a:srgbClr>
                </a:solidFill>
              </a:rPr>
              <a:pPr/>
              <a:t>30.11.2018</a:t>
            </a:fld>
            <a:endParaRPr lang="fi-FI" sz="900" dirty="0">
              <a:solidFill>
                <a:srgbClr val="484A4B">
                  <a:lumMod val="65000"/>
                  <a:lumOff val="35000"/>
                </a:srgbClr>
              </a:solidFill>
            </a:endParaRPr>
          </a:p>
        </p:txBody>
      </p:sp>
      <p:sp>
        <p:nvSpPr>
          <p:cNvPr id="9" name="Dian numeron paikkamerkki 5"/>
          <p:cNvSpPr txBox="1">
            <a:spLocks/>
          </p:cNvSpPr>
          <p:nvPr userDrawn="1"/>
        </p:nvSpPr>
        <p:spPr>
          <a:xfrm>
            <a:off x="457200" y="6328239"/>
            <a:ext cx="60049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3D37F8-22D3-48E0-8D89-5DDCFAF338AF}" type="slidenum">
              <a:rPr lang="fi-FI" sz="900" smtClean="0">
                <a:solidFill>
                  <a:srgbClr val="484A4B">
                    <a:lumMod val="65000"/>
                    <a:lumOff val="35000"/>
                  </a:srgbClr>
                </a:solidFill>
              </a:rPr>
              <a:pPr/>
              <a:t>‹#›</a:t>
            </a:fld>
            <a:endParaRPr lang="fi-FI" sz="900" dirty="0">
              <a:solidFill>
                <a:srgbClr val="484A4B">
                  <a:lumMod val="65000"/>
                  <a:lumOff val="35000"/>
                </a:srgbClr>
              </a:solidFill>
            </a:endParaRPr>
          </a:p>
        </p:txBody>
      </p:sp>
    </p:spTree>
    <p:extLst>
      <p:ext uri="{BB962C8B-B14F-4D97-AF65-F5344CB8AC3E}">
        <p14:creationId xmlns:p14="http://schemas.microsoft.com/office/powerpoint/2010/main" val="30660660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okosivun kuv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Suorakulmio 13"/>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sp>
        <p:nvSpPr>
          <p:cNvPr id="2" name="Päivämäärän paikkamerkki 1"/>
          <p:cNvSpPr>
            <a:spLocks noGrp="1"/>
          </p:cNvSpPr>
          <p:nvPr>
            <p:ph type="dt" sz="half" idx="10"/>
          </p:nvPr>
        </p:nvSpPr>
        <p:spPr/>
        <p:txBody>
          <a:bodyPr/>
          <a:lstStyle/>
          <a:p>
            <a:fld id="{126471CA-B6E7-4B36-B28C-0E4BE039B65F}"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3" name="Alatunnisteen paikkamerkki 2"/>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9" name="Otsikko 1"/>
          <p:cNvSpPr>
            <a:spLocks noGrp="1"/>
          </p:cNvSpPr>
          <p:nvPr>
            <p:ph type="title" hasCustomPrompt="1"/>
          </p:nvPr>
        </p:nvSpPr>
        <p:spPr>
          <a:xfrm>
            <a:off x="1307866" y="1700811"/>
            <a:ext cx="6564783" cy="1824203"/>
          </a:xfrm>
        </p:spPr>
        <p:txBody>
          <a:bodyPr anchor="b">
            <a:noAutofit/>
          </a:bodyPr>
          <a:lstStyle>
            <a:lvl1pPr marL="0" marR="0" indent="0" algn="ctr" defTabSz="685784" rtl="0" eaLnBrk="1" fontAlgn="auto" latinLnBrk="0" hangingPunct="1">
              <a:lnSpc>
                <a:spcPct val="100000"/>
              </a:lnSpc>
              <a:spcBef>
                <a:spcPct val="0"/>
              </a:spcBef>
              <a:spcAft>
                <a:spcPts val="0"/>
              </a:spcAft>
              <a:buClrTx/>
              <a:buSzTx/>
              <a:buFontTx/>
              <a:buNone/>
              <a:tabLst/>
              <a:defRPr sz="195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0" name="Tekstin paikkamerkki 2"/>
          <p:cNvSpPr>
            <a:spLocks noGrp="1"/>
          </p:cNvSpPr>
          <p:nvPr>
            <p:ph type="body" idx="1" hasCustomPrompt="1"/>
          </p:nvPr>
        </p:nvSpPr>
        <p:spPr>
          <a:xfrm>
            <a:off x="1307864" y="3525011"/>
            <a:ext cx="6576504" cy="864096"/>
          </a:xfrm>
        </p:spPr>
        <p:txBody>
          <a:bodyPr anchor="t">
            <a:normAutofit/>
          </a:bodyPr>
          <a:lstStyle>
            <a:lvl1pPr marL="0" indent="0" algn="ctr">
              <a:buNone/>
              <a:defRPr sz="1200" b="1" baseline="0">
                <a:solidFill>
                  <a:schemeClr val="bg1"/>
                </a:solidFill>
                <a:latin typeface="Arial" panose="020B0604020202020204" pitchFamily="34" charset="0"/>
                <a:cs typeface="Arial" panose="020B0604020202020204" pitchFamily="34" charset="0"/>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r>
              <a:rPr lang="fi-FI" dirty="0">
                <a:latin typeface="Arial" panose="020B0604020202020204" pitchFamily="34" charset="0"/>
                <a:cs typeface="Arial" panose="020B0604020202020204" pitchFamily="34" charset="0"/>
              </a:rPr>
              <a:t>Vaihda taustakuva hiiren kakkospainike -&gt; Muotoile tausta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Kuva tai materiaalikuviotäyttö -&gt; Tiedostosta</a:t>
            </a:r>
          </a:p>
        </p:txBody>
      </p:sp>
      <p:sp>
        <p:nvSpPr>
          <p:cNvPr id="12" name="Suorakulmio 11"/>
          <p:cNvSpPr>
            <a:spLocks/>
          </p:cNvSpPr>
          <p:nvPr userDrawn="1"/>
        </p:nvSpPr>
        <p:spPr>
          <a:xfrm>
            <a:off x="0" y="6797044"/>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spTree>
    <p:extLst>
      <p:ext uri="{BB962C8B-B14F-4D97-AF65-F5344CB8AC3E}">
        <p14:creationId xmlns:p14="http://schemas.microsoft.com/office/powerpoint/2010/main" val="2640045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aksi sisältökohdetta +  kaksi otsikko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548682"/>
            <a:ext cx="4040188" cy="1329300"/>
          </a:xfrm>
        </p:spPr>
        <p:txBody>
          <a:bodyPr anchor="b">
            <a:normAutofit/>
          </a:bodyPr>
          <a:lstStyle>
            <a:lvl1pPr marL="0" indent="0">
              <a:lnSpc>
                <a:spcPts val="2100"/>
              </a:lnSpc>
              <a:buNone/>
              <a:defRPr sz="1950" b="1">
                <a:solidFill>
                  <a:srgbClr val="008B95"/>
                </a:solidFill>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fi-FI" dirty="0"/>
              <a:t>Dian otsikko </a:t>
            </a:r>
          </a:p>
          <a:p>
            <a:pPr lvl="0"/>
            <a:r>
              <a:rPr lang="fi-FI" dirty="0"/>
              <a:t>1 tähän</a:t>
            </a:r>
          </a:p>
        </p:txBody>
      </p:sp>
      <p:sp>
        <p:nvSpPr>
          <p:cNvPr id="4" name="Sisällön paikkamerkki 3"/>
          <p:cNvSpPr>
            <a:spLocks noGrp="1"/>
          </p:cNvSpPr>
          <p:nvPr>
            <p:ph sz="half" idx="2"/>
          </p:nvPr>
        </p:nvSpPr>
        <p:spPr>
          <a:xfrm>
            <a:off x="457200" y="1877979"/>
            <a:ext cx="4040188" cy="3951288"/>
          </a:xfrm>
        </p:spPr>
        <p:txBody>
          <a:bodyPr>
            <a:normAutofit/>
          </a:bodyPr>
          <a:lstStyle>
            <a:lvl1pPr>
              <a:defRPr sz="135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hasCustomPrompt="1"/>
          </p:nvPr>
        </p:nvSpPr>
        <p:spPr>
          <a:xfrm>
            <a:off x="4645029" y="548682"/>
            <a:ext cx="4041775" cy="1329300"/>
          </a:xfrm>
        </p:spPr>
        <p:txBody>
          <a:bodyPr anchor="b">
            <a:normAutofit/>
          </a:bodyPr>
          <a:lstStyle>
            <a:lvl1pPr marL="0" indent="0">
              <a:lnSpc>
                <a:spcPts val="2100"/>
              </a:lnSpc>
              <a:buNone/>
              <a:defRPr sz="1950" b="1">
                <a:solidFill>
                  <a:srgbClr val="008B95"/>
                </a:solidFill>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fi-FI" dirty="0"/>
              <a:t>Dian otsikko 2</a:t>
            </a:r>
          </a:p>
          <a:p>
            <a:pPr lvl="0"/>
            <a:r>
              <a:rPr lang="fi-FI" dirty="0"/>
              <a:t>tähän</a:t>
            </a:r>
          </a:p>
        </p:txBody>
      </p:sp>
      <p:sp>
        <p:nvSpPr>
          <p:cNvPr id="6" name="Sisällön paikkamerkki 5"/>
          <p:cNvSpPr>
            <a:spLocks noGrp="1"/>
          </p:cNvSpPr>
          <p:nvPr>
            <p:ph sz="quarter" idx="4"/>
          </p:nvPr>
        </p:nvSpPr>
        <p:spPr>
          <a:xfrm>
            <a:off x="4645029" y="1877979"/>
            <a:ext cx="4041775" cy="3951288"/>
          </a:xfrm>
        </p:spPr>
        <p:txBody>
          <a:bodyPr>
            <a:normAutofit/>
          </a:bodyPr>
          <a:lstStyle>
            <a:lvl1pPr>
              <a:defRPr sz="135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p>
            <a:fld id="{627C9FA2-189D-484B-8A4C-843FA28A12E1}"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8" name="Alatunnisteen paikkamerkki 7"/>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9" name="Dian numeron paikkamerkki 8"/>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23226789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iitossivu">
    <p:bg>
      <p:bgPr>
        <a:solidFill>
          <a:srgbClr val="008B95"/>
        </a:solidFill>
        <a:effectLst/>
      </p:bgPr>
    </p:bg>
    <p:spTree>
      <p:nvGrpSpPr>
        <p:cNvPr id="1" name=""/>
        <p:cNvGrpSpPr/>
        <p:nvPr/>
      </p:nvGrpSpPr>
      <p:grpSpPr>
        <a:xfrm>
          <a:off x="0" y="0"/>
          <a:ext cx="0" cy="0"/>
          <a:chOff x="0" y="0"/>
          <a:chExt cx="0" cy="0"/>
        </a:xfrm>
      </p:grpSpPr>
      <p:sp>
        <p:nvSpPr>
          <p:cNvPr id="14" name="Suorakulmio 13"/>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sp>
        <p:nvSpPr>
          <p:cNvPr id="2" name="Päivämäärän paikkamerkki 1"/>
          <p:cNvSpPr>
            <a:spLocks noGrp="1"/>
          </p:cNvSpPr>
          <p:nvPr>
            <p:ph type="dt" sz="half" idx="10"/>
          </p:nvPr>
        </p:nvSpPr>
        <p:spPr/>
        <p:txBody>
          <a:bodyPr/>
          <a:lstStyle/>
          <a:p>
            <a:fld id="{7E275CDD-51DE-4431-AACC-4BF32C80D8B3}"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3" name="Alatunnisteen paikkamerkki 2"/>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12" name="Otsikko 1"/>
          <p:cNvSpPr>
            <a:spLocks noGrp="1"/>
          </p:cNvSpPr>
          <p:nvPr>
            <p:ph type="title" hasCustomPrompt="1"/>
          </p:nvPr>
        </p:nvSpPr>
        <p:spPr>
          <a:xfrm>
            <a:off x="1289611" y="1796822"/>
            <a:ext cx="6564783" cy="1824203"/>
          </a:xfrm>
        </p:spPr>
        <p:txBody>
          <a:bodyPr anchor="b">
            <a:noAutofit/>
          </a:bodyPr>
          <a:lstStyle>
            <a:lvl1pPr marL="0" marR="0" indent="0" algn="ctr" defTabSz="685784" rtl="0" eaLnBrk="1" fontAlgn="auto" latinLnBrk="0" hangingPunct="1">
              <a:lnSpc>
                <a:spcPct val="100000"/>
              </a:lnSpc>
              <a:spcBef>
                <a:spcPct val="0"/>
              </a:spcBef>
              <a:spcAft>
                <a:spcPts val="0"/>
              </a:spcAft>
              <a:buClrTx/>
              <a:buSzTx/>
              <a:buFontTx/>
              <a:buNone/>
              <a:tabLst/>
              <a:defRPr sz="7200" b="0" cap="none">
                <a:solidFill>
                  <a:schemeClr val="bg1"/>
                </a:solidFill>
              </a:defRPr>
            </a:lvl1pPr>
          </a:lstStyle>
          <a:p>
            <a:r>
              <a:rPr lang="fi-FI" dirty="0"/>
              <a:t>Kiitos!</a:t>
            </a:r>
          </a:p>
        </p:txBody>
      </p:sp>
      <p:sp>
        <p:nvSpPr>
          <p:cNvPr id="13" name="Tekstin paikkamerkki 2"/>
          <p:cNvSpPr>
            <a:spLocks noGrp="1"/>
          </p:cNvSpPr>
          <p:nvPr>
            <p:ph type="body" idx="1" hasCustomPrompt="1"/>
          </p:nvPr>
        </p:nvSpPr>
        <p:spPr>
          <a:xfrm>
            <a:off x="1283748" y="3621021"/>
            <a:ext cx="6576504" cy="576064"/>
          </a:xfrm>
        </p:spPr>
        <p:txBody>
          <a:bodyPr anchor="t">
            <a:normAutofit/>
          </a:bodyPr>
          <a:lstStyle>
            <a:lvl1pPr marL="0" indent="0" algn="ctr">
              <a:buNone/>
              <a:defRPr sz="1200" b="1" baseline="0">
                <a:solidFill>
                  <a:schemeClr val="bg1"/>
                </a:solidFill>
                <a:latin typeface="Arial" panose="020B0604020202020204" pitchFamily="34" charset="0"/>
                <a:cs typeface="Arial" panose="020B0604020202020204" pitchFamily="34" charset="0"/>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r>
              <a:rPr lang="fi-FI" dirty="0" err="1"/>
              <a:t>stm.fi</a:t>
            </a:r>
            <a:r>
              <a:rPr lang="fi-FI" dirty="0"/>
              <a:t>            #IKIOMAT</a:t>
            </a:r>
          </a:p>
          <a:p>
            <a:endParaRPr lang="fi-FI" dirty="0"/>
          </a:p>
        </p:txBody>
      </p:sp>
      <p:sp>
        <p:nvSpPr>
          <p:cNvPr id="15" name="Tekstin paikkamerkki 2"/>
          <p:cNvSpPr>
            <a:spLocks noGrp="1"/>
          </p:cNvSpPr>
          <p:nvPr>
            <p:ph type="body" idx="13" hasCustomPrompt="1"/>
          </p:nvPr>
        </p:nvSpPr>
        <p:spPr>
          <a:xfrm>
            <a:off x="1283748" y="5253203"/>
            <a:ext cx="6576504" cy="576064"/>
          </a:xfrm>
        </p:spPr>
        <p:txBody>
          <a:bodyPr anchor="t">
            <a:normAutofit/>
          </a:bodyPr>
          <a:lstStyle>
            <a:lvl1pPr marL="0" indent="0" algn="ctr">
              <a:buNone/>
              <a:defRPr sz="1050" b="0">
                <a:solidFill>
                  <a:schemeClr val="bg1"/>
                </a:solidFill>
                <a:latin typeface="Arial" panose="020B0604020202020204" pitchFamily="34" charset="0"/>
                <a:cs typeface="Arial" panose="020B0604020202020204" pitchFamily="34" charset="0"/>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r>
              <a:rPr lang="fi-FI" dirty="0">
                <a:latin typeface="Arial" panose="020B0604020202020204" pitchFamily="34" charset="0"/>
                <a:cs typeface="Arial" panose="020B0604020202020204" pitchFamily="34" charset="0"/>
              </a:rPr>
              <a:t>Tila omille yhteystiedoille</a:t>
            </a:r>
          </a:p>
        </p:txBody>
      </p:sp>
      <p:sp>
        <p:nvSpPr>
          <p:cNvPr id="16" name="Tekstin paikkamerkki 2"/>
          <p:cNvSpPr>
            <a:spLocks noGrp="1"/>
          </p:cNvSpPr>
          <p:nvPr>
            <p:ph type="body" idx="14" hasCustomPrompt="1"/>
          </p:nvPr>
        </p:nvSpPr>
        <p:spPr>
          <a:xfrm>
            <a:off x="1283748" y="4197085"/>
            <a:ext cx="6576504" cy="576064"/>
          </a:xfrm>
        </p:spPr>
        <p:txBody>
          <a:bodyPr anchor="t">
            <a:normAutofit/>
          </a:bodyPr>
          <a:lstStyle>
            <a:lvl1pPr marL="0" indent="0" algn="ctr">
              <a:buNone/>
              <a:defRPr sz="1200" b="1" baseline="0">
                <a:solidFill>
                  <a:schemeClr val="bg1"/>
                </a:solidFill>
                <a:latin typeface="Arial" panose="020B0604020202020204" pitchFamily="34" charset="0"/>
                <a:cs typeface="Arial" panose="020B0604020202020204" pitchFamily="34" charset="0"/>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r>
              <a:rPr lang="fi-FI" dirty="0" err="1">
                <a:latin typeface="Arial" panose="020B0604020202020204" pitchFamily="34" charset="0"/>
                <a:cs typeface="Arial" panose="020B0604020202020204" pitchFamily="34" charset="0"/>
              </a:rPr>
              <a:t>stm.fi/hankkeet/koti-ja-omaishoito</a:t>
            </a:r>
            <a:endParaRPr lang="fi-FI" dirty="0">
              <a:latin typeface="Arial" panose="020B0604020202020204" pitchFamily="34" charset="0"/>
              <a:cs typeface="Arial" panose="020B0604020202020204" pitchFamily="34" charset="0"/>
            </a:endParaRPr>
          </a:p>
        </p:txBody>
      </p:sp>
      <p:sp>
        <p:nvSpPr>
          <p:cNvPr id="20" name="Suorakulmio 19"/>
          <p:cNvSpPr>
            <a:spLocks/>
          </p:cNvSpPr>
          <p:nvPr userDrawn="1"/>
        </p:nvSpPr>
        <p:spPr>
          <a:xfrm>
            <a:off x="0" y="6797044"/>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6635" y="261722"/>
            <a:ext cx="1444978" cy="1056115"/>
          </a:xfrm>
          <a:prstGeom prst="rect">
            <a:avLst/>
          </a:prstGeom>
        </p:spPr>
      </p:pic>
    </p:spTree>
    <p:extLst>
      <p:ext uri="{BB962C8B-B14F-4D97-AF65-F5344CB8AC3E}">
        <p14:creationId xmlns:p14="http://schemas.microsoft.com/office/powerpoint/2010/main" val="165259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11560" y="4065095"/>
            <a:ext cx="7772400" cy="1362075"/>
          </a:xfrm>
        </p:spPr>
        <p:txBody>
          <a:bodyPr anchor="t"/>
          <a:lstStyle>
            <a:lvl1pPr algn="l">
              <a:lnSpc>
                <a:spcPct val="100000"/>
              </a:lnSpc>
              <a:defRPr sz="3000" b="1" cap="all"/>
            </a:lvl1pPr>
          </a:lstStyle>
          <a:p>
            <a:r>
              <a:rPr lang="fi-FI" smtClean="0"/>
              <a:t>Muokkaa perustyyl. napsautt.</a:t>
            </a:r>
            <a:endParaRPr lang="fi-FI" dirty="0"/>
          </a:p>
        </p:txBody>
      </p:sp>
      <p:sp>
        <p:nvSpPr>
          <p:cNvPr id="3" name="Tekstin paikkamerkki 2"/>
          <p:cNvSpPr>
            <a:spLocks noGrp="1"/>
          </p:cNvSpPr>
          <p:nvPr>
            <p:ph type="body" idx="1"/>
          </p:nvPr>
        </p:nvSpPr>
        <p:spPr>
          <a:xfrm>
            <a:off x="611560" y="2564907"/>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fi-FI" smtClean="0"/>
              <a:t>Muokkaa tekstin perustyylejä napsauttamalla</a:t>
            </a:r>
          </a:p>
        </p:txBody>
      </p:sp>
      <p:sp>
        <p:nvSpPr>
          <p:cNvPr id="7" name="Alatunnisteen paikkamerkki 4"/>
          <p:cNvSpPr>
            <a:spLocks noGrp="1"/>
          </p:cNvSpPr>
          <p:nvPr>
            <p:ph type="ftr" sz="quarter" idx="3"/>
          </p:nvPr>
        </p:nvSpPr>
        <p:spPr>
          <a:xfrm>
            <a:off x="5924872" y="6328241"/>
            <a:ext cx="2895600" cy="365125"/>
          </a:xfrm>
          <a:prstGeom prst="rect">
            <a:avLst/>
          </a:prstGeom>
        </p:spPr>
        <p:txBody>
          <a:bodyPr vert="horz" lIns="91440" tIns="45720" rIns="91440" bIns="45720" rtlCol="0" anchor="ctr"/>
          <a:lstStyle>
            <a:lvl1pPr algn="r">
              <a:defRPr sz="675">
                <a:solidFill>
                  <a:schemeClr val="tx1">
                    <a:lumMod val="65000"/>
                    <a:lumOff val="35000"/>
                  </a:schemeClr>
                </a:solidFill>
                <a:latin typeface="Arial" panose="020B0604020202020204" pitchFamily="34" charset="0"/>
                <a:cs typeface="Arial" panose="020B0604020202020204" pitchFamily="34" charset="0"/>
              </a:defRPr>
            </a:lvl1pPr>
          </a:lstStyle>
          <a:p>
            <a:endParaRPr lang="fi-FI" dirty="0">
              <a:solidFill>
                <a:srgbClr val="484A4B">
                  <a:lumMod val="65000"/>
                  <a:lumOff val="35000"/>
                </a:srgbClr>
              </a:solidFill>
            </a:endParaRPr>
          </a:p>
        </p:txBody>
      </p:sp>
      <p:sp>
        <p:nvSpPr>
          <p:cNvPr id="10" name="Päivämäärän paikkamerkki 3"/>
          <p:cNvSpPr>
            <a:spLocks noGrp="1"/>
          </p:cNvSpPr>
          <p:nvPr>
            <p:ph type="dt" sz="half" idx="2"/>
          </p:nvPr>
        </p:nvSpPr>
        <p:spPr>
          <a:xfrm>
            <a:off x="1259632" y="6328241"/>
            <a:ext cx="1512168" cy="365125"/>
          </a:xfrm>
          <a:prstGeom prst="rect">
            <a:avLst/>
          </a:prstGeom>
        </p:spPr>
        <p:txBody>
          <a:bodyPr vert="horz" lIns="91440" tIns="45720" rIns="91440" bIns="45720" rtlCol="0" anchor="ctr"/>
          <a:lstStyle>
            <a:lvl1pPr algn="l">
              <a:defRPr sz="675">
                <a:solidFill>
                  <a:schemeClr val="tx1">
                    <a:lumMod val="65000"/>
                    <a:lumOff val="35000"/>
                  </a:schemeClr>
                </a:solidFill>
                <a:latin typeface="Arial" panose="020B0604020202020204" pitchFamily="34" charset="0"/>
                <a:cs typeface="Arial" panose="020B0604020202020204" pitchFamily="34" charset="0"/>
              </a:defRPr>
            </a:lvl1pPr>
          </a:lstStyle>
          <a:p>
            <a:fld id="{E6F72CAA-C305-4209-B0A0-8BCDA2E41F9F}"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11" name="Dian numeron paikkamerkki 5"/>
          <p:cNvSpPr>
            <a:spLocks noGrp="1"/>
          </p:cNvSpPr>
          <p:nvPr>
            <p:ph type="sldNum" sz="quarter" idx="4"/>
          </p:nvPr>
        </p:nvSpPr>
        <p:spPr>
          <a:xfrm>
            <a:off x="457200" y="6328241"/>
            <a:ext cx="600498" cy="365125"/>
          </a:xfrm>
          <a:prstGeom prst="rect">
            <a:avLst/>
          </a:prstGeom>
        </p:spPr>
        <p:txBody>
          <a:bodyPr vert="horz" lIns="91440" tIns="45720" rIns="91440" bIns="45720" rtlCol="0" anchor="ctr"/>
          <a:lstStyle>
            <a:lvl1pPr algn="l">
              <a:defRPr sz="675">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1244199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sisalto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1EF3738C-4345-4F6E-ACDD-3D6F627DE6F3}"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4" name="Alatunnisteen paikkamerkki 3"/>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6" name="Title 1"/>
          <p:cNvSpPr>
            <a:spLocks noGrp="1"/>
          </p:cNvSpPr>
          <p:nvPr>
            <p:ph type="title"/>
          </p:nvPr>
        </p:nvSpPr>
        <p:spPr>
          <a:xfrm>
            <a:off x="467544" y="548682"/>
            <a:ext cx="8208912" cy="768085"/>
          </a:xfrm>
        </p:spPr>
        <p:txBody>
          <a:bodyPr/>
          <a:lstStyle/>
          <a:p>
            <a:r>
              <a:rPr lang="fi-FI" smtClean="0"/>
              <a:t>Muokkaa perustyyl. napsautt.</a:t>
            </a:r>
            <a:endParaRPr lang="fi-FI" dirty="0"/>
          </a:p>
        </p:txBody>
      </p:sp>
      <p:sp>
        <p:nvSpPr>
          <p:cNvPr id="7" name="Sisällön paikkamerkki 3"/>
          <p:cNvSpPr>
            <a:spLocks noGrp="1"/>
          </p:cNvSpPr>
          <p:nvPr>
            <p:ph sz="half" idx="2"/>
          </p:nvPr>
        </p:nvSpPr>
        <p:spPr>
          <a:xfrm>
            <a:off x="2843811" y="1508788"/>
            <a:ext cx="5832647" cy="4416491"/>
          </a:xfrm>
        </p:spPr>
        <p:txBody>
          <a:bodyPr/>
          <a:lstStyle>
            <a:lvl1pPr>
              <a:defRPr sz="135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Picture Placeholder 10"/>
          <p:cNvSpPr>
            <a:spLocks noGrp="1"/>
          </p:cNvSpPr>
          <p:nvPr>
            <p:ph type="pic" sz="quarter" idx="15"/>
          </p:nvPr>
        </p:nvSpPr>
        <p:spPr>
          <a:xfrm>
            <a:off x="467545" y="1508790"/>
            <a:ext cx="2232248" cy="1344148"/>
          </a:xfrm>
        </p:spPr>
        <p:txBody>
          <a:bodyPr/>
          <a:lstStyle/>
          <a:p>
            <a:r>
              <a:rPr lang="fi-FI" smtClean="0"/>
              <a:t>Lisää kuva napsauttamalla kuvaketta</a:t>
            </a:r>
            <a:endParaRPr lang="en-US" dirty="0"/>
          </a:p>
        </p:txBody>
      </p:sp>
      <p:sp>
        <p:nvSpPr>
          <p:cNvPr id="9" name="Picture Placeholder 10"/>
          <p:cNvSpPr>
            <a:spLocks noGrp="1"/>
          </p:cNvSpPr>
          <p:nvPr>
            <p:ph type="pic" sz="quarter" idx="16"/>
          </p:nvPr>
        </p:nvSpPr>
        <p:spPr>
          <a:xfrm>
            <a:off x="467545" y="3044957"/>
            <a:ext cx="2232248" cy="1440160"/>
          </a:xfrm>
        </p:spPr>
        <p:txBody>
          <a:bodyPr/>
          <a:lstStyle/>
          <a:p>
            <a:r>
              <a:rPr lang="fi-FI" smtClean="0"/>
              <a:t>Lisää kuva napsauttamalla kuvaketta</a:t>
            </a:r>
            <a:endParaRPr lang="en-US" dirty="0"/>
          </a:p>
        </p:txBody>
      </p:sp>
      <p:sp>
        <p:nvSpPr>
          <p:cNvPr id="10" name="Picture Placeholder 10"/>
          <p:cNvSpPr>
            <a:spLocks noGrp="1"/>
          </p:cNvSpPr>
          <p:nvPr>
            <p:ph type="pic" sz="quarter" idx="17"/>
          </p:nvPr>
        </p:nvSpPr>
        <p:spPr>
          <a:xfrm>
            <a:off x="467545" y="4677139"/>
            <a:ext cx="2232248" cy="1248140"/>
          </a:xfrm>
        </p:spPr>
        <p:txBody>
          <a:bodyPr/>
          <a:lstStyle/>
          <a:p>
            <a:r>
              <a:rPr lang="fi-FI" smtClean="0"/>
              <a:t>Lisää kuva napsauttamalla kuvaketta</a:t>
            </a:r>
            <a:endParaRPr lang="en-US" dirty="0"/>
          </a:p>
        </p:txBody>
      </p:sp>
    </p:spTree>
    <p:extLst>
      <p:ext uri="{BB962C8B-B14F-4D97-AF65-F5344CB8AC3E}">
        <p14:creationId xmlns:p14="http://schemas.microsoft.com/office/powerpoint/2010/main" val="42696446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oko kuvan sivu">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Suorakulmio 12"/>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sp>
        <p:nvSpPr>
          <p:cNvPr id="2" name="Päivämäärän paikkamerkki 1"/>
          <p:cNvSpPr>
            <a:spLocks noGrp="1"/>
          </p:cNvSpPr>
          <p:nvPr>
            <p:ph type="dt" sz="half" idx="10"/>
          </p:nvPr>
        </p:nvSpPr>
        <p:spPr/>
        <p:txBody>
          <a:bodyPr/>
          <a:lstStyle/>
          <a:p>
            <a:fld id="{F21214D7-9FAF-4747-8017-633453A7112F}"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3" name="Alatunnisteen paikkamerkki 2"/>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12" name="Sisällön paikkamerkki 2"/>
          <p:cNvSpPr>
            <a:spLocks noGrp="1"/>
          </p:cNvSpPr>
          <p:nvPr>
            <p:ph idx="1"/>
          </p:nvPr>
        </p:nvSpPr>
        <p:spPr>
          <a:xfrm>
            <a:off x="457200" y="2233483"/>
            <a:ext cx="4042792"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7" name="Suorakulmio 16"/>
          <p:cNvSpPr>
            <a:spLocks/>
          </p:cNvSpPr>
          <p:nvPr userDrawn="1"/>
        </p:nvSpPr>
        <p:spPr>
          <a:xfrm>
            <a:off x="0" y="6797044"/>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spTree>
    <p:extLst>
      <p:ext uri="{BB962C8B-B14F-4D97-AF65-F5344CB8AC3E}">
        <p14:creationId xmlns:p14="http://schemas.microsoft.com/office/powerpoint/2010/main" val="6475811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4" y="273051"/>
            <a:ext cx="3008313" cy="1162051"/>
          </a:xfrm>
        </p:spPr>
        <p:txBody>
          <a:bodyPr anchor="b"/>
          <a:lstStyle>
            <a:lvl1pPr algn="l">
              <a:defRPr sz="1500" b="1"/>
            </a:lvl1pPr>
          </a:lstStyle>
          <a:p>
            <a:r>
              <a:rPr lang="fi-FI" smtClean="0"/>
              <a:t>Muokkaa perustyyl. napsautt.</a:t>
            </a:r>
            <a:endParaRPr lang="fi-FI" dirty="0"/>
          </a:p>
        </p:txBody>
      </p:sp>
      <p:sp>
        <p:nvSpPr>
          <p:cNvPr id="3" name="Sisällön paikkamerkki 2"/>
          <p:cNvSpPr>
            <a:spLocks noGrp="1"/>
          </p:cNvSpPr>
          <p:nvPr>
            <p:ph idx="1"/>
          </p:nvPr>
        </p:nvSpPr>
        <p:spPr>
          <a:xfrm>
            <a:off x="3575050" y="273055"/>
            <a:ext cx="5111750" cy="5853113"/>
          </a:xfrm>
        </p:spPr>
        <p:txBody>
          <a:bodyPr/>
          <a:lstStyle>
            <a:lvl1pPr>
              <a:defRPr sz="135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kstin paikkamerkki 3"/>
          <p:cNvSpPr>
            <a:spLocks noGrp="1"/>
          </p:cNvSpPr>
          <p:nvPr>
            <p:ph type="body" sz="half" idx="2"/>
          </p:nvPr>
        </p:nvSpPr>
        <p:spPr>
          <a:xfrm>
            <a:off x="457204" y="1435103"/>
            <a:ext cx="3008313" cy="4691063"/>
          </a:xfrm>
        </p:spPr>
        <p:txBody>
          <a:bodyPr>
            <a:normAutofit/>
          </a:bodyPr>
          <a:lstStyle>
            <a:lvl1pPr marL="0" indent="0">
              <a:buNone/>
              <a:defRPr sz="120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524D4812-3E96-47A8-A74B-DC166EE9A0E6}"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6" name="Alatunnisteen paikkamerkki 5"/>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115304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3"/>
            <a:ext cx="5486400" cy="566739"/>
          </a:xfrm>
        </p:spPr>
        <p:txBody>
          <a:bodyPr anchor="b"/>
          <a:lstStyle>
            <a:lvl1pPr algn="l">
              <a:defRPr sz="15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r>
              <a:rPr lang="fi-FI" smtClean="0"/>
              <a:t>Lisää kuva napsauttamalla kuvaketta</a:t>
            </a:r>
            <a:endParaRPr lang="fi-FI" dirty="0"/>
          </a:p>
        </p:txBody>
      </p:sp>
      <p:sp>
        <p:nvSpPr>
          <p:cNvPr id="4" name="Tekstin paikkamerkki 3"/>
          <p:cNvSpPr>
            <a:spLocks noGrp="1"/>
          </p:cNvSpPr>
          <p:nvPr>
            <p:ph type="body" sz="half" idx="2"/>
          </p:nvPr>
        </p:nvSpPr>
        <p:spPr>
          <a:xfrm>
            <a:off x="1792288" y="5367341"/>
            <a:ext cx="5486400" cy="804863"/>
          </a:xfrm>
        </p:spPr>
        <p:txBody>
          <a:bodyPr/>
          <a:lstStyle>
            <a:lvl1pPr marL="0" indent="0">
              <a:buNone/>
              <a:defRPr sz="1050"/>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A3AA98D9-656F-485E-99C1-4157108BFA59}"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6" name="Alatunnisteen paikkamerkki 5"/>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17006586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05AE11A8-EE57-421F-AF8A-9AE66E78EFB8}"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Alatunnisteen paikkamerkki 4"/>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199615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06377"/>
            <a:ext cx="2057400" cy="5718903"/>
          </a:xfrm>
        </p:spPr>
        <p:txBody>
          <a:bodyPr vert="eaVert"/>
          <a:lstStyle/>
          <a:p>
            <a:r>
              <a:rPr lang="fi-FI" smtClean="0"/>
              <a:t>Muokkaa perustyyl. napsautt.</a:t>
            </a:r>
            <a:endParaRPr lang="fi-FI" dirty="0"/>
          </a:p>
        </p:txBody>
      </p:sp>
      <p:sp>
        <p:nvSpPr>
          <p:cNvPr id="3" name="Pystysuoran tekstin paikkamerkki 2"/>
          <p:cNvSpPr>
            <a:spLocks noGrp="1"/>
          </p:cNvSpPr>
          <p:nvPr>
            <p:ph type="body" orient="vert" idx="1"/>
          </p:nvPr>
        </p:nvSpPr>
        <p:spPr>
          <a:xfrm>
            <a:off x="457200" y="206377"/>
            <a:ext cx="6019800" cy="571890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B7ED22B8-007A-4C7F-B02B-74CEFC1CF623}"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Alatunnisteen paikkamerkki 4"/>
          <p:cNvSpPr>
            <a:spLocks noGrp="1"/>
          </p:cNvSpPr>
          <p:nvPr>
            <p:ph type="ftr" sz="quarter" idx="11"/>
          </p:nvPr>
        </p:nvSpPr>
        <p:spPr>
          <a:xfrm>
            <a:off x="5924872" y="6328241"/>
            <a:ext cx="2895600" cy="365125"/>
          </a:xfrm>
          <a:prstGeom prst="rect">
            <a:avLst/>
          </a:prstGeom>
        </p:spPr>
        <p:txBody>
          <a:bodyPr/>
          <a:lstStyle/>
          <a:p>
            <a:endParaRPr lang="fi-FI" dirty="0">
              <a:solidFill>
                <a:srgbClr val="484A4B"/>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268419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ksi sisältökohdetta + 1 otsikko">
    <p:spTree>
      <p:nvGrpSpPr>
        <p:cNvPr id="1" name=""/>
        <p:cNvGrpSpPr/>
        <p:nvPr/>
      </p:nvGrpSpPr>
      <p:grpSpPr>
        <a:xfrm>
          <a:off x="0" y="0"/>
          <a:ext cx="0" cy="0"/>
          <a:chOff x="0" y="0"/>
          <a:chExt cx="0" cy="0"/>
        </a:xfrm>
      </p:grpSpPr>
      <p:sp>
        <p:nvSpPr>
          <p:cNvPr id="11"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8" name="Päivämäärän paikkamerkki 3"/>
          <p:cNvSpPr txBox="1">
            <a:spLocks/>
          </p:cNvSpPr>
          <p:nvPr userDrawn="1"/>
        </p:nvSpPr>
        <p:spPr>
          <a:xfrm>
            <a:off x="1259632" y="6328239"/>
            <a:ext cx="151216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58686-BE78-4446-8A26-744CEC32980C}" type="datetime1">
              <a:rPr lang="fi-FI" sz="900" smtClean="0">
                <a:solidFill>
                  <a:srgbClr val="484A4B">
                    <a:lumMod val="65000"/>
                    <a:lumOff val="35000"/>
                  </a:srgbClr>
                </a:solidFill>
              </a:rPr>
              <a:pPr/>
              <a:t>30.11.2018</a:t>
            </a:fld>
            <a:endParaRPr lang="fi-FI" sz="900" dirty="0">
              <a:solidFill>
                <a:srgbClr val="484A4B">
                  <a:lumMod val="65000"/>
                  <a:lumOff val="35000"/>
                </a:srgbClr>
              </a:solidFill>
            </a:endParaRPr>
          </a:p>
        </p:txBody>
      </p:sp>
      <p:sp>
        <p:nvSpPr>
          <p:cNvPr id="9" name="Dian numeron paikkamerkki 5"/>
          <p:cNvSpPr txBox="1">
            <a:spLocks/>
          </p:cNvSpPr>
          <p:nvPr userDrawn="1"/>
        </p:nvSpPr>
        <p:spPr>
          <a:xfrm>
            <a:off x="457200" y="6328239"/>
            <a:ext cx="60049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3D37F8-22D3-48E0-8D89-5DDCFAF338AF}" type="slidenum">
              <a:rPr lang="fi-FI" sz="900" smtClean="0">
                <a:solidFill>
                  <a:srgbClr val="484A4B">
                    <a:lumMod val="65000"/>
                    <a:lumOff val="35000"/>
                  </a:srgbClr>
                </a:solidFill>
              </a:rPr>
              <a:pPr/>
              <a:t>‹#›</a:t>
            </a:fld>
            <a:endParaRPr lang="fi-FI" sz="900" dirty="0">
              <a:solidFill>
                <a:srgbClr val="484A4B">
                  <a:lumMod val="65000"/>
                  <a:lumOff val="35000"/>
                </a:srgbClr>
              </a:solidFill>
            </a:endParaRPr>
          </a:p>
        </p:txBody>
      </p:sp>
      <p:sp>
        <p:nvSpPr>
          <p:cNvPr id="10" name="Otsikko 1"/>
          <p:cNvSpPr>
            <a:spLocks noGrp="1"/>
          </p:cNvSpPr>
          <p:nvPr>
            <p:ph type="title" hasCustomPrompt="1"/>
          </p:nvPr>
        </p:nvSpPr>
        <p:spPr>
          <a:xfrm>
            <a:off x="3707904" y="441600"/>
            <a:ext cx="4989696" cy="1259208"/>
          </a:xfrm>
        </p:spPr>
        <p:txBody>
          <a:bodyPr anchor="b"/>
          <a:lstStyle>
            <a:lvl1pPr>
              <a:defRPr baseline="0"/>
            </a:lvl1pPr>
          </a:lstStyle>
          <a:p>
            <a:r>
              <a:rPr lang="fi-FI" dirty="0" smtClean="0"/>
              <a:t>Otsikko</a:t>
            </a:r>
            <a:endParaRPr lang="fi-FI" dirty="0"/>
          </a:p>
        </p:txBody>
      </p:sp>
      <p:sp>
        <p:nvSpPr>
          <p:cNvPr id="12" name="Sisällön paikkamerkki 2"/>
          <p:cNvSpPr>
            <a:spLocks noGrp="1"/>
          </p:cNvSpPr>
          <p:nvPr>
            <p:ph sz="half" idx="1" hasCustomPrompt="1"/>
          </p:nvPr>
        </p:nvSpPr>
        <p:spPr>
          <a:xfrm>
            <a:off x="457201" y="452669"/>
            <a:ext cx="3106688" cy="5314288"/>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Tähän kuva tai </a:t>
            </a:r>
            <a:r>
              <a:rPr lang="fi-FI" dirty="0" err="1" smtClean="0"/>
              <a:t>graafi</a:t>
            </a:r>
            <a:endParaRPr lang="fi-FI" dirty="0"/>
          </a:p>
        </p:txBody>
      </p:sp>
      <p:sp>
        <p:nvSpPr>
          <p:cNvPr id="13" name="Sisällön paikkamerkki 3"/>
          <p:cNvSpPr>
            <a:spLocks noGrp="1"/>
          </p:cNvSpPr>
          <p:nvPr>
            <p:ph sz="half" idx="2" hasCustomPrompt="1"/>
          </p:nvPr>
        </p:nvSpPr>
        <p:spPr>
          <a:xfrm>
            <a:off x="3707904" y="1892829"/>
            <a:ext cx="4978896" cy="3874128"/>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smtClean="0"/>
              <a:t>Tähän voi myös tulla grafiikka tai tekstiä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75126570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506420"/>
            <a:ext cx="3829050" cy="1567919"/>
          </a:xfrm>
          <a:prstGeom prst="rect">
            <a:avLst/>
          </a:prstGeom>
        </p:spPr>
        <p:txBody>
          <a:bodyPr vert="horz" lIns="91440" tIns="45720" rIns="91440" bIns="45720" rtlCol="0">
            <a:noAutofit/>
          </a:bodyPr>
          <a:lstStyle>
            <a:lvl1pPr marL="0" indent="0">
              <a:buFontTx/>
              <a:buNone/>
              <a:defRPr/>
            </a:lvl1pPr>
            <a:lvl2pPr marL="269987" indent="-134994">
              <a:buFont typeface="Arial"/>
              <a:buChar char="•"/>
              <a:defRPr/>
            </a:lvl2pPr>
            <a:lvl3pPr marL="431979" indent="-134994">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5" y="506415"/>
            <a:ext cx="3463327" cy="998539"/>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10925451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91" y="1835155"/>
            <a:ext cx="6734175" cy="4057915"/>
          </a:xfrm>
          <a:prstGeom prst="rect">
            <a:avLst/>
          </a:prstGeom>
        </p:spPr>
        <p:txBody>
          <a:bodyPr vert="horz" lIns="91440" tIns="45720" rIns="91440" bIns="45720" rtlCol="0">
            <a:noAutofit/>
          </a:bodyPr>
          <a:lstStyle>
            <a:lvl1pPr marL="134535" indent="-134535">
              <a:buFont typeface="Arial"/>
              <a:buChar char="•"/>
              <a:defRPr/>
            </a:lvl1pPr>
            <a:lvl2pPr marL="404981" indent="-134994">
              <a:buFont typeface="Lucida Grande"/>
              <a:buChar char="–"/>
              <a:defRPr/>
            </a:lvl2pPr>
            <a:lvl3pPr marL="674967" indent="-134994">
              <a:buSzPct val="60000"/>
              <a:buFont typeface="Courier New"/>
              <a:buChar char="o"/>
              <a:defRPr/>
            </a:lvl3pPr>
            <a:lvl4pPr marL="944954" indent="-134994">
              <a:buSzPct val="100000"/>
              <a:buFont typeface="Lucida Grande"/>
              <a:buChar char="–"/>
              <a:defRPr/>
            </a:lvl4pPr>
            <a:lvl5pPr marL="121494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506415"/>
            <a:ext cx="7412952" cy="998539"/>
          </a:xfrm>
          <a:prstGeom prst="rect">
            <a:avLst/>
          </a:prstGeom>
        </p:spPr>
        <p:txBody>
          <a:bodyPr vert="horz" lIns="0" tIns="0" rIns="9144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3072032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wo_contents_materiaali">
    <p:spTree>
      <p:nvGrpSpPr>
        <p:cNvPr id="1" name=""/>
        <p:cNvGrpSpPr/>
        <p:nvPr/>
      </p:nvGrpSpPr>
      <p:grpSpPr>
        <a:xfrm>
          <a:off x="0" y="0"/>
          <a:ext cx="0" cy="0"/>
          <a:chOff x="0" y="0"/>
          <a:chExt cx="0" cy="0"/>
        </a:xfrm>
      </p:grpSpPr>
      <p:sp>
        <p:nvSpPr>
          <p:cNvPr id="2" name="Otsikko 1"/>
          <p:cNvSpPr>
            <a:spLocks noGrp="1"/>
          </p:cNvSpPr>
          <p:nvPr>
            <p:ph type="title"/>
          </p:nvPr>
        </p:nvSpPr>
        <p:spPr>
          <a:xfrm>
            <a:off x="468316" y="50400"/>
            <a:ext cx="7488063" cy="863600"/>
          </a:xfrm>
        </p:spPr>
        <p:txBody>
          <a:bodyPr/>
          <a:lstStyle>
            <a:lvl1pPr>
              <a:defRPr>
                <a:solidFill>
                  <a:schemeClr val="tx2"/>
                </a:solidFill>
              </a:defRPr>
            </a:lvl1pPr>
          </a:lstStyle>
          <a:p>
            <a:r>
              <a:rPr lang="fi-FI" smtClean="0"/>
              <a:t>Muokkaa perustyyl. napsautt.</a:t>
            </a:r>
            <a:endParaRPr lang="fi-FI" dirty="0"/>
          </a:p>
        </p:txBody>
      </p:sp>
      <p:sp>
        <p:nvSpPr>
          <p:cNvPr id="3" name="Sisällön paikkamerkki 2"/>
          <p:cNvSpPr>
            <a:spLocks noGrp="1"/>
          </p:cNvSpPr>
          <p:nvPr>
            <p:ph sz="half" idx="1"/>
          </p:nvPr>
        </p:nvSpPr>
        <p:spPr>
          <a:xfrm>
            <a:off x="468316" y="1052738"/>
            <a:ext cx="4027487" cy="511311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Rectangle 4"/>
          <p:cNvSpPr>
            <a:spLocks noGrp="1" noChangeArrowheads="1"/>
          </p:cNvSpPr>
          <p:nvPr>
            <p:ph type="dt" sz="half" idx="10"/>
          </p:nvPr>
        </p:nvSpPr>
        <p:spPr>
          <a:ln/>
        </p:spPr>
        <p:txBody>
          <a:bodyPr/>
          <a:lstStyle>
            <a:lvl1pPr>
              <a:defRPr/>
            </a:lvl1pPr>
          </a:lstStyle>
          <a:p>
            <a:r>
              <a:rPr lang="fi-FI" altLang="en-US" smtClean="0">
                <a:solidFill>
                  <a:srgbClr val="484A4B">
                    <a:lumMod val="65000"/>
                    <a:lumOff val="35000"/>
                  </a:srgbClr>
                </a:solidFill>
              </a:rPr>
              <a:t>19.3.2015</a:t>
            </a:r>
            <a:endParaRPr lang="fi-FI" altLang="en-US">
              <a:solidFill>
                <a:srgbClr val="484A4B">
                  <a:lumMod val="65000"/>
                  <a:lumOff val="35000"/>
                </a:srgbClr>
              </a:solidFill>
            </a:endParaRPr>
          </a:p>
        </p:txBody>
      </p:sp>
      <p:sp>
        <p:nvSpPr>
          <p:cNvPr id="6" name="Rectangle 5"/>
          <p:cNvSpPr>
            <a:spLocks noGrp="1" noChangeArrowheads="1"/>
          </p:cNvSpPr>
          <p:nvPr>
            <p:ph type="ftr" sz="quarter" idx="11"/>
          </p:nvPr>
        </p:nvSpPr>
        <p:spPr>
          <a:xfrm>
            <a:off x="1042990" y="6453189"/>
            <a:ext cx="2951162" cy="215900"/>
          </a:xfrm>
          <a:prstGeom prst="rect">
            <a:avLst/>
          </a:prstGeom>
          <a:ln/>
        </p:spPr>
        <p:txBody>
          <a:bodyPr/>
          <a:lstStyle>
            <a:lvl1pPr>
              <a:defRPr/>
            </a:lvl1pPr>
          </a:lstStyle>
          <a:p>
            <a:endParaRPr lang="fi-FI" altLang="en-US" dirty="0">
              <a:solidFill>
                <a:srgbClr val="484A4B"/>
              </a:solidFill>
            </a:endParaRPr>
          </a:p>
        </p:txBody>
      </p:sp>
      <p:sp>
        <p:nvSpPr>
          <p:cNvPr id="7" name="Rectangle 6"/>
          <p:cNvSpPr>
            <a:spLocks noGrp="1" noChangeArrowheads="1"/>
          </p:cNvSpPr>
          <p:nvPr>
            <p:ph type="sldNum" sz="quarter" idx="12"/>
          </p:nvPr>
        </p:nvSpPr>
        <p:spPr>
          <a:ln/>
        </p:spPr>
        <p:txBody>
          <a:bodyPr/>
          <a:lstStyle>
            <a:lvl1pPr>
              <a:defRPr/>
            </a:lvl1pPr>
          </a:lstStyle>
          <a:p>
            <a:fld id="{EA79EB6A-AAC0-434F-9803-ECEE586836F8}" type="slidenum">
              <a:rPr lang="fi-FI" altLang="en-US">
                <a:solidFill>
                  <a:srgbClr val="484A4B">
                    <a:lumMod val="65000"/>
                    <a:lumOff val="35000"/>
                  </a:srgbClr>
                </a:solidFill>
              </a:rPr>
              <a:pPr/>
              <a:t>‹#›</a:t>
            </a:fld>
            <a:endParaRPr lang="fi-FI" altLang="en-US">
              <a:solidFill>
                <a:srgbClr val="484A4B">
                  <a:lumMod val="65000"/>
                  <a:lumOff val="35000"/>
                </a:srgbClr>
              </a:solidFill>
            </a:endParaRPr>
          </a:p>
        </p:txBody>
      </p:sp>
      <p:sp>
        <p:nvSpPr>
          <p:cNvPr id="8" name="Sisällön paikkamerkki 2"/>
          <p:cNvSpPr>
            <a:spLocks noGrp="1"/>
          </p:cNvSpPr>
          <p:nvPr>
            <p:ph sz="half" idx="13"/>
          </p:nvPr>
        </p:nvSpPr>
        <p:spPr>
          <a:xfrm>
            <a:off x="4644011" y="1052737"/>
            <a:ext cx="4027487" cy="511269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1455713458"/>
      </p:ext>
    </p:extLst>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äätös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in paikkamerkki 3"/>
          <p:cNvSpPr>
            <a:spLocks noGrp="1"/>
          </p:cNvSpPr>
          <p:nvPr>
            <p:ph type="body" sz="half" idx="2" hasCustomPrompt="1"/>
          </p:nvPr>
        </p:nvSpPr>
        <p:spPr>
          <a:xfrm>
            <a:off x="4501261" y="2946368"/>
            <a:ext cx="4335332" cy="3203089"/>
          </a:xfrm>
        </p:spPr>
        <p:txBody>
          <a:bodyPr>
            <a:noAutofit/>
          </a:bodyPr>
          <a:lstStyle>
            <a:lvl1pPr marL="0" indent="0">
              <a:lnSpc>
                <a:spcPct val="100000"/>
              </a:lnSpc>
              <a:buNone/>
              <a:defRPr sz="1350" baseline="0">
                <a:solidFill>
                  <a:schemeClr val="tx1">
                    <a:lumMod val="50000"/>
                    <a:lumOff val="50000"/>
                  </a:schemeClr>
                </a:solidFill>
                <a:latin typeface="+mn-lt"/>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r>
              <a:rPr lang="fi-FI" b="1" dirty="0" smtClean="0">
                <a:latin typeface="Myriad Pro" charset="0"/>
                <a:ea typeface="Myriad Pro" charset="0"/>
                <a:cs typeface="Myriad Pro" charset="0"/>
              </a:rPr>
              <a:t>NIMI</a:t>
            </a:r>
            <a:r>
              <a:rPr lang="fi-FI" b="1" baseline="0" dirty="0" smtClean="0">
                <a:latin typeface="Myriad Pro" charset="0"/>
                <a:ea typeface="Myriad Pro" charset="0"/>
                <a:cs typeface="Myriad Pro" charset="0"/>
              </a:rPr>
              <a:t/>
            </a:r>
            <a:br>
              <a:rPr lang="fi-FI" b="1" baseline="0" dirty="0" smtClean="0">
                <a:latin typeface="Myriad Pro" charset="0"/>
                <a:ea typeface="Myriad Pro" charset="0"/>
                <a:cs typeface="Myriad Pro" charset="0"/>
              </a:rPr>
            </a:br>
            <a:r>
              <a:rPr lang="fi-FI" b="1" baseline="0" dirty="0" smtClean="0">
                <a:latin typeface="Myriad Pro" charset="0"/>
                <a:ea typeface="Myriad Pro" charset="0"/>
                <a:cs typeface="Myriad Pro" charset="0"/>
              </a:rPr>
              <a:t>sähköposti</a:t>
            </a:r>
          </a:p>
          <a:p>
            <a:r>
              <a:rPr lang="fi-FI" b="1" baseline="0" dirty="0" err="1" smtClean="0">
                <a:latin typeface="Myriad Pro" charset="0"/>
                <a:ea typeface="Myriad Pro" charset="0"/>
                <a:cs typeface="Myriad Pro" charset="0"/>
              </a:rPr>
              <a:t>stm.fi</a:t>
            </a:r>
            <a:r>
              <a:rPr lang="fi-FI" b="1" baseline="0" dirty="0" smtClean="0">
                <a:latin typeface="Myriad Pro" charset="0"/>
                <a:ea typeface="Myriad Pro" charset="0"/>
                <a:cs typeface="Myriad Pro" charset="0"/>
              </a:rPr>
              <a:t>/</a:t>
            </a:r>
            <a:r>
              <a:rPr lang="fi-FI" b="1" baseline="0" dirty="0" err="1" smtClean="0">
                <a:latin typeface="Myriad Pro" charset="0"/>
                <a:ea typeface="Myriad Pro" charset="0"/>
                <a:cs typeface="Myriad Pro" charset="0"/>
              </a:rPr>
              <a:t>io</a:t>
            </a:r>
            <a:r>
              <a:rPr lang="fi-FI" b="1" baseline="0" dirty="0" smtClean="0">
                <a:latin typeface="Myriad Pro" charset="0"/>
                <a:ea typeface="Myriad Pro" charset="0"/>
                <a:cs typeface="Myriad Pro" charset="0"/>
              </a:rPr>
              <a:t/>
            </a:r>
            <a:br>
              <a:rPr lang="fi-FI" b="1" baseline="0" dirty="0" smtClean="0">
                <a:latin typeface="Myriad Pro" charset="0"/>
                <a:ea typeface="Myriad Pro" charset="0"/>
                <a:cs typeface="Myriad Pro" charset="0"/>
              </a:rPr>
            </a:br>
            <a:r>
              <a:rPr lang="fi-FI" b="1" baseline="0" dirty="0" smtClean="0">
                <a:latin typeface="Myriad Pro" charset="0"/>
                <a:ea typeface="Myriad Pro" charset="0"/>
                <a:cs typeface="Myriad Pro" charset="0"/>
              </a:rPr>
              <a:t>#ikiomat</a:t>
            </a:r>
            <a:br>
              <a:rPr lang="fi-FI" b="1" baseline="0" dirty="0" smtClean="0">
                <a:latin typeface="Myriad Pro" charset="0"/>
                <a:ea typeface="Myriad Pro" charset="0"/>
                <a:cs typeface="Myriad Pro" charset="0"/>
              </a:rPr>
            </a:br>
            <a:r>
              <a:rPr lang="fi-FI" b="1" baseline="0" dirty="0" smtClean="0">
                <a:latin typeface="Myriad Pro" charset="0"/>
                <a:ea typeface="Myriad Pro" charset="0"/>
                <a:cs typeface="Myriad Pro" charset="0"/>
              </a:rPr>
              <a:t>#kärkihanke</a:t>
            </a:r>
          </a:p>
        </p:txBody>
      </p:sp>
      <p:sp>
        <p:nvSpPr>
          <p:cNvPr id="3" name="Otsikko 1"/>
          <p:cNvSpPr>
            <a:spLocks noGrp="1"/>
          </p:cNvSpPr>
          <p:nvPr>
            <p:ph type="ctrTitle" hasCustomPrompt="1"/>
          </p:nvPr>
        </p:nvSpPr>
        <p:spPr>
          <a:xfrm>
            <a:off x="4501261" y="457167"/>
            <a:ext cx="4335332" cy="2387600"/>
          </a:xfrm>
        </p:spPr>
        <p:txBody>
          <a:bodyPr anchor="b">
            <a:noAutofit/>
          </a:bodyPr>
          <a:lstStyle>
            <a:lvl1pPr algn="l">
              <a:defRPr sz="2100" baseline="0">
                <a:solidFill>
                  <a:schemeClr val="tx1"/>
                </a:solidFill>
                <a:latin typeface="+mj-lt"/>
              </a:defRPr>
            </a:lvl1pPr>
          </a:lstStyle>
          <a:p>
            <a:r>
              <a:rPr lang="fi-FI" dirty="0" smtClean="0"/>
              <a:t>NAPAKKA ESITYKSEN </a:t>
            </a:r>
            <a:br>
              <a:rPr lang="fi-FI" dirty="0" smtClean="0"/>
            </a:br>
            <a:r>
              <a:rPr lang="fi-FI" dirty="0" smtClean="0"/>
              <a:t>OTSIKKO TÄHÄN</a:t>
            </a:r>
            <a:endParaRPr lang="fi-FI" dirty="0"/>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6584" y="6363052"/>
            <a:ext cx="1607046" cy="381600"/>
          </a:xfrm>
          <a:prstGeom prst="rect">
            <a:avLst/>
          </a:prstGeom>
        </p:spPr>
      </p:pic>
    </p:spTree>
    <p:extLst>
      <p:ext uri="{BB962C8B-B14F-4D97-AF65-F5344CB8AC3E}">
        <p14:creationId xmlns:p14="http://schemas.microsoft.com/office/powerpoint/2010/main" val="348126689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turkoosi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Suorakulmio 22"/>
          <p:cNvSpPr/>
          <p:nvPr userDrawn="1"/>
        </p:nvSpPr>
        <p:spPr>
          <a:xfrm>
            <a:off x="0" y="932724"/>
            <a:ext cx="9144000" cy="5088565"/>
          </a:xfrm>
          <a:prstGeom prst="rect">
            <a:avLst/>
          </a:prstGeom>
          <a:gradFill>
            <a:gsLst>
              <a:gs pos="30000">
                <a:schemeClr val="bg1">
                  <a:alpha val="0"/>
                </a:schemeClr>
              </a:gs>
              <a:gs pos="100000">
                <a:srgbClr val="008B9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sp>
        <p:nvSpPr>
          <p:cNvPr id="2" name="Suorakulmio 1"/>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sp>
        <p:nvSpPr>
          <p:cNvPr id="16" name="Otsikko 1"/>
          <p:cNvSpPr>
            <a:spLocks noGrp="1"/>
          </p:cNvSpPr>
          <p:nvPr>
            <p:ph type="title" hasCustomPrompt="1"/>
          </p:nvPr>
        </p:nvSpPr>
        <p:spPr>
          <a:xfrm>
            <a:off x="291601" y="3332990"/>
            <a:ext cx="6564783" cy="1824203"/>
          </a:xfrm>
        </p:spPr>
        <p:txBody>
          <a:bodyPr anchor="b">
            <a:noAutofit/>
          </a:bodyPr>
          <a:lstStyle>
            <a:lvl1pPr marL="0" marR="0" indent="0" algn="l" defTabSz="914378" rtl="0" eaLnBrk="1" fontAlgn="auto" latinLnBrk="0" hangingPunct="1">
              <a:lnSpc>
                <a:spcPct val="100000"/>
              </a:lnSpc>
              <a:spcBef>
                <a:spcPct val="0"/>
              </a:spcBef>
              <a:spcAft>
                <a:spcPts val="0"/>
              </a:spcAft>
              <a:buClrTx/>
              <a:buSzTx/>
              <a:buFontTx/>
              <a:buNone/>
              <a:tabLst/>
              <a:defRPr sz="3600" b="0"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1600" y="5253203"/>
            <a:ext cx="6584656" cy="576064"/>
          </a:xfrm>
        </p:spPr>
        <p:txBody>
          <a:bodyPr anchor="t">
            <a:normAutofit/>
          </a:bodyPr>
          <a:lstStyle>
            <a:lvl1pPr marL="0" indent="0" algn="l">
              <a:buNone/>
              <a:defRPr sz="1600" b="1">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Tähän alaotsikko</a:t>
            </a:r>
          </a:p>
        </p:txBody>
      </p:sp>
      <p:sp>
        <p:nvSpPr>
          <p:cNvPr id="14"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dirty="0">
                <a:solidFill>
                  <a:srgbClr val="484A4B">
                    <a:lumMod val="65000"/>
                    <a:lumOff val="35000"/>
                  </a:srgbClr>
                </a:solidFill>
              </a:rPr>
              <a:t>Mari Patronen</a:t>
            </a:r>
          </a:p>
        </p:txBody>
      </p:sp>
      <p:sp>
        <p:nvSpPr>
          <p:cNvPr id="13" name="Suorakulmio 12"/>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sp>
        <p:nvSpPr>
          <p:cNvPr id="24" name="Päivämäärän paikkamerkki 3"/>
          <p:cNvSpPr>
            <a:spLocks noGrp="1"/>
          </p:cNvSpPr>
          <p:nvPr>
            <p:ph type="dt" sz="half" idx="2"/>
          </p:nvPr>
        </p:nvSpPr>
        <p:spPr>
          <a:xfrm>
            <a:off x="1259632" y="6328239"/>
            <a:ext cx="151216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49FC5934-210A-4517-89C5-92CCA2BDA3C8}"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25" name="Dian numeron paikkamerkki 5"/>
          <p:cNvSpPr>
            <a:spLocks noGrp="1"/>
          </p:cNvSpPr>
          <p:nvPr>
            <p:ph type="sldNum" sz="quarter" idx="4"/>
          </p:nvPr>
        </p:nvSpPr>
        <p:spPr>
          <a:xfrm>
            <a:off x="457200" y="6328239"/>
            <a:ext cx="60049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3" y="260649"/>
            <a:ext cx="1224136" cy="1632181"/>
          </a:xfrm>
          <a:prstGeom prst="rect">
            <a:avLst/>
          </a:prstGeom>
        </p:spPr>
      </p:pic>
    </p:spTree>
    <p:extLst>
      <p:ext uri="{BB962C8B-B14F-4D97-AF65-F5344CB8AC3E}">
        <p14:creationId xmlns:p14="http://schemas.microsoft.com/office/powerpoint/2010/main" val="17405716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8C8AF491-ADB5-4BD5-A4E8-315EF6F11CF6}"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9" name="Dian numeron paikkamerkki 5"/>
          <p:cNvSpPr txBox="1">
            <a:spLocks/>
          </p:cNvSpPr>
          <p:nvPr userDrawn="1"/>
        </p:nvSpPr>
        <p:spPr>
          <a:xfrm>
            <a:off x="3428256" y="6627449"/>
            <a:ext cx="600498" cy="365125"/>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900" dirty="0">
              <a:solidFill>
                <a:srgbClr val="484A4B">
                  <a:lumMod val="65000"/>
                  <a:lumOff val="35000"/>
                </a:srgbClr>
              </a:solidFill>
            </a:endParaRPr>
          </a:p>
        </p:txBody>
      </p:sp>
    </p:spTree>
    <p:extLst>
      <p:ext uri="{BB962C8B-B14F-4D97-AF65-F5344CB8AC3E}">
        <p14:creationId xmlns:p14="http://schemas.microsoft.com/office/powerpoint/2010/main" val="39344887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ksi sisältökohdetta + 1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chor="b"/>
          <a:lstStyle>
            <a:lvl1pPr>
              <a:defRPr baseline="0"/>
            </a:lvl1pPr>
          </a:lstStyle>
          <a:p>
            <a:r>
              <a:rPr lang="fi-FI" dirty="0"/>
              <a:t>Kaksi sisältöä, teksti + grafiikka tai 2 palstaa</a:t>
            </a:r>
          </a:p>
        </p:txBody>
      </p:sp>
      <p:sp>
        <p:nvSpPr>
          <p:cNvPr id="3" name="Sisällön paikkamerkki 2"/>
          <p:cNvSpPr>
            <a:spLocks noGrp="1"/>
          </p:cNvSpPr>
          <p:nvPr>
            <p:ph sz="half" idx="1"/>
          </p:nvPr>
        </p:nvSpPr>
        <p:spPr>
          <a:xfrm>
            <a:off x="457200" y="1412777"/>
            <a:ext cx="4038600" cy="435418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hasCustomPrompt="1"/>
          </p:nvPr>
        </p:nvSpPr>
        <p:spPr>
          <a:xfrm>
            <a:off x="4648200" y="1412777"/>
            <a:ext cx="4038600" cy="4354181"/>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Tähän voi myös tulla grafiikka tai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txBox="1">
            <a:spLocks/>
          </p:cNvSpPr>
          <p:nvPr userDrawn="1"/>
        </p:nvSpPr>
        <p:spPr>
          <a:xfrm>
            <a:off x="1259632" y="6328239"/>
            <a:ext cx="151216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58686-BE78-4446-8A26-744CEC32980C}" type="datetime1">
              <a:rPr lang="fi-FI" sz="900" smtClean="0">
                <a:solidFill>
                  <a:srgbClr val="484A4B">
                    <a:lumMod val="65000"/>
                    <a:lumOff val="35000"/>
                  </a:srgbClr>
                </a:solidFill>
              </a:rPr>
              <a:pPr/>
              <a:t>30.11.2018</a:t>
            </a:fld>
            <a:endParaRPr lang="fi-FI" sz="900" dirty="0">
              <a:solidFill>
                <a:srgbClr val="484A4B">
                  <a:lumMod val="65000"/>
                  <a:lumOff val="35000"/>
                </a:srgbClr>
              </a:solidFill>
            </a:endParaRPr>
          </a:p>
        </p:txBody>
      </p:sp>
      <p:sp>
        <p:nvSpPr>
          <p:cNvPr id="9" name="Dian numeron paikkamerkki 5"/>
          <p:cNvSpPr txBox="1">
            <a:spLocks/>
          </p:cNvSpPr>
          <p:nvPr userDrawn="1"/>
        </p:nvSpPr>
        <p:spPr>
          <a:xfrm>
            <a:off x="457200" y="6328239"/>
            <a:ext cx="60049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3D37F8-22D3-48E0-8D89-5DDCFAF338AF}" type="slidenum">
              <a:rPr lang="fi-FI" sz="900" smtClean="0">
                <a:solidFill>
                  <a:srgbClr val="484A4B">
                    <a:lumMod val="65000"/>
                    <a:lumOff val="35000"/>
                  </a:srgbClr>
                </a:solidFill>
              </a:rPr>
              <a:pPr/>
              <a:t>‹#›</a:t>
            </a:fld>
            <a:endParaRPr lang="fi-FI" sz="900" dirty="0">
              <a:solidFill>
                <a:srgbClr val="484A4B">
                  <a:lumMod val="65000"/>
                  <a:lumOff val="35000"/>
                </a:srgbClr>
              </a:solidFill>
            </a:endParaRPr>
          </a:p>
        </p:txBody>
      </p:sp>
    </p:spTree>
    <p:extLst>
      <p:ext uri="{BB962C8B-B14F-4D97-AF65-F5344CB8AC3E}">
        <p14:creationId xmlns:p14="http://schemas.microsoft.com/office/powerpoint/2010/main" val="20451433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Kaksi sisältökohdetta + 1 otsikko">
    <p:spTree>
      <p:nvGrpSpPr>
        <p:cNvPr id="1" name=""/>
        <p:cNvGrpSpPr/>
        <p:nvPr/>
      </p:nvGrpSpPr>
      <p:grpSpPr>
        <a:xfrm>
          <a:off x="0" y="0"/>
          <a:ext cx="0" cy="0"/>
          <a:chOff x="0" y="0"/>
          <a:chExt cx="0" cy="0"/>
        </a:xfrm>
      </p:grpSpPr>
      <p:sp>
        <p:nvSpPr>
          <p:cNvPr id="8" name="Päivämäärän paikkamerkki 3"/>
          <p:cNvSpPr txBox="1">
            <a:spLocks/>
          </p:cNvSpPr>
          <p:nvPr userDrawn="1"/>
        </p:nvSpPr>
        <p:spPr>
          <a:xfrm>
            <a:off x="1259632" y="6328239"/>
            <a:ext cx="151216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58686-BE78-4446-8A26-744CEC32980C}" type="datetime1">
              <a:rPr lang="fi-FI" sz="900" smtClean="0">
                <a:solidFill>
                  <a:srgbClr val="484A4B">
                    <a:lumMod val="65000"/>
                    <a:lumOff val="35000"/>
                  </a:srgbClr>
                </a:solidFill>
              </a:rPr>
              <a:pPr/>
              <a:t>30.11.2018</a:t>
            </a:fld>
            <a:endParaRPr lang="fi-FI" sz="900" dirty="0">
              <a:solidFill>
                <a:srgbClr val="484A4B">
                  <a:lumMod val="65000"/>
                  <a:lumOff val="35000"/>
                </a:srgbClr>
              </a:solidFill>
            </a:endParaRPr>
          </a:p>
        </p:txBody>
      </p:sp>
      <p:sp>
        <p:nvSpPr>
          <p:cNvPr id="9" name="Dian numeron paikkamerkki 5"/>
          <p:cNvSpPr txBox="1">
            <a:spLocks/>
          </p:cNvSpPr>
          <p:nvPr userDrawn="1"/>
        </p:nvSpPr>
        <p:spPr>
          <a:xfrm>
            <a:off x="457200" y="6328239"/>
            <a:ext cx="600498"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3D37F8-22D3-48E0-8D89-5DDCFAF338AF}" type="slidenum">
              <a:rPr lang="fi-FI" sz="900" smtClean="0">
                <a:solidFill>
                  <a:srgbClr val="484A4B">
                    <a:lumMod val="65000"/>
                    <a:lumOff val="35000"/>
                  </a:srgbClr>
                </a:solidFill>
              </a:rPr>
              <a:pPr/>
              <a:t>‹#›</a:t>
            </a:fld>
            <a:endParaRPr lang="fi-FI" sz="900" dirty="0">
              <a:solidFill>
                <a:srgbClr val="484A4B">
                  <a:lumMod val="65000"/>
                  <a:lumOff val="35000"/>
                </a:srgbClr>
              </a:solidFill>
            </a:endParaRPr>
          </a:p>
        </p:txBody>
      </p:sp>
      <p:sp>
        <p:nvSpPr>
          <p:cNvPr id="10" name="Otsikko 1"/>
          <p:cNvSpPr>
            <a:spLocks noGrp="1"/>
          </p:cNvSpPr>
          <p:nvPr>
            <p:ph type="title" hasCustomPrompt="1"/>
          </p:nvPr>
        </p:nvSpPr>
        <p:spPr>
          <a:xfrm>
            <a:off x="3707904" y="441600"/>
            <a:ext cx="4989696" cy="1259208"/>
          </a:xfrm>
        </p:spPr>
        <p:txBody>
          <a:bodyPr anchor="b"/>
          <a:lstStyle>
            <a:lvl1pPr>
              <a:defRPr baseline="0"/>
            </a:lvl1pPr>
          </a:lstStyle>
          <a:p>
            <a:r>
              <a:rPr lang="fi-FI" dirty="0"/>
              <a:t>Otsikko</a:t>
            </a:r>
          </a:p>
        </p:txBody>
      </p:sp>
      <p:sp>
        <p:nvSpPr>
          <p:cNvPr id="12" name="Sisällön paikkamerkki 2"/>
          <p:cNvSpPr>
            <a:spLocks noGrp="1"/>
          </p:cNvSpPr>
          <p:nvPr>
            <p:ph sz="half" idx="1" hasCustomPrompt="1"/>
          </p:nvPr>
        </p:nvSpPr>
        <p:spPr>
          <a:xfrm>
            <a:off x="457201" y="452669"/>
            <a:ext cx="3106688" cy="5314288"/>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Tähän kuva tai </a:t>
            </a:r>
            <a:r>
              <a:rPr lang="fi-FI" dirty="0" err="1"/>
              <a:t>graafi</a:t>
            </a:r>
            <a:endParaRPr lang="fi-FI" dirty="0"/>
          </a:p>
        </p:txBody>
      </p:sp>
      <p:sp>
        <p:nvSpPr>
          <p:cNvPr id="13" name="Sisällön paikkamerkki 3"/>
          <p:cNvSpPr>
            <a:spLocks noGrp="1"/>
          </p:cNvSpPr>
          <p:nvPr>
            <p:ph sz="half" idx="2" hasCustomPrompt="1"/>
          </p:nvPr>
        </p:nvSpPr>
        <p:spPr>
          <a:xfrm>
            <a:off x="3707904" y="1892829"/>
            <a:ext cx="4978896" cy="3874128"/>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Tähän voi myös tulla grafiikka tai tekstiä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9430296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Dian otsikko</a:t>
            </a:r>
          </a:p>
        </p:txBody>
      </p:sp>
      <p:sp>
        <p:nvSpPr>
          <p:cNvPr id="3" name="Päivämäärän paikkamerkki 2"/>
          <p:cNvSpPr>
            <a:spLocks noGrp="1"/>
          </p:cNvSpPr>
          <p:nvPr>
            <p:ph type="dt" sz="half" idx="10"/>
          </p:nvPr>
        </p:nvSpPr>
        <p:spPr/>
        <p:txBody>
          <a:bodyPr/>
          <a:lstStyle/>
          <a:p>
            <a:fld id="{4BB4B0AE-68C7-4017-9A77-47C2EEB3B502}"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4" name="Alatunnisteen paikkamerkki 3"/>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15851693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okosivun kuv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Suorakulmio 13"/>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sp>
        <p:nvSpPr>
          <p:cNvPr id="2" name="Päivämäärän paikkamerkki 1"/>
          <p:cNvSpPr>
            <a:spLocks noGrp="1"/>
          </p:cNvSpPr>
          <p:nvPr>
            <p:ph type="dt" sz="half" idx="10"/>
          </p:nvPr>
        </p:nvSpPr>
        <p:spPr/>
        <p:txBody>
          <a:bodyPr/>
          <a:lstStyle/>
          <a:p>
            <a:fld id="{2B33CEB6-CB06-4AF7-B595-AFB01E8B7170}"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3" name="Alatunnisteen paikkamerkki 2"/>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9" name="Otsikko 1"/>
          <p:cNvSpPr>
            <a:spLocks noGrp="1"/>
          </p:cNvSpPr>
          <p:nvPr>
            <p:ph type="title" hasCustomPrompt="1"/>
          </p:nvPr>
        </p:nvSpPr>
        <p:spPr>
          <a:xfrm>
            <a:off x="1307864" y="1700809"/>
            <a:ext cx="6564783" cy="1824203"/>
          </a:xfrm>
        </p:spPr>
        <p:txBody>
          <a:bodyPr anchor="b">
            <a:noAutofit/>
          </a:bodyPr>
          <a:lstStyle>
            <a:lvl1pPr marL="0" marR="0" indent="0" algn="ctr" defTabSz="914378"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0" name="Tekstin paikkamerkki 2"/>
          <p:cNvSpPr>
            <a:spLocks noGrp="1"/>
          </p:cNvSpPr>
          <p:nvPr>
            <p:ph type="body" idx="1" hasCustomPrompt="1"/>
          </p:nvPr>
        </p:nvSpPr>
        <p:spPr>
          <a:xfrm>
            <a:off x="1307864" y="3525011"/>
            <a:ext cx="6576504" cy="864096"/>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Vaihda taustakuva hiiren kakkospainike -&gt; Muotoile tausta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Kuva tai materiaalikuviotäyttö -&gt; Tiedostosta</a:t>
            </a:r>
          </a:p>
        </p:txBody>
      </p:sp>
      <p:sp>
        <p:nvSpPr>
          <p:cNvPr id="12" name="Suorakulmio 11"/>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spTree>
    <p:extLst>
      <p:ext uri="{BB962C8B-B14F-4D97-AF65-F5344CB8AC3E}">
        <p14:creationId xmlns:p14="http://schemas.microsoft.com/office/powerpoint/2010/main" val="36737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smtClean="0"/>
              <a:t>Dian otsikko</a:t>
            </a:r>
            <a:endParaRPr lang="fi-FI" dirty="0"/>
          </a:p>
        </p:txBody>
      </p:sp>
      <p:sp>
        <p:nvSpPr>
          <p:cNvPr id="3" name="Päivämäärän paikkamerkki 2"/>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4" name="Alatunnisteen paikkamerkki 3"/>
          <p:cNvSpPr>
            <a:spLocks noGrp="1"/>
          </p:cNvSpPr>
          <p:nvPr>
            <p:ph type="ftr" sz="quarter" idx="11"/>
          </p:nvPr>
        </p:nvSpPr>
        <p:spPr/>
        <p:txBody>
          <a:body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a:solidFill>
                <a:srgbClr val="484A4B">
                  <a:lumMod val="65000"/>
                  <a:lumOff val="35000"/>
                </a:srgbClr>
              </a:solidFill>
            </a:endParaRPr>
          </a:p>
        </p:txBody>
      </p:sp>
    </p:spTree>
    <p:extLst>
      <p:ext uri="{BB962C8B-B14F-4D97-AF65-F5344CB8AC3E}">
        <p14:creationId xmlns:p14="http://schemas.microsoft.com/office/powerpoint/2010/main" val="419567022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aksi sisältökohdetta +  kaksi otsikko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548681"/>
            <a:ext cx="4040188" cy="1329300"/>
          </a:xfrm>
        </p:spPr>
        <p:txBody>
          <a:bodyPr anchor="b">
            <a:normAutofit/>
          </a:bodyPr>
          <a:lstStyle>
            <a:lvl1pPr marL="0" indent="0">
              <a:lnSpc>
                <a:spcPts val="2800"/>
              </a:lnSpc>
              <a:buNone/>
              <a:defRPr sz="2600" b="1">
                <a:solidFill>
                  <a:srgbClr val="008B9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dirty="0"/>
              <a:t>Dian otsikko </a:t>
            </a:r>
          </a:p>
          <a:p>
            <a:pPr lvl="0"/>
            <a:r>
              <a:rPr lang="fi-FI" dirty="0"/>
              <a:t>1 tähän</a:t>
            </a:r>
          </a:p>
        </p:txBody>
      </p:sp>
      <p:sp>
        <p:nvSpPr>
          <p:cNvPr id="4" name="Sisällön paikkamerkki 3"/>
          <p:cNvSpPr>
            <a:spLocks noGrp="1"/>
          </p:cNvSpPr>
          <p:nvPr>
            <p:ph sz="half" idx="2"/>
          </p:nvPr>
        </p:nvSpPr>
        <p:spPr>
          <a:xfrm>
            <a:off x="457200" y="1877979"/>
            <a:ext cx="4040188" cy="3951288"/>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hasCustomPrompt="1"/>
          </p:nvPr>
        </p:nvSpPr>
        <p:spPr>
          <a:xfrm>
            <a:off x="4645027" y="548681"/>
            <a:ext cx="4041775" cy="1329300"/>
          </a:xfrm>
        </p:spPr>
        <p:txBody>
          <a:bodyPr anchor="b">
            <a:normAutofit/>
          </a:bodyPr>
          <a:lstStyle>
            <a:lvl1pPr marL="0" indent="0">
              <a:lnSpc>
                <a:spcPts val="2800"/>
              </a:lnSpc>
              <a:buNone/>
              <a:defRPr sz="2600" b="1">
                <a:solidFill>
                  <a:srgbClr val="008B9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dirty="0"/>
              <a:t>Dian otsikko 2</a:t>
            </a:r>
          </a:p>
          <a:p>
            <a:pPr lvl="0"/>
            <a:r>
              <a:rPr lang="fi-FI" dirty="0"/>
              <a:t>tähän</a:t>
            </a:r>
          </a:p>
        </p:txBody>
      </p:sp>
      <p:sp>
        <p:nvSpPr>
          <p:cNvPr id="6" name="Sisällön paikkamerkki 5"/>
          <p:cNvSpPr>
            <a:spLocks noGrp="1"/>
          </p:cNvSpPr>
          <p:nvPr>
            <p:ph sz="quarter" idx="4"/>
          </p:nvPr>
        </p:nvSpPr>
        <p:spPr>
          <a:xfrm>
            <a:off x="4645027" y="1877979"/>
            <a:ext cx="4041775" cy="3951288"/>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p>
            <a:fld id="{F79E1556-785F-4986-97B6-A187BD348549}"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8" name="Alatunnisteen paikkamerkki 7"/>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9" name="Dian numeron paikkamerkki 8"/>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4011737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iitossivu">
    <p:bg>
      <p:bgPr>
        <a:solidFill>
          <a:srgbClr val="008B95"/>
        </a:solidFill>
        <a:effectLst/>
      </p:bgPr>
    </p:bg>
    <p:spTree>
      <p:nvGrpSpPr>
        <p:cNvPr id="1" name=""/>
        <p:cNvGrpSpPr/>
        <p:nvPr/>
      </p:nvGrpSpPr>
      <p:grpSpPr>
        <a:xfrm>
          <a:off x="0" y="0"/>
          <a:ext cx="0" cy="0"/>
          <a:chOff x="0" y="0"/>
          <a:chExt cx="0" cy="0"/>
        </a:xfrm>
      </p:grpSpPr>
      <p:sp>
        <p:nvSpPr>
          <p:cNvPr id="14" name="Suorakulmio 13"/>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sp>
        <p:nvSpPr>
          <p:cNvPr id="2" name="Päivämäärän paikkamerkki 1"/>
          <p:cNvSpPr>
            <a:spLocks noGrp="1"/>
          </p:cNvSpPr>
          <p:nvPr>
            <p:ph type="dt" sz="half" idx="10"/>
          </p:nvPr>
        </p:nvSpPr>
        <p:spPr/>
        <p:txBody>
          <a:bodyPr/>
          <a:lstStyle/>
          <a:p>
            <a:fld id="{18150440-81F0-4BBA-9033-99C40F208263}"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3" name="Alatunnisteen paikkamerkki 2"/>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12" name="Otsikko 1"/>
          <p:cNvSpPr>
            <a:spLocks noGrp="1"/>
          </p:cNvSpPr>
          <p:nvPr>
            <p:ph type="title" hasCustomPrompt="1"/>
          </p:nvPr>
        </p:nvSpPr>
        <p:spPr>
          <a:xfrm>
            <a:off x="1289609" y="1796820"/>
            <a:ext cx="6564783" cy="1824203"/>
          </a:xfrm>
        </p:spPr>
        <p:txBody>
          <a:bodyPr anchor="b">
            <a:noAutofit/>
          </a:bodyPr>
          <a:lstStyle>
            <a:lvl1pPr marL="0" marR="0" indent="0" algn="ctr" defTabSz="914378" rtl="0" eaLnBrk="1" fontAlgn="auto" latinLnBrk="0" hangingPunct="1">
              <a:lnSpc>
                <a:spcPct val="100000"/>
              </a:lnSpc>
              <a:spcBef>
                <a:spcPct val="0"/>
              </a:spcBef>
              <a:spcAft>
                <a:spcPts val="0"/>
              </a:spcAft>
              <a:buClrTx/>
              <a:buSzTx/>
              <a:buFontTx/>
              <a:buNone/>
              <a:tabLst/>
              <a:defRPr sz="9600" b="0" cap="none">
                <a:solidFill>
                  <a:schemeClr val="bg1"/>
                </a:solidFill>
              </a:defRPr>
            </a:lvl1pPr>
          </a:lstStyle>
          <a:p>
            <a:r>
              <a:rPr lang="fi-FI" dirty="0"/>
              <a:t>Kiitos!</a:t>
            </a:r>
          </a:p>
        </p:txBody>
      </p:sp>
      <p:sp>
        <p:nvSpPr>
          <p:cNvPr id="13" name="Tekstin paikkamerkki 2"/>
          <p:cNvSpPr>
            <a:spLocks noGrp="1"/>
          </p:cNvSpPr>
          <p:nvPr>
            <p:ph type="body" idx="1" hasCustomPrompt="1"/>
          </p:nvPr>
        </p:nvSpPr>
        <p:spPr>
          <a:xfrm>
            <a:off x="1283748" y="3621021"/>
            <a:ext cx="6576504" cy="576064"/>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err="1"/>
              <a:t>stm.fi</a:t>
            </a:r>
            <a:r>
              <a:rPr lang="fi-FI" dirty="0"/>
              <a:t>            #IKIOMAT</a:t>
            </a:r>
          </a:p>
          <a:p>
            <a:endParaRPr lang="fi-FI" dirty="0"/>
          </a:p>
        </p:txBody>
      </p:sp>
      <p:sp>
        <p:nvSpPr>
          <p:cNvPr id="15" name="Tekstin paikkamerkki 2"/>
          <p:cNvSpPr>
            <a:spLocks noGrp="1"/>
          </p:cNvSpPr>
          <p:nvPr>
            <p:ph type="body" idx="13" hasCustomPrompt="1"/>
          </p:nvPr>
        </p:nvSpPr>
        <p:spPr>
          <a:xfrm>
            <a:off x="1283748" y="5253203"/>
            <a:ext cx="6576504" cy="576064"/>
          </a:xfrm>
        </p:spPr>
        <p:txBody>
          <a:bodyPr anchor="t">
            <a:normAutofit/>
          </a:bodyPr>
          <a:lstStyle>
            <a:lvl1pPr marL="0" indent="0" algn="ctr">
              <a:buNone/>
              <a:defRPr sz="1400" b="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omille yhteystiedoille</a:t>
            </a:r>
          </a:p>
        </p:txBody>
      </p:sp>
      <p:sp>
        <p:nvSpPr>
          <p:cNvPr id="16" name="Tekstin paikkamerkki 2"/>
          <p:cNvSpPr>
            <a:spLocks noGrp="1"/>
          </p:cNvSpPr>
          <p:nvPr>
            <p:ph type="body" idx="14" hasCustomPrompt="1"/>
          </p:nvPr>
        </p:nvSpPr>
        <p:spPr>
          <a:xfrm>
            <a:off x="1283748" y="4197085"/>
            <a:ext cx="6576504" cy="576064"/>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stm.fi/hankkeet/koti-ja-omaishoito</a:t>
            </a:r>
            <a:endParaRPr lang="fi-FI" dirty="0">
              <a:latin typeface="Arial" panose="020B0604020202020204" pitchFamily="34" charset="0"/>
              <a:cs typeface="Arial" panose="020B0604020202020204" pitchFamily="34" charset="0"/>
            </a:endParaRPr>
          </a:p>
        </p:txBody>
      </p:sp>
      <p:sp>
        <p:nvSpPr>
          <p:cNvPr id="20" name="Suorakulmio 19"/>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pic>
        <p:nvPicPr>
          <p:cNvPr id="21" name="Kuva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6635" y="261720"/>
            <a:ext cx="1444978" cy="1056115"/>
          </a:xfrm>
          <a:prstGeom prst="rect">
            <a:avLst/>
          </a:prstGeom>
        </p:spPr>
      </p:pic>
    </p:spTree>
    <p:extLst>
      <p:ext uri="{BB962C8B-B14F-4D97-AF65-F5344CB8AC3E}">
        <p14:creationId xmlns:p14="http://schemas.microsoft.com/office/powerpoint/2010/main" val="15642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11560" y="4065093"/>
            <a:ext cx="7772400" cy="1362075"/>
          </a:xfrm>
        </p:spPr>
        <p:txBody>
          <a:bodyPr anchor="t"/>
          <a:lstStyle>
            <a:lvl1pPr algn="l">
              <a:lnSpc>
                <a:spcPct val="100000"/>
              </a:lnSpc>
              <a:defRPr sz="4000" b="1" cap="all"/>
            </a:lvl1pPr>
          </a:lstStyle>
          <a:p>
            <a:r>
              <a:rPr lang="fi-FI" smtClean="0"/>
              <a:t>Muokkaa perustyyl. napsautt.</a:t>
            </a:r>
            <a:endParaRPr lang="fi-FI" dirty="0"/>
          </a:p>
        </p:txBody>
      </p:sp>
      <p:sp>
        <p:nvSpPr>
          <p:cNvPr id="3" name="Tekstin paikkamerkki 2"/>
          <p:cNvSpPr>
            <a:spLocks noGrp="1"/>
          </p:cNvSpPr>
          <p:nvPr>
            <p:ph type="body" idx="1"/>
          </p:nvPr>
        </p:nvSpPr>
        <p:spPr>
          <a:xfrm>
            <a:off x="611560" y="2564905"/>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i-FI" smtClean="0"/>
              <a:t>Muokkaa tekstin perustyylejä napsauttamalla</a:t>
            </a:r>
          </a:p>
        </p:txBody>
      </p:sp>
      <p:sp>
        <p:nvSpPr>
          <p:cNvPr id="7"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dirty="0">
                <a:solidFill>
                  <a:srgbClr val="484A4B">
                    <a:lumMod val="65000"/>
                    <a:lumOff val="35000"/>
                  </a:srgbClr>
                </a:solidFill>
              </a:rPr>
              <a:t>Mari Patronen</a:t>
            </a:r>
          </a:p>
        </p:txBody>
      </p:sp>
      <p:sp>
        <p:nvSpPr>
          <p:cNvPr id="10" name="Päivämäärän paikkamerkki 3"/>
          <p:cNvSpPr>
            <a:spLocks noGrp="1"/>
          </p:cNvSpPr>
          <p:nvPr>
            <p:ph type="dt" sz="half" idx="2"/>
          </p:nvPr>
        </p:nvSpPr>
        <p:spPr>
          <a:xfrm>
            <a:off x="1259632" y="6328239"/>
            <a:ext cx="151216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CBDAF42B-C6C8-4D3C-B286-578D2E6DF1C2}"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11" name="Dian numeron paikkamerkki 5"/>
          <p:cNvSpPr>
            <a:spLocks noGrp="1"/>
          </p:cNvSpPr>
          <p:nvPr>
            <p:ph type="sldNum" sz="quarter" idx="4"/>
          </p:nvPr>
        </p:nvSpPr>
        <p:spPr>
          <a:xfrm>
            <a:off x="457200" y="6328239"/>
            <a:ext cx="60049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6826460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 sisalto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3868BEE6-5940-4B03-BF4E-23742431461F}"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4" name="Alatunnisteen paikkamerkki 3"/>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6" name="Title 1"/>
          <p:cNvSpPr>
            <a:spLocks noGrp="1"/>
          </p:cNvSpPr>
          <p:nvPr>
            <p:ph type="title"/>
          </p:nvPr>
        </p:nvSpPr>
        <p:spPr>
          <a:xfrm>
            <a:off x="467544" y="548681"/>
            <a:ext cx="8208912" cy="768085"/>
          </a:xfrm>
        </p:spPr>
        <p:txBody>
          <a:bodyPr/>
          <a:lstStyle/>
          <a:p>
            <a:r>
              <a:rPr lang="fi-FI" smtClean="0"/>
              <a:t>Muokkaa perustyyl. napsautt.</a:t>
            </a:r>
            <a:endParaRPr lang="fi-FI" dirty="0"/>
          </a:p>
        </p:txBody>
      </p:sp>
      <p:sp>
        <p:nvSpPr>
          <p:cNvPr id="7" name="Sisällön paikkamerkki 3"/>
          <p:cNvSpPr>
            <a:spLocks noGrp="1"/>
          </p:cNvSpPr>
          <p:nvPr>
            <p:ph sz="half" idx="2"/>
          </p:nvPr>
        </p:nvSpPr>
        <p:spPr>
          <a:xfrm>
            <a:off x="2843809" y="1508787"/>
            <a:ext cx="5832647" cy="4416491"/>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Picture Placeholder 10"/>
          <p:cNvSpPr>
            <a:spLocks noGrp="1"/>
          </p:cNvSpPr>
          <p:nvPr>
            <p:ph type="pic" sz="quarter" idx="15"/>
          </p:nvPr>
        </p:nvSpPr>
        <p:spPr>
          <a:xfrm>
            <a:off x="467545" y="1508789"/>
            <a:ext cx="2232248" cy="1344148"/>
          </a:xfrm>
        </p:spPr>
        <p:txBody>
          <a:bodyPr/>
          <a:lstStyle/>
          <a:p>
            <a:r>
              <a:rPr lang="fi-FI" smtClean="0"/>
              <a:t>Lisää kuva napsauttamalla kuvaketta</a:t>
            </a:r>
            <a:endParaRPr lang="en-US" dirty="0"/>
          </a:p>
        </p:txBody>
      </p:sp>
      <p:sp>
        <p:nvSpPr>
          <p:cNvPr id="9" name="Picture Placeholder 10"/>
          <p:cNvSpPr>
            <a:spLocks noGrp="1"/>
          </p:cNvSpPr>
          <p:nvPr>
            <p:ph type="pic" sz="quarter" idx="16"/>
          </p:nvPr>
        </p:nvSpPr>
        <p:spPr>
          <a:xfrm>
            <a:off x="467545" y="3044957"/>
            <a:ext cx="2232248" cy="1440160"/>
          </a:xfrm>
        </p:spPr>
        <p:txBody>
          <a:bodyPr/>
          <a:lstStyle/>
          <a:p>
            <a:r>
              <a:rPr lang="fi-FI" smtClean="0"/>
              <a:t>Lisää kuva napsauttamalla kuvaketta</a:t>
            </a:r>
            <a:endParaRPr lang="en-US" dirty="0"/>
          </a:p>
        </p:txBody>
      </p:sp>
      <p:sp>
        <p:nvSpPr>
          <p:cNvPr id="10" name="Picture Placeholder 10"/>
          <p:cNvSpPr>
            <a:spLocks noGrp="1"/>
          </p:cNvSpPr>
          <p:nvPr>
            <p:ph type="pic" sz="quarter" idx="17"/>
          </p:nvPr>
        </p:nvSpPr>
        <p:spPr>
          <a:xfrm>
            <a:off x="467545" y="4677139"/>
            <a:ext cx="2232248" cy="1248140"/>
          </a:xfrm>
        </p:spPr>
        <p:txBody>
          <a:bodyPr/>
          <a:lstStyle/>
          <a:p>
            <a:r>
              <a:rPr lang="fi-FI" smtClean="0"/>
              <a:t>Lisää kuva napsauttamalla kuvaketta</a:t>
            </a:r>
            <a:endParaRPr lang="en-US" dirty="0"/>
          </a:p>
        </p:txBody>
      </p:sp>
    </p:spTree>
    <p:extLst>
      <p:ext uri="{BB962C8B-B14F-4D97-AF65-F5344CB8AC3E}">
        <p14:creationId xmlns:p14="http://schemas.microsoft.com/office/powerpoint/2010/main" val="36240683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oko kuvan sivu">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Suorakulmio 12"/>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sp>
        <p:nvSpPr>
          <p:cNvPr id="2" name="Päivämäärän paikkamerkki 1"/>
          <p:cNvSpPr>
            <a:spLocks noGrp="1"/>
          </p:cNvSpPr>
          <p:nvPr>
            <p:ph type="dt" sz="half" idx="10"/>
          </p:nvPr>
        </p:nvSpPr>
        <p:spPr/>
        <p:txBody>
          <a:bodyPr/>
          <a:lstStyle/>
          <a:p>
            <a:fld id="{AC4303AB-E273-41E8-BE4B-384177CC7E6D}"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3" name="Alatunnisteen paikkamerkki 2"/>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12" name="Sisällön paikkamerkki 2"/>
          <p:cNvSpPr>
            <a:spLocks noGrp="1"/>
          </p:cNvSpPr>
          <p:nvPr>
            <p:ph idx="1"/>
          </p:nvPr>
        </p:nvSpPr>
        <p:spPr>
          <a:xfrm>
            <a:off x="457200" y="2233481"/>
            <a:ext cx="4042792"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7" name="Suorakulmio 16"/>
          <p:cNvSpPr>
            <a:spLocks/>
          </p:cNvSpPr>
          <p:nvPr userDrawn="1"/>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spTree>
    <p:extLst>
      <p:ext uri="{BB962C8B-B14F-4D97-AF65-F5344CB8AC3E}">
        <p14:creationId xmlns:p14="http://schemas.microsoft.com/office/powerpoint/2010/main" val="41996871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2" y="273050"/>
            <a:ext cx="3008313" cy="1162051"/>
          </a:xfrm>
        </p:spPr>
        <p:txBody>
          <a:bodyPr anchor="b"/>
          <a:lstStyle>
            <a:lvl1pPr algn="l">
              <a:defRPr sz="2000" b="1"/>
            </a:lvl1pPr>
          </a:lstStyle>
          <a:p>
            <a:r>
              <a:rPr lang="fi-FI" smtClean="0"/>
              <a:t>Muokkaa perustyyl. napsautt.</a:t>
            </a:r>
            <a:endParaRPr lang="fi-FI" dirty="0"/>
          </a:p>
        </p:txBody>
      </p:sp>
      <p:sp>
        <p:nvSpPr>
          <p:cNvPr id="3" name="Sisällön paikkamerkki 2"/>
          <p:cNvSpPr>
            <a:spLocks noGrp="1"/>
          </p:cNvSpPr>
          <p:nvPr>
            <p:ph idx="1"/>
          </p:nvPr>
        </p:nvSpPr>
        <p:spPr>
          <a:xfrm>
            <a:off x="3575050" y="273053"/>
            <a:ext cx="5111750" cy="5853113"/>
          </a:xfrm>
        </p:spPr>
        <p:txBody>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kstin paikkamerkki 3"/>
          <p:cNvSpPr>
            <a:spLocks noGrp="1"/>
          </p:cNvSpPr>
          <p:nvPr>
            <p:ph type="body" sz="half" idx="2"/>
          </p:nvPr>
        </p:nvSpPr>
        <p:spPr>
          <a:xfrm>
            <a:off x="457202" y="1435103"/>
            <a:ext cx="3008313" cy="4691063"/>
          </a:xfrm>
        </p:spPr>
        <p:txBody>
          <a:bodyPr>
            <a:normAutofit/>
          </a:bodyPr>
          <a:lstStyle>
            <a:lvl1pPr marL="0" indent="0">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9BFB2F0C-C056-49DF-A5BD-16499E51E084}"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6" name="Alatunnisteen paikkamerkki 5"/>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27341559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1"/>
            <a:ext cx="5486400" cy="566739"/>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fi-FI" smtClean="0"/>
              <a:t>Lisää kuva napsauttamalla kuvaketta</a:t>
            </a:r>
            <a:endParaRPr lang="fi-FI" dirty="0"/>
          </a:p>
        </p:txBody>
      </p:sp>
      <p:sp>
        <p:nvSpPr>
          <p:cNvPr id="4" name="Tekstin paikkamerkki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F37189CD-8735-46D9-9924-B4F6CA5C4D64}"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6" name="Alatunnisteen paikkamerkki 5"/>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42265952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8AAE01CD-CF9A-47EF-B9F5-9100784E7F4B}"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Alatunnisteen paikkamerkki 4"/>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1684210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06375"/>
            <a:ext cx="2057400" cy="5718903"/>
          </a:xfrm>
        </p:spPr>
        <p:txBody>
          <a:bodyPr vert="eaVert"/>
          <a:lstStyle/>
          <a:p>
            <a:r>
              <a:rPr lang="fi-FI" smtClean="0"/>
              <a:t>Muokkaa perustyyl. napsautt.</a:t>
            </a:r>
            <a:endParaRPr lang="fi-FI" dirty="0"/>
          </a:p>
        </p:txBody>
      </p:sp>
      <p:sp>
        <p:nvSpPr>
          <p:cNvPr id="3" name="Pystysuoran tekstin paikkamerkki 2"/>
          <p:cNvSpPr>
            <a:spLocks noGrp="1"/>
          </p:cNvSpPr>
          <p:nvPr>
            <p:ph type="body" orient="vert" idx="1"/>
          </p:nvPr>
        </p:nvSpPr>
        <p:spPr>
          <a:xfrm>
            <a:off x="457200" y="206375"/>
            <a:ext cx="6019800" cy="571890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080142A8-BFF7-4DD4-BF9A-945CDF137633}"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Alatunnisteen paikkamerkki 4"/>
          <p:cNvSpPr>
            <a:spLocks noGrp="1"/>
          </p:cNvSpPr>
          <p:nvPr>
            <p:ph type="ftr" sz="quarter" idx="11"/>
          </p:nvPr>
        </p:nvSpPr>
        <p:spPr>
          <a:xfrm>
            <a:off x="5924872" y="6328239"/>
            <a:ext cx="2895600" cy="365125"/>
          </a:xfrm>
          <a:prstGeom prst="rect">
            <a:avLst/>
          </a:prstGeom>
        </p:spPr>
        <p:txBody>
          <a:bodyPr/>
          <a:lstStyle/>
          <a:p>
            <a:r>
              <a:rPr lang="fi-FI" dirty="0">
                <a:solidFill>
                  <a:srgbClr val="484A4B"/>
                </a:solidFill>
              </a:rPr>
              <a:t>Mari Patronen</a:t>
            </a: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Tree>
    <p:extLst>
      <p:ext uri="{BB962C8B-B14F-4D97-AF65-F5344CB8AC3E}">
        <p14:creationId xmlns:p14="http://schemas.microsoft.com/office/powerpoint/2010/main" val="29741726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FB8E71E7-1E1A-428C-990A-8E899250399C}"/>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 xmlns:a16="http://schemas.microsoft.com/office/drawing/2014/main" id="{E3DF9A7B-7D6B-4851-9160-BF8E80960A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 xmlns:a16="http://schemas.microsoft.com/office/drawing/2014/main" id="{91C7B444-B2E4-4336-BF7D-73F5A61E6A38}"/>
              </a:ext>
            </a:extLst>
          </p:cNvPr>
          <p:cNvSpPr>
            <a:spLocks noGrp="1"/>
          </p:cNvSpPr>
          <p:nvPr>
            <p:ph type="dt" sz="half" idx="10"/>
          </p:nvPr>
        </p:nvSpPr>
        <p:spPr/>
        <p:txBody>
          <a:body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 xmlns:a16="http://schemas.microsoft.com/office/drawing/2014/main" id="{56F4B28D-6681-4361-A4EF-A94E8BF60ECF}"/>
              </a:ext>
            </a:extLst>
          </p:cNvPr>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a:extLst>
              <a:ext uri="{FF2B5EF4-FFF2-40B4-BE49-F238E27FC236}">
                <a16:creationId xmlns="" xmlns:a16="http://schemas.microsoft.com/office/drawing/2014/main" id="{32B4671D-4DED-4064-B07D-D57E833861D9}"/>
              </a:ext>
            </a:extLst>
          </p:cNvPr>
          <p:cNvSpPr>
            <a:spLocks noGrp="1"/>
          </p:cNvSpPr>
          <p:nvPr>
            <p:ph type="sldNum" sz="quarter" idx="12"/>
          </p:nvPr>
        </p:nvSpPr>
        <p:spPr/>
        <p:txBody>
          <a:body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53835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5.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heme" Target="../theme/theme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theme" Target="../theme/theme4.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vmlDrawing" Target="../drawings/vmlDrawing1.v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image" Target="../media/image14.png"/><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heme" Target="../theme/theme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image" Target="../media/image13.emf"/><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oleObject" Target="../embeddings/oleObject1.bin"/><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ags" Target="../tags/tag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ags" Target="../tags/tag2.xml"/><Relationship Id="rId3" Type="http://schemas.openxmlformats.org/officeDocument/2006/relationships/slideLayout" Target="../slideLayouts/slideLayout86.xml"/><Relationship Id="rId21" Type="http://schemas.openxmlformats.org/officeDocument/2006/relationships/image" Target="../media/image14.png"/><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vmlDrawing" Target="../drawings/vmlDrawing2.vml"/><Relationship Id="rId2" Type="http://schemas.openxmlformats.org/officeDocument/2006/relationships/slideLayout" Target="../slideLayouts/slideLayout85.xml"/><Relationship Id="rId16" Type="http://schemas.openxmlformats.org/officeDocument/2006/relationships/theme" Target="../theme/theme6.xml"/><Relationship Id="rId20" Type="http://schemas.openxmlformats.org/officeDocument/2006/relationships/image" Target="../media/image13.emf"/><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oleObject" Target="../embeddings/oleObject2.bin"/><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theme" Target="../theme/theme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8.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9.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6584" y="6363052"/>
            <a:ext cx="1607046" cy="381600"/>
          </a:xfrm>
          <a:prstGeom prst="rect">
            <a:avLst/>
          </a:prstGeom>
        </p:spPr>
      </p:pic>
      <p:sp>
        <p:nvSpPr>
          <p:cNvPr id="2" name="Otsikon paikkamerkki 1"/>
          <p:cNvSpPr>
            <a:spLocks noGrp="1"/>
          </p:cNvSpPr>
          <p:nvPr>
            <p:ph type="title"/>
          </p:nvPr>
        </p:nvSpPr>
        <p:spPr>
          <a:xfrm>
            <a:off x="1746996" y="143439"/>
            <a:ext cx="7886700" cy="618564"/>
          </a:xfrm>
          <a:prstGeom prst="rect">
            <a:avLst/>
          </a:prstGeom>
        </p:spPr>
        <p:txBody>
          <a:bodyPr vert="horz" lIns="91440" tIns="45720" rIns="91440" bIns="45720" rtlCol="0" anchor="ctr">
            <a:normAutofit/>
          </a:bodyPr>
          <a:lstStyle/>
          <a:p>
            <a:r>
              <a:rPr lang="fi-FI" dirty="0" smtClean="0"/>
              <a:t>OTSIKKO</a:t>
            </a:r>
            <a:endParaRPr lang="fi-FI" dirty="0"/>
          </a:p>
        </p:txBody>
      </p:sp>
      <p:sp>
        <p:nvSpPr>
          <p:cNvPr id="3" name="Tekstin paikkamerkki 2"/>
          <p:cNvSpPr>
            <a:spLocks noGrp="1"/>
          </p:cNvSpPr>
          <p:nvPr>
            <p:ph type="body" idx="1"/>
          </p:nvPr>
        </p:nvSpPr>
        <p:spPr>
          <a:xfrm>
            <a:off x="1968453" y="1214800"/>
            <a:ext cx="7092205" cy="4760259"/>
          </a:xfrm>
          <a:prstGeom prst="rect">
            <a:avLst/>
          </a:prstGeom>
        </p:spPr>
        <p:txBody>
          <a:bodyPr vert="horz" lIns="91440" tIns="45720" rIns="91440" bIns="45720" rtlCol="0">
            <a:normAutofit/>
          </a:bodyPr>
          <a:lstStyle/>
          <a:p>
            <a:pPr lvl="0"/>
            <a:r>
              <a:rPr lang="fi-FI" dirty="0" smtClean="0"/>
              <a:t>Muokkaa tekstin perustyylejä napsauttamalla</a:t>
            </a:r>
          </a:p>
        </p:txBody>
      </p:sp>
      <p:sp>
        <p:nvSpPr>
          <p:cNvPr id="5" name="Tekstiruutu 4"/>
          <p:cNvSpPr txBox="1"/>
          <p:nvPr userDrawn="1"/>
        </p:nvSpPr>
        <p:spPr>
          <a:xfrm>
            <a:off x="2132895" y="6526135"/>
            <a:ext cx="760913" cy="196208"/>
          </a:xfrm>
          <a:prstGeom prst="rect">
            <a:avLst/>
          </a:prstGeom>
          <a:noFill/>
        </p:spPr>
        <p:txBody>
          <a:bodyPr wrap="square" rtlCol="0">
            <a:spAutoFit/>
          </a:bodyPr>
          <a:lstStyle/>
          <a:p>
            <a:fld id="{F7C70104-4F76-CD4E-AAFC-71B053DEA09B}" type="datetime1">
              <a:rPr lang="fi-FI" sz="675" b="1" smtClean="0">
                <a:solidFill>
                  <a:srgbClr val="008C95"/>
                </a:solidFill>
                <a:ea typeface="Myriad Pro" charset="0"/>
                <a:cs typeface="Myriad Pro" charset="0"/>
              </a:rPr>
              <a:pPr/>
              <a:t>30.11.2018</a:t>
            </a:fld>
            <a:endParaRPr lang="fi-FI" sz="675" b="1" dirty="0">
              <a:solidFill>
                <a:srgbClr val="008C95"/>
              </a:solidFill>
              <a:ea typeface="Myriad Pro" charset="0"/>
              <a:cs typeface="Myriad Pro" charset="0"/>
            </a:endParaRPr>
          </a:p>
        </p:txBody>
      </p:sp>
      <p:sp>
        <p:nvSpPr>
          <p:cNvPr id="14" name="Tekstiruutu 13"/>
          <p:cNvSpPr txBox="1"/>
          <p:nvPr userDrawn="1"/>
        </p:nvSpPr>
        <p:spPr>
          <a:xfrm>
            <a:off x="1842794" y="6519019"/>
            <a:ext cx="377190" cy="196208"/>
          </a:xfrm>
          <a:prstGeom prst="rect">
            <a:avLst/>
          </a:prstGeom>
          <a:noFill/>
        </p:spPr>
        <p:txBody>
          <a:bodyPr wrap="square" rtlCol="0">
            <a:spAutoFit/>
          </a:bodyPr>
          <a:lstStyle/>
          <a:p>
            <a:fld id="{85A640C5-57A0-984F-B85C-018A32660E87}" type="slidenum">
              <a:rPr lang="fi-FI" sz="675" b="1" smtClean="0">
                <a:solidFill>
                  <a:srgbClr val="797979"/>
                </a:solidFill>
              </a:rPr>
              <a:pPr/>
              <a:t>‹#›</a:t>
            </a:fld>
            <a:endParaRPr lang="fi-FI" sz="675" b="1" dirty="0">
              <a:solidFill>
                <a:srgbClr val="797979"/>
              </a:solidFill>
            </a:endParaRPr>
          </a:p>
        </p:txBody>
      </p:sp>
      <p:sp>
        <p:nvSpPr>
          <p:cNvPr id="16" name="Alatunnisteen paikkamerkki 4"/>
          <p:cNvSpPr>
            <a:spLocks noGrp="1"/>
          </p:cNvSpPr>
          <p:nvPr>
            <p:ph type="ftr" sz="quarter" idx="3"/>
          </p:nvPr>
        </p:nvSpPr>
        <p:spPr>
          <a:xfrm>
            <a:off x="3142557" y="6517265"/>
            <a:ext cx="3600000" cy="230509"/>
          </a:xfrm>
          <a:prstGeom prst="rect">
            <a:avLst/>
          </a:prstGeom>
        </p:spPr>
        <p:txBody>
          <a:bodyPr vert="horz" lIns="91440" tIns="45720" rIns="91440" bIns="45720" rtlCol="0" anchor="ctr"/>
          <a:lstStyle>
            <a:lvl1pPr algn="ctr">
              <a:defRPr sz="675" b="1">
                <a:solidFill>
                  <a:schemeClr val="accent1"/>
                </a:solidFill>
              </a:defRPr>
            </a:lvl1pPr>
          </a:lstStyle>
          <a:p>
            <a:pPr algn="l"/>
            <a:r>
              <a:rPr lang="fi-FI" smtClean="0">
                <a:solidFill>
                  <a:srgbClr val="008C95"/>
                </a:solidFill>
              </a:rPr>
              <a:t>Valtonen &amp; Haaksiluoto</a:t>
            </a:r>
            <a:endParaRPr lang="fi-FI" dirty="0">
              <a:solidFill>
                <a:srgbClr val="008C95"/>
              </a:solidFill>
            </a:endParaRPr>
          </a:p>
        </p:txBody>
      </p:sp>
    </p:spTree>
    <p:extLst>
      <p:ext uri="{BB962C8B-B14F-4D97-AF65-F5344CB8AC3E}">
        <p14:creationId xmlns:p14="http://schemas.microsoft.com/office/powerpoint/2010/main" val="366152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1500" b="1" kern="1200">
          <a:solidFill>
            <a:schemeClr val="bg1"/>
          </a:solidFill>
          <a:latin typeface="+mj-lt"/>
          <a:ea typeface="Myriad Pro" charset="0"/>
          <a:cs typeface="Myriad Pro" charset="0"/>
        </a:defRPr>
      </a:lvl1pPr>
    </p:titleStyle>
    <p:bodyStyle>
      <a:lvl1pPr marL="257175" indent="-257175" algn="l" defTabSz="685800" rtl="0" eaLnBrk="1" latinLnBrk="0" hangingPunct="1">
        <a:lnSpc>
          <a:spcPct val="90000"/>
        </a:lnSpc>
        <a:spcBef>
          <a:spcPts val="750"/>
        </a:spcBef>
        <a:buClr>
          <a:schemeClr val="accent1"/>
        </a:buClr>
        <a:buSzPct val="85000"/>
        <a:buFontTx/>
        <a:buBlip>
          <a:blip r:embed="rId8"/>
        </a:buBlip>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68000" y="441600"/>
            <a:ext cx="8229600" cy="875165"/>
          </a:xfrm>
          <a:prstGeom prst="rect">
            <a:avLst/>
          </a:prstGeom>
        </p:spPr>
        <p:txBody>
          <a:bodyPr vert="horz" lIns="91440" tIns="45720" rIns="91440" bIns="45720" rtlCol="0" anchor="b">
            <a:normAutofit/>
          </a:bodyPr>
          <a:lstStyle/>
          <a:p>
            <a:r>
              <a:rPr lang="fi-FI" dirty="0" smtClean="0"/>
              <a:t>Dian otsikko</a:t>
            </a:r>
            <a:endParaRPr lang="fi-FI" dirty="0"/>
          </a:p>
        </p:txBody>
      </p:sp>
      <p:sp>
        <p:nvSpPr>
          <p:cNvPr id="3" name="Tekstin paikkamerkki 2"/>
          <p:cNvSpPr>
            <a:spLocks noGrp="1"/>
          </p:cNvSpPr>
          <p:nvPr>
            <p:ph type="body" idx="1"/>
          </p:nvPr>
        </p:nvSpPr>
        <p:spPr>
          <a:xfrm>
            <a:off x="457200" y="1412776"/>
            <a:ext cx="8229600" cy="4525963"/>
          </a:xfrm>
          <a:prstGeom prst="rect">
            <a:avLst/>
          </a:prstGeom>
        </p:spPr>
        <p:txBody>
          <a:bodyPr vert="horz" lIns="91440" tIns="45720" rIns="91440" bIns="45720" rtlCol="0">
            <a:normAutofit/>
          </a:bodyPr>
          <a:lstStyle/>
          <a:p>
            <a:pPr lvl="0"/>
            <a:r>
              <a:rPr lang="fi-FI" dirty="0" smtClean="0"/>
              <a:t>Tähän tekstiä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1259632" y="6328239"/>
            <a:ext cx="151216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6" name="Dian numeron paikkamerkki 5"/>
          <p:cNvSpPr>
            <a:spLocks noGrp="1"/>
          </p:cNvSpPr>
          <p:nvPr>
            <p:ph type="sldNum" sz="quarter" idx="4"/>
          </p:nvPr>
        </p:nvSpPr>
        <p:spPr>
          <a:xfrm>
            <a:off x="457200" y="6328239"/>
            <a:ext cx="60049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5"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9" name="Suorakulmio 8"/>
          <p:cNvSpPr>
            <a:spLocks/>
          </p:cNvSpPr>
          <p:nvPr/>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rgbClr val="FFFFFF"/>
              </a:solidFill>
            </a:endParaRPr>
          </a:p>
        </p:txBody>
      </p:sp>
      <p:pic>
        <p:nvPicPr>
          <p:cNvPr id="7" name="Kuva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426635" y="261719"/>
            <a:ext cx="1444978" cy="1056116"/>
          </a:xfrm>
          <a:prstGeom prst="rect">
            <a:avLst/>
          </a:prstGeom>
        </p:spPr>
      </p:pic>
    </p:spTree>
    <p:extLst>
      <p:ext uri="{BB962C8B-B14F-4D97-AF65-F5344CB8AC3E}">
        <p14:creationId xmlns:p14="http://schemas.microsoft.com/office/powerpoint/2010/main" val="75753446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2" r:id="rId16"/>
    <p:sldLayoutId id="2147483683" r:id="rId17"/>
    <p:sldLayoutId id="2147483685" r:id="rId18"/>
    <p:sldLayoutId id="2147483686" r:id="rId19"/>
    <p:sldLayoutId id="2147483687" r:id="rId20"/>
    <p:sldLayoutId id="2147483688" r:id="rId21"/>
    <p:sldLayoutId id="2147483692" r:id="rId22"/>
  </p:sldLayoutIdLst>
  <p:timing>
    <p:tnLst>
      <p:par>
        <p:cTn id="1" dur="indefinite" restart="never" nodeType="tmRoot"/>
      </p:par>
    </p:tnLst>
  </p:timing>
  <p:hf hdr="0"/>
  <p:txStyles>
    <p:titleStyle>
      <a:lvl1pPr algn="l" defTabSz="914378" rtl="0" eaLnBrk="1" latinLnBrk="0" hangingPunct="1">
        <a:lnSpc>
          <a:spcPts val="2800"/>
        </a:lnSpc>
        <a:spcBef>
          <a:spcPct val="0"/>
        </a:spcBef>
        <a:buNone/>
        <a:defRPr sz="2600" b="1" kern="1200">
          <a:solidFill>
            <a:srgbClr val="008B95"/>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Clr>
          <a:srgbClr val="009AA6"/>
        </a:buClr>
        <a:buFont typeface="Arial" panose="020B0604020202020204" pitchFamily="34" charset="0"/>
        <a:buChar char="•"/>
        <a:defRPr sz="1800" kern="1200" baseline="0">
          <a:solidFill>
            <a:schemeClr val="bg2">
              <a:lumMod val="50000"/>
            </a:schemeClr>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fi-FI" dirty="0" smtClean="0"/>
              <a:t>OTSIKKO</a:t>
            </a:r>
            <a:endParaRPr lang="fi-FI" dirty="0"/>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dirty="0" smtClean="0"/>
              <a:t>Muokkaa tekstin perustyylejä napsauttamalla</a:t>
            </a:r>
          </a:p>
        </p:txBody>
      </p:sp>
      <p:sp>
        <p:nvSpPr>
          <p:cNvPr id="4" name="Päivämäärän paikkamerkki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endParaRPr lang="fi-FI" dirty="0">
              <a:solidFill>
                <a:srgbClr val="000000">
                  <a:tint val="75000"/>
                </a:srgbClr>
              </a:solidFill>
            </a:endParaRPr>
          </a:p>
        </p:txBody>
      </p:sp>
      <p:sp>
        <p:nvSpPr>
          <p:cNvPr id="5" name="Alatunnisteen paikkamerkki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450">
                <a:solidFill>
                  <a:schemeClr val="tx1">
                    <a:tint val="75000"/>
                  </a:schemeClr>
                </a:solidFill>
              </a:defRPr>
            </a:lvl1pPr>
          </a:lstStyle>
          <a:p>
            <a:r>
              <a:rPr lang="fi-FI" smtClean="0">
                <a:solidFill>
                  <a:srgbClr val="000000">
                    <a:tint val="75000"/>
                  </a:srgbClr>
                </a:solidFill>
              </a:rPr>
              <a:t>&gt; Lisää &gt; alatunniste: lisää oma nimi</a:t>
            </a:r>
            <a:endParaRPr lang="fi-FI" dirty="0">
              <a:solidFill>
                <a:srgbClr val="000000">
                  <a:tint val="75000"/>
                </a:srgbClr>
              </a:solidFill>
            </a:endParaRPr>
          </a:p>
        </p:txBody>
      </p:sp>
      <p:sp>
        <p:nvSpPr>
          <p:cNvPr id="6" name="Dian numeron paikkamerkki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1DD86D91-149E-9E4A-8EA6-630E54DCC7D9}" type="slidenum">
              <a:rPr lang="fi-FI" smtClean="0">
                <a:solidFill>
                  <a:srgbClr val="000000">
                    <a:tint val="75000"/>
                  </a:srgbClr>
                </a:solidFill>
              </a:rPr>
              <a:pPr/>
              <a:t>‹#›</a:t>
            </a:fld>
            <a:endParaRPr lang="fi-FI">
              <a:solidFill>
                <a:srgbClr val="000000">
                  <a:tint val="75000"/>
                </a:srgbClr>
              </a:solidFill>
            </a:endParaRPr>
          </a:p>
        </p:txBody>
      </p:sp>
    </p:spTree>
    <p:extLst>
      <p:ext uri="{BB962C8B-B14F-4D97-AF65-F5344CB8AC3E}">
        <p14:creationId xmlns:p14="http://schemas.microsoft.com/office/powerpoint/2010/main" val="294825442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hf sldNum="0" hdr="0" dt="0"/>
  <p:txStyles>
    <p:titleStyle>
      <a:lvl1pPr algn="l" defTabSz="385763" rtl="0" eaLnBrk="1" latinLnBrk="0" hangingPunct="1">
        <a:lnSpc>
          <a:spcPct val="90000"/>
        </a:lnSpc>
        <a:spcBef>
          <a:spcPct val="0"/>
        </a:spcBef>
        <a:buNone/>
        <a:defRPr sz="2250" b="1" kern="1200">
          <a:solidFill>
            <a:schemeClr val="bg1"/>
          </a:solidFill>
          <a:latin typeface="Myriad Pro" charset="0"/>
          <a:ea typeface="Myriad Pro" charset="0"/>
          <a:cs typeface="Myriad Pro" charset="0"/>
        </a:defRPr>
      </a:lvl1pPr>
    </p:titleStyle>
    <p:bodyStyle>
      <a:lvl1pPr marL="96441" indent="-96441" algn="l" defTabSz="385763" rtl="0" eaLnBrk="1" latinLnBrk="0" hangingPunct="1">
        <a:lnSpc>
          <a:spcPct val="90000"/>
        </a:lnSpc>
        <a:spcBef>
          <a:spcPts val="422"/>
        </a:spcBef>
        <a:buClr>
          <a:schemeClr val="accent1"/>
        </a:buClr>
        <a:buSzPct val="150000"/>
        <a:buFont typeface="Arial"/>
        <a:buChar char="•"/>
        <a:defRPr sz="1181" kern="1200">
          <a:solidFill>
            <a:schemeClr val="tx1"/>
          </a:solidFill>
          <a:latin typeface="+mn-lt"/>
          <a:ea typeface="Myriad Pro" charset="0"/>
          <a:cs typeface="Myriad Pro" charset="0"/>
        </a:defRPr>
      </a:lvl1pPr>
      <a:lvl2pPr marL="289322" indent="-96441" algn="l" defTabSz="385763" rtl="0" eaLnBrk="1" latinLnBrk="0" hangingPunct="1">
        <a:lnSpc>
          <a:spcPct val="90000"/>
        </a:lnSpc>
        <a:spcBef>
          <a:spcPts val="211"/>
        </a:spcBef>
        <a:buFont typeface="Arial"/>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9pPr>
    </p:bodyStyle>
    <p:otherStyle>
      <a:defPPr>
        <a:defRPr lang="fi-FI"/>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68000" y="441600"/>
            <a:ext cx="8229600" cy="875165"/>
          </a:xfrm>
          <a:prstGeom prst="rect">
            <a:avLst/>
          </a:prstGeom>
        </p:spPr>
        <p:txBody>
          <a:bodyPr vert="horz" lIns="91440" tIns="45720" rIns="91440" bIns="45720" rtlCol="0" anchor="b">
            <a:normAutofit/>
          </a:bodyPr>
          <a:lstStyle/>
          <a:p>
            <a:r>
              <a:rPr lang="fi-FI" dirty="0" smtClean="0"/>
              <a:t>Dian otsikko</a:t>
            </a:r>
            <a:endParaRPr lang="fi-FI" dirty="0"/>
          </a:p>
        </p:txBody>
      </p:sp>
      <p:sp>
        <p:nvSpPr>
          <p:cNvPr id="3" name="Tekstin paikkamerkki 2"/>
          <p:cNvSpPr>
            <a:spLocks noGrp="1"/>
          </p:cNvSpPr>
          <p:nvPr>
            <p:ph type="body" idx="1"/>
          </p:nvPr>
        </p:nvSpPr>
        <p:spPr>
          <a:xfrm>
            <a:off x="457200" y="1412776"/>
            <a:ext cx="8229600" cy="4525963"/>
          </a:xfrm>
          <a:prstGeom prst="rect">
            <a:avLst/>
          </a:prstGeom>
        </p:spPr>
        <p:txBody>
          <a:bodyPr vert="horz" lIns="91440" tIns="45720" rIns="91440" bIns="45720" rtlCol="0">
            <a:normAutofit/>
          </a:bodyPr>
          <a:lstStyle/>
          <a:p>
            <a:pPr lvl="0"/>
            <a:r>
              <a:rPr lang="fi-FI" dirty="0" smtClean="0"/>
              <a:t>Tähän tekstiä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1259632" y="6328239"/>
            <a:ext cx="151216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6" name="Dian numeron paikkamerkki 5"/>
          <p:cNvSpPr>
            <a:spLocks noGrp="1"/>
          </p:cNvSpPr>
          <p:nvPr>
            <p:ph type="sldNum" sz="quarter" idx="4"/>
          </p:nvPr>
        </p:nvSpPr>
        <p:spPr>
          <a:xfrm>
            <a:off x="457200" y="6328239"/>
            <a:ext cx="60049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5" name="Alatunnisteen paikkamerkki 4"/>
          <p:cNvSpPr>
            <a:spLocks noGrp="1"/>
          </p:cNvSpPr>
          <p:nvPr>
            <p:ph type="ftr" sz="quarter" idx="3"/>
          </p:nvPr>
        </p:nvSpPr>
        <p:spPr>
          <a:xfrm>
            <a:off x="5924872" y="6328239"/>
            <a:ext cx="2895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
        <p:nvSpPr>
          <p:cNvPr id="9" name="Suorakulmio 8"/>
          <p:cNvSpPr>
            <a:spLocks/>
          </p:cNvSpPr>
          <p:nvPr/>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7" name="Kuva 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426635" y="261719"/>
            <a:ext cx="1444978" cy="1056116"/>
          </a:xfrm>
          <a:prstGeom prst="rect">
            <a:avLst/>
          </a:prstGeom>
        </p:spPr>
      </p:pic>
    </p:spTree>
    <p:extLst>
      <p:ext uri="{BB962C8B-B14F-4D97-AF65-F5344CB8AC3E}">
        <p14:creationId xmlns:p14="http://schemas.microsoft.com/office/powerpoint/2010/main" val="34268141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Lst>
  <p:timing>
    <p:tnLst>
      <p:par>
        <p:cTn id="1" dur="indefinite" restart="never" nodeType="tmRoot"/>
      </p:par>
    </p:tnLst>
  </p:timing>
  <p:hf hdr="0"/>
  <p:txStyles>
    <p:titleStyle>
      <a:lvl1pPr algn="l" defTabSz="914378" rtl="0" eaLnBrk="1" latinLnBrk="0" hangingPunct="1">
        <a:lnSpc>
          <a:spcPts val="2800"/>
        </a:lnSpc>
        <a:spcBef>
          <a:spcPct val="0"/>
        </a:spcBef>
        <a:buNone/>
        <a:defRPr sz="2600" b="1" kern="1200">
          <a:solidFill>
            <a:srgbClr val="008B95"/>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Clr>
          <a:srgbClr val="009AA6"/>
        </a:buClr>
        <a:buFont typeface="Arial" panose="020B0604020202020204" pitchFamily="34" charset="0"/>
        <a:buChar char="•"/>
        <a:defRPr sz="1800" kern="1200" baseline="0">
          <a:solidFill>
            <a:schemeClr val="bg2">
              <a:lumMod val="50000"/>
            </a:schemeClr>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2"/>
            </p:custDataLst>
            <p:extLst/>
          </p:nvPr>
        </p:nvGraphicFramePr>
        <p:xfrm>
          <a:off x="1591" y="2119"/>
          <a:ext cx="1587" cy="2116"/>
        </p:xfrm>
        <a:graphic>
          <a:graphicData uri="http://schemas.openxmlformats.org/presentationml/2006/ole">
            <mc:AlternateContent xmlns:mc="http://schemas.openxmlformats.org/markup-compatibility/2006">
              <mc:Choice xmlns:v="urn:schemas-microsoft-com:vml" Requires="v">
                <p:oleObj spid="_x0000_s2184" name="think-cell Slide" r:id="rId23" imgW="530" imgH="531" progId="TCLayout.ActiveDocument.1">
                  <p:embed/>
                </p:oleObj>
              </mc:Choice>
              <mc:Fallback>
                <p:oleObj name="think-cell Slide" r:id="rId23" imgW="530" imgH="531" progId="TCLayout.ActiveDocument.1">
                  <p:embed/>
                  <p:pic>
                    <p:nvPicPr>
                      <p:cNvPr id="0" name=""/>
                      <p:cNvPicPr/>
                      <p:nvPr/>
                    </p:nvPicPr>
                    <p:blipFill>
                      <a:blip r:embed="rId24"/>
                      <a:stretch>
                        <a:fillRect/>
                      </a:stretch>
                    </p:blipFill>
                    <p:spPr>
                      <a:xfrm>
                        <a:off x="1591" y="2119"/>
                        <a:ext cx="1587" cy="2116"/>
                      </a:xfrm>
                      <a:prstGeom prst="rect">
                        <a:avLst/>
                      </a:prstGeom>
                    </p:spPr>
                  </p:pic>
                </p:oleObj>
              </mc:Fallback>
            </mc:AlternateContent>
          </a:graphicData>
        </a:graphic>
      </p:graphicFrame>
      <p:sp>
        <p:nvSpPr>
          <p:cNvPr id="2" name="Otsikon paikkamerkki 1"/>
          <p:cNvSpPr>
            <a:spLocks noGrp="1"/>
          </p:cNvSpPr>
          <p:nvPr>
            <p:ph type="title"/>
          </p:nvPr>
        </p:nvSpPr>
        <p:spPr>
          <a:xfrm>
            <a:off x="468000" y="441600"/>
            <a:ext cx="8229600" cy="875165"/>
          </a:xfrm>
          <a:prstGeom prst="rect">
            <a:avLst/>
          </a:prstGeom>
        </p:spPr>
        <p:txBody>
          <a:bodyPr vert="horz" lIns="91440" tIns="45720" rIns="91440" bIns="45720" rtlCol="0" anchor="b">
            <a:normAutofit/>
          </a:bodyPr>
          <a:lstStyle/>
          <a:p>
            <a:r>
              <a:rPr lang="fi-FI" dirty="0"/>
              <a:t>Dian otsikko</a:t>
            </a:r>
          </a:p>
        </p:txBody>
      </p:sp>
      <p:sp>
        <p:nvSpPr>
          <p:cNvPr id="3" name="Tekstin paikkamerkki 2"/>
          <p:cNvSpPr>
            <a:spLocks noGrp="1"/>
          </p:cNvSpPr>
          <p:nvPr>
            <p:ph type="body" idx="1"/>
          </p:nvPr>
        </p:nvSpPr>
        <p:spPr>
          <a:xfrm>
            <a:off x="457200" y="1412776"/>
            <a:ext cx="8229600" cy="4525963"/>
          </a:xfrm>
          <a:prstGeom prst="rect">
            <a:avLst/>
          </a:prstGeom>
        </p:spPr>
        <p:txBody>
          <a:bodyPr vert="horz" lIns="91440" tIns="45720" rIns="91440" bIns="45720" rtlCol="0">
            <a:normAutofit/>
          </a:bodyPr>
          <a:lstStyle/>
          <a:p>
            <a:pPr lvl="0"/>
            <a:r>
              <a:rPr lang="fi-FI" dirty="0"/>
              <a:t>Tähän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259632" y="6328241"/>
            <a:ext cx="1512168" cy="365125"/>
          </a:xfrm>
          <a:prstGeom prst="rect">
            <a:avLst/>
          </a:prstGeom>
        </p:spPr>
        <p:txBody>
          <a:bodyPr vert="horz" lIns="91440" tIns="45720" rIns="91440" bIns="45720" rtlCol="0" anchor="ctr"/>
          <a:lstStyle>
            <a:lvl1pPr algn="l">
              <a:defRPr sz="675">
                <a:solidFill>
                  <a:schemeClr val="tx1">
                    <a:lumMod val="65000"/>
                    <a:lumOff val="35000"/>
                  </a:schemeClr>
                </a:solidFill>
                <a:latin typeface="Arial" panose="020B0604020202020204" pitchFamily="34" charset="0"/>
                <a:cs typeface="Arial" panose="020B0604020202020204" pitchFamily="34" charset="0"/>
              </a:defRPr>
            </a:lvl1pPr>
          </a:lstStyle>
          <a:p>
            <a:fld id="{DA850863-19AD-4A55-85B8-6BFFDE4F6A50}"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6" name="Dian numeron paikkamerkki 5"/>
          <p:cNvSpPr>
            <a:spLocks noGrp="1"/>
          </p:cNvSpPr>
          <p:nvPr>
            <p:ph type="sldNum" sz="quarter" idx="4"/>
          </p:nvPr>
        </p:nvSpPr>
        <p:spPr>
          <a:xfrm>
            <a:off x="457200" y="6328241"/>
            <a:ext cx="600498" cy="365125"/>
          </a:xfrm>
          <a:prstGeom prst="rect">
            <a:avLst/>
          </a:prstGeom>
        </p:spPr>
        <p:txBody>
          <a:bodyPr vert="horz" lIns="91440" tIns="45720" rIns="91440" bIns="45720" rtlCol="0" anchor="ctr"/>
          <a:lstStyle>
            <a:lvl1pPr algn="l">
              <a:defRPr sz="675">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9" name="Suorakulmio 8"/>
          <p:cNvSpPr>
            <a:spLocks/>
          </p:cNvSpPr>
          <p:nvPr/>
        </p:nvSpPr>
        <p:spPr>
          <a:xfrm>
            <a:off x="0" y="6797044"/>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solidFill>
                <a:srgbClr val="FFFFFF"/>
              </a:solidFill>
            </a:endParaRPr>
          </a:p>
        </p:txBody>
      </p:sp>
      <p:pic>
        <p:nvPicPr>
          <p:cNvPr id="10" name="Picture 9"/>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956376" y="255113"/>
            <a:ext cx="936104" cy="1248139"/>
          </a:xfrm>
          <a:prstGeom prst="rect">
            <a:avLst/>
          </a:prstGeom>
        </p:spPr>
      </p:pic>
    </p:spTree>
    <p:extLst>
      <p:ext uri="{BB962C8B-B14F-4D97-AF65-F5344CB8AC3E}">
        <p14:creationId xmlns:p14="http://schemas.microsoft.com/office/powerpoint/2010/main" val="296178165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hdr="0" ftr="0"/>
  <p:txStyles>
    <p:titleStyle>
      <a:lvl1pPr algn="l" defTabSz="685784" rtl="0" eaLnBrk="1" latinLnBrk="0" hangingPunct="1">
        <a:lnSpc>
          <a:spcPts val="2100"/>
        </a:lnSpc>
        <a:spcBef>
          <a:spcPct val="0"/>
        </a:spcBef>
        <a:buNone/>
        <a:defRPr sz="1950" b="1" kern="1200">
          <a:solidFill>
            <a:srgbClr val="008B95"/>
          </a:solidFill>
          <a:latin typeface="Arial" panose="020B0604020202020204" pitchFamily="34" charset="0"/>
          <a:ea typeface="+mj-ea"/>
          <a:cs typeface="Arial" panose="020B0604020202020204" pitchFamily="34" charset="0"/>
        </a:defRPr>
      </a:lvl1pPr>
    </p:titleStyle>
    <p:bodyStyle>
      <a:lvl1pPr marL="257169" indent="-257169" algn="l" defTabSz="685784" rtl="0" eaLnBrk="1" latinLnBrk="0" hangingPunct="1">
        <a:spcBef>
          <a:spcPct val="20000"/>
        </a:spcBef>
        <a:buClr>
          <a:srgbClr val="009AA6"/>
        </a:buClr>
        <a:buFont typeface="Arial" panose="020B0604020202020204" pitchFamily="34" charset="0"/>
        <a:buChar char="•"/>
        <a:defRPr sz="1350" kern="1200" baseline="0">
          <a:solidFill>
            <a:schemeClr val="bg2">
              <a:lumMod val="50000"/>
            </a:schemeClr>
          </a:solidFill>
          <a:latin typeface="Arial" panose="020B0604020202020204" pitchFamily="34" charset="0"/>
          <a:ea typeface="+mn-ea"/>
          <a:cs typeface="Arial" panose="020B0604020202020204" pitchFamily="34" charset="0"/>
        </a:defRPr>
      </a:lvl1pPr>
      <a:lvl2pPr marL="557198" indent="-214307" algn="l" defTabSz="685784" rtl="0" eaLnBrk="1" latinLnBrk="0" hangingPunct="1">
        <a:spcBef>
          <a:spcPct val="20000"/>
        </a:spcBef>
        <a:buClr>
          <a:srgbClr val="009AA6"/>
        </a:buClr>
        <a:buFont typeface="Arial" panose="020B0604020202020204" pitchFamily="34" charset="0"/>
        <a:buChar char="•"/>
        <a:defRPr sz="1200" kern="1200">
          <a:solidFill>
            <a:schemeClr val="bg2">
              <a:lumMod val="50000"/>
            </a:schemeClr>
          </a:solidFill>
          <a:latin typeface="Arial" panose="020B0604020202020204" pitchFamily="34" charset="0"/>
          <a:ea typeface="+mn-ea"/>
          <a:cs typeface="Arial" panose="020B0604020202020204" pitchFamily="34" charset="0"/>
        </a:defRPr>
      </a:lvl2pPr>
      <a:lvl3pPr marL="857229" indent="-171446" algn="l" defTabSz="685784" rtl="0" eaLnBrk="1" latinLnBrk="0" hangingPunct="1">
        <a:spcBef>
          <a:spcPct val="20000"/>
        </a:spcBef>
        <a:buClr>
          <a:srgbClr val="009AA6"/>
        </a:buClr>
        <a:buFont typeface="Arial" panose="020B0604020202020204" pitchFamily="34" charset="0"/>
        <a:buChar char="•"/>
        <a:defRPr sz="1200" kern="1200">
          <a:solidFill>
            <a:schemeClr val="bg2">
              <a:lumMod val="50000"/>
            </a:schemeClr>
          </a:solidFill>
          <a:latin typeface="Arial" panose="020B0604020202020204" pitchFamily="34" charset="0"/>
          <a:ea typeface="+mn-ea"/>
          <a:cs typeface="Arial" panose="020B0604020202020204" pitchFamily="34" charset="0"/>
        </a:defRPr>
      </a:lvl3pPr>
      <a:lvl4pPr marL="1200120" indent="-171446" algn="l" defTabSz="685784" rtl="0" eaLnBrk="1" latinLnBrk="0" hangingPunct="1">
        <a:spcBef>
          <a:spcPct val="20000"/>
        </a:spcBef>
        <a:buClr>
          <a:srgbClr val="009AA6"/>
        </a:buClr>
        <a:buFont typeface="Arial" panose="020B0604020202020204" pitchFamily="34" charset="0"/>
        <a:buChar char="•"/>
        <a:defRPr sz="1200" kern="1200">
          <a:solidFill>
            <a:schemeClr val="bg2">
              <a:lumMod val="50000"/>
            </a:schemeClr>
          </a:solidFill>
          <a:latin typeface="Arial" panose="020B0604020202020204" pitchFamily="34" charset="0"/>
          <a:ea typeface="+mn-ea"/>
          <a:cs typeface="Arial" panose="020B0604020202020204" pitchFamily="34" charset="0"/>
        </a:defRPr>
      </a:lvl4pPr>
      <a:lvl5pPr marL="1543011" indent="-171446" algn="l" defTabSz="685784" rtl="0" eaLnBrk="1" latinLnBrk="0" hangingPunct="1">
        <a:spcBef>
          <a:spcPct val="20000"/>
        </a:spcBef>
        <a:buClr>
          <a:srgbClr val="009AA6"/>
        </a:buClr>
        <a:buFont typeface="Arial" panose="020B0604020202020204" pitchFamily="34" charset="0"/>
        <a:buChar char="•"/>
        <a:defRPr sz="1200" kern="1200">
          <a:solidFill>
            <a:schemeClr val="bg2">
              <a:lumMod val="50000"/>
            </a:schemeClr>
          </a:solidFill>
          <a:latin typeface="Arial" panose="020B0604020202020204" pitchFamily="34" charset="0"/>
          <a:ea typeface="+mn-ea"/>
          <a:cs typeface="Arial" panose="020B0604020202020204" pitchFamily="34" charset="0"/>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i-FI"/>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8"/>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3155" name="think-cell Slide" r:id="rId19" imgW="530" imgH="531" progId="TCLayout.ActiveDocument.1">
                  <p:embed/>
                </p:oleObj>
              </mc:Choice>
              <mc:Fallback>
                <p:oleObj name="think-cell Slide" r:id="rId19" imgW="530" imgH="531" progId="TCLayout.ActiveDocument.1">
                  <p:embed/>
                  <p:pic>
                    <p:nvPicPr>
                      <p:cNvPr id="0" name=""/>
                      <p:cNvPicPr/>
                      <p:nvPr/>
                    </p:nvPicPr>
                    <p:blipFill>
                      <a:blip r:embed="rId20"/>
                      <a:stretch>
                        <a:fillRect/>
                      </a:stretch>
                    </p:blipFill>
                    <p:spPr>
                      <a:xfrm>
                        <a:off x="1589" y="2118"/>
                        <a:ext cx="1587" cy="2116"/>
                      </a:xfrm>
                      <a:prstGeom prst="rect">
                        <a:avLst/>
                      </a:prstGeom>
                    </p:spPr>
                  </p:pic>
                </p:oleObj>
              </mc:Fallback>
            </mc:AlternateContent>
          </a:graphicData>
        </a:graphic>
      </p:graphicFrame>
      <p:sp>
        <p:nvSpPr>
          <p:cNvPr id="2" name="Otsikon paikkamerkki 1"/>
          <p:cNvSpPr>
            <a:spLocks noGrp="1"/>
          </p:cNvSpPr>
          <p:nvPr>
            <p:ph type="title"/>
          </p:nvPr>
        </p:nvSpPr>
        <p:spPr>
          <a:xfrm>
            <a:off x="468000" y="441600"/>
            <a:ext cx="8229600" cy="875165"/>
          </a:xfrm>
          <a:prstGeom prst="rect">
            <a:avLst/>
          </a:prstGeom>
        </p:spPr>
        <p:txBody>
          <a:bodyPr vert="horz" lIns="91440" tIns="45720" rIns="91440" bIns="45720" rtlCol="0" anchor="b">
            <a:normAutofit/>
          </a:bodyPr>
          <a:lstStyle/>
          <a:p>
            <a:r>
              <a:rPr lang="fi-FI" dirty="0"/>
              <a:t>Dian otsikko</a:t>
            </a:r>
          </a:p>
        </p:txBody>
      </p:sp>
      <p:sp>
        <p:nvSpPr>
          <p:cNvPr id="3" name="Tekstin paikkamerkki 2"/>
          <p:cNvSpPr>
            <a:spLocks noGrp="1"/>
          </p:cNvSpPr>
          <p:nvPr>
            <p:ph type="body" idx="1"/>
          </p:nvPr>
        </p:nvSpPr>
        <p:spPr>
          <a:xfrm>
            <a:off x="457200" y="1412776"/>
            <a:ext cx="8229600" cy="4525963"/>
          </a:xfrm>
          <a:prstGeom prst="rect">
            <a:avLst/>
          </a:prstGeom>
        </p:spPr>
        <p:txBody>
          <a:bodyPr vert="horz" lIns="91440" tIns="45720" rIns="91440" bIns="45720" rtlCol="0">
            <a:normAutofit/>
          </a:bodyPr>
          <a:lstStyle/>
          <a:p>
            <a:pPr lvl="0"/>
            <a:r>
              <a:rPr lang="fi-FI" dirty="0"/>
              <a:t>Tähän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259632" y="6328239"/>
            <a:ext cx="151216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00550A8-3B76-4D77-B4B1-60C077EB8EEB}"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6" name="Dian numeron paikkamerkki 5"/>
          <p:cNvSpPr>
            <a:spLocks noGrp="1"/>
          </p:cNvSpPr>
          <p:nvPr>
            <p:ph type="sldNum" sz="quarter" idx="4"/>
          </p:nvPr>
        </p:nvSpPr>
        <p:spPr>
          <a:xfrm>
            <a:off x="457200" y="6328239"/>
            <a:ext cx="600498"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484A4B">
                    <a:lumMod val="65000"/>
                    <a:lumOff val="35000"/>
                  </a:srgbClr>
                </a:solidFill>
              </a:rPr>
              <a:pPr/>
              <a:t>‹#›</a:t>
            </a:fld>
            <a:endParaRPr lang="fi-FI" dirty="0">
              <a:solidFill>
                <a:srgbClr val="484A4B">
                  <a:lumMod val="65000"/>
                  <a:lumOff val="35000"/>
                </a:srgbClr>
              </a:solidFill>
            </a:endParaRPr>
          </a:p>
        </p:txBody>
      </p:sp>
      <p:sp>
        <p:nvSpPr>
          <p:cNvPr id="9" name="Suorakulmio 8"/>
          <p:cNvSpPr>
            <a:spLocks/>
          </p:cNvSpPr>
          <p:nvPr/>
        </p:nvSpPr>
        <p:spPr>
          <a:xfrm>
            <a:off x="0" y="6797042"/>
            <a:ext cx="9144000" cy="6095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rgbClr val="FFFFFF"/>
              </a:solidFill>
            </a:endParaRPr>
          </a:p>
        </p:txBody>
      </p:sp>
      <p:pic>
        <p:nvPicPr>
          <p:cNvPr id="10" name="Picture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956376" y="255113"/>
            <a:ext cx="936104" cy="1248139"/>
          </a:xfrm>
          <a:prstGeom prst="rect">
            <a:avLst/>
          </a:prstGeom>
        </p:spPr>
      </p:pic>
    </p:spTree>
    <p:extLst>
      <p:ext uri="{BB962C8B-B14F-4D97-AF65-F5344CB8AC3E}">
        <p14:creationId xmlns:p14="http://schemas.microsoft.com/office/powerpoint/2010/main" val="342772304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hf hdr="0"/>
  <p:txStyles>
    <p:titleStyle>
      <a:lvl1pPr algn="l" defTabSz="914378" rtl="0" eaLnBrk="1" latinLnBrk="0" hangingPunct="1">
        <a:lnSpc>
          <a:spcPts val="2800"/>
        </a:lnSpc>
        <a:spcBef>
          <a:spcPct val="0"/>
        </a:spcBef>
        <a:buNone/>
        <a:defRPr sz="2600" b="1" kern="1200">
          <a:solidFill>
            <a:srgbClr val="008B95"/>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Clr>
          <a:srgbClr val="009AA6"/>
        </a:buClr>
        <a:buFont typeface="Arial" panose="020B0604020202020204" pitchFamily="34" charset="0"/>
        <a:buChar char="•"/>
        <a:defRPr sz="1800" kern="1200" baseline="0">
          <a:solidFill>
            <a:schemeClr val="bg2">
              <a:lumMod val="50000"/>
            </a:schemeClr>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Clr>
          <a:srgbClr val="009AA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 xmlns:a16="http://schemas.microsoft.com/office/drawing/2014/main" id="{6119D04C-2280-42B6-B1BE-43095F23D6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 xmlns:a16="http://schemas.microsoft.com/office/drawing/2014/main" id="{C67D3AD8-FE0E-4463-855E-E1A87BF142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 xmlns:a16="http://schemas.microsoft.com/office/drawing/2014/main" id="{B186F83D-96B7-48DC-A786-A936B30C00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AECD6E9-6B8D-44E2-9687-A9912A80BDA8}"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 xmlns:a16="http://schemas.microsoft.com/office/drawing/2014/main" id="{FE036847-2E06-400F-8B89-AD60A06124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solidFill>
                <a:prstClr val="black">
                  <a:tint val="75000"/>
                </a:prstClr>
              </a:solidFill>
            </a:endParaRPr>
          </a:p>
        </p:txBody>
      </p:sp>
      <p:sp>
        <p:nvSpPr>
          <p:cNvPr id="6" name="Dian numeron paikkamerkki 5">
            <a:extLst>
              <a:ext uri="{FF2B5EF4-FFF2-40B4-BE49-F238E27FC236}">
                <a16:creationId xmlns="" xmlns:a16="http://schemas.microsoft.com/office/drawing/2014/main" id="{ECA89F12-24E4-4717-8562-79357FEB24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07B49D-3C50-431A-B176-92DD10C84F6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80193064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i-FI" dirty="0" smtClean="0"/>
              <a:t>OTSIKKO</a:t>
            </a:r>
            <a:endParaRPr lang="fi-FI" dirty="0"/>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dirty="0" smtClean="0"/>
              <a:t>Muokkaa tekstin perustyylejä napsauttamalla</a:t>
            </a:r>
          </a:p>
        </p:txBody>
      </p:sp>
      <p:sp>
        <p:nvSpPr>
          <p:cNvPr id="4" name="Päivämäärän paikkamerkki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fi-FI" dirty="0">
              <a:solidFill>
                <a:srgbClr val="000000">
                  <a:tint val="75000"/>
                </a:srgbClr>
              </a:solidFill>
            </a:endParaRPr>
          </a:p>
        </p:txBody>
      </p:sp>
      <p:sp>
        <p:nvSpPr>
          <p:cNvPr id="5" name="Alatunnisteen paikkamerkki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fi-FI" smtClean="0">
                <a:solidFill>
                  <a:srgbClr val="000000">
                    <a:tint val="75000"/>
                  </a:srgbClr>
                </a:solidFill>
              </a:rPr>
              <a:t>&gt; Lisää &gt; alatunniste: lisää oma nimi</a:t>
            </a:r>
            <a:endParaRPr lang="fi-FI" dirty="0">
              <a:solidFill>
                <a:srgbClr val="000000">
                  <a:tint val="75000"/>
                </a:srgbClr>
              </a:solidFill>
            </a:endParaRPr>
          </a:p>
        </p:txBody>
      </p:sp>
      <p:sp>
        <p:nvSpPr>
          <p:cNvPr id="6" name="Dian numeron paikkamerkki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1DD86D91-149E-9E4A-8EA6-630E54DCC7D9}" type="slidenum">
              <a:rPr lang="fi-FI" smtClean="0">
                <a:solidFill>
                  <a:srgbClr val="000000">
                    <a:tint val="75000"/>
                  </a:srgbClr>
                </a:solidFill>
              </a:rPr>
              <a:pPr/>
              <a:t>‹#›</a:t>
            </a:fld>
            <a:endParaRPr lang="fi-FI">
              <a:solidFill>
                <a:srgbClr val="000000">
                  <a:tint val="75000"/>
                </a:srgbClr>
              </a:solidFill>
            </a:endParaRPr>
          </a:p>
        </p:txBody>
      </p:sp>
    </p:spTree>
    <p:extLst>
      <p:ext uri="{BB962C8B-B14F-4D97-AF65-F5344CB8AC3E}">
        <p14:creationId xmlns:p14="http://schemas.microsoft.com/office/powerpoint/2010/main" val="53409941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hf sldNum="0" hdr="0" dt="0"/>
  <p:txStyles>
    <p:titleStyle>
      <a:lvl1pPr algn="l" defTabSz="514350" rtl="0" eaLnBrk="1" latinLnBrk="0" hangingPunct="1">
        <a:lnSpc>
          <a:spcPct val="90000"/>
        </a:lnSpc>
        <a:spcBef>
          <a:spcPct val="0"/>
        </a:spcBef>
        <a:buNone/>
        <a:defRPr sz="3000" b="1" kern="1200">
          <a:solidFill>
            <a:schemeClr val="bg1"/>
          </a:solidFill>
          <a:latin typeface="Myriad Pro" charset="0"/>
          <a:ea typeface="Myriad Pro" charset="0"/>
          <a:cs typeface="Myriad Pro" charset="0"/>
        </a:defRPr>
      </a:lvl1pPr>
    </p:titleStyle>
    <p:bodyStyle>
      <a:lvl1pPr marL="128588" indent="-128588" algn="l" defTabSz="514350" rtl="0" eaLnBrk="1" latinLnBrk="0" hangingPunct="1">
        <a:lnSpc>
          <a:spcPct val="90000"/>
        </a:lnSpc>
        <a:spcBef>
          <a:spcPts val="563"/>
        </a:spcBef>
        <a:buClr>
          <a:schemeClr val="accent1"/>
        </a:buClr>
        <a:buSzPct val="150000"/>
        <a:buFont typeface="Arial"/>
        <a:buChar char="•"/>
        <a:defRPr sz="1575" kern="1200">
          <a:solidFill>
            <a:schemeClr val="tx1"/>
          </a:solidFill>
          <a:latin typeface="+mn-lt"/>
          <a:ea typeface="Myriad Pro" charset="0"/>
          <a:cs typeface="Myriad Pro" charset="0"/>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fi-FI"/>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xmlns="" id="{AA686DCC-B135-4E67-8EA1-FB0C7A6DBC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xmlns="" id="{77088D6F-31B6-46B8-8402-4507979E484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6597D9A0-0782-4C9F-9410-2CF7E0A1AF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7DA46C-A46D-45CA-A824-A61FC12AEFAA}" type="datetimeFigureOut">
              <a:rPr lang="fi-FI" smtClean="0">
                <a:solidFill>
                  <a:prstClr val="black">
                    <a:tint val="75000"/>
                  </a:prstClr>
                </a:solidFill>
              </a:rPr>
              <a:pPr/>
              <a:t>30.11.2018</a:t>
            </a:fld>
            <a:endParaRPr lang="fi-FI">
              <a:solidFill>
                <a:prstClr val="black">
                  <a:tint val="75000"/>
                </a:prstClr>
              </a:solidFill>
            </a:endParaRPr>
          </a:p>
        </p:txBody>
      </p:sp>
      <p:sp>
        <p:nvSpPr>
          <p:cNvPr id="5" name="Alatunnisteen paikkamerkki 4">
            <a:extLst>
              <a:ext uri="{FF2B5EF4-FFF2-40B4-BE49-F238E27FC236}">
                <a16:creationId xmlns:a16="http://schemas.microsoft.com/office/drawing/2014/main" xmlns="" id="{28F16417-4BCA-4FEC-B7F0-772E9618BD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solidFill>
                <a:prstClr val="black">
                  <a:tint val="75000"/>
                </a:prstClr>
              </a:solidFill>
            </a:endParaRPr>
          </a:p>
        </p:txBody>
      </p:sp>
      <p:sp>
        <p:nvSpPr>
          <p:cNvPr id="6" name="Dian numeron paikkamerkki 5">
            <a:extLst>
              <a:ext uri="{FF2B5EF4-FFF2-40B4-BE49-F238E27FC236}">
                <a16:creationId xmlns:a16="http://schemas.microsoft.com/office/drawing/2014/main" xmlns="" id="{7FCE3CFD-1B87-4956-9A23-5EA766039AA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24FB43-9BCE-4908-96DE-8C02139464F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92152772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finlex.fi/fi/laki/alkup/2014/20141301#Pidp445968352"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Excel_-laskentataulukko1.xlsx"/></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file:///C:\Program%20Files%20(x86)\Learingpoint\Bildbank\\03%20Telia%20Company%20Icons%20Black\Contacts_TS_Icon_700px_B.png" TargetMode="External"/><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www.asiakasneuvonta.fi/" TargetMode="External"/><Relationship Id="rId2" Type="http://schemas.openxmlformats.org/officeDocument/2006/relationships/hyperlink" Target="https://kimpassa-allihopa.fi/sote/varsinais-suomen-maakunnallisia-sote-hankkeita/kompassi-varsinais-suomen-keskitetty-asiakas-ja-palveluohjaushanke/" TargetMode="Externa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55576" y="4509120"/>
            <a:ext cx="7071927" cy="1922006"/>
          </a:xfrm>
        </p:spPr>
        <p:txBody>
          <a:bodyPr/>
          <a:lstStyle/>
          <a:p>
            <a:r>
              <a:rPr lang="fi-FI" sz="2400" b="0" dirty="0"/>
              <a:t/>
            </a:r>
            <a:br>
              <a:rPr lang="fi-FI" sz="2400" b="0" dirty="0"/>
            </a:br>
            <a:r>
              <a:rPr lang="fi-FI" sz="2400" dirty="0"/>
              <a:t>KomPAssi – hanke: </a:t>
            </a:r>
            <a:r>
              <a:rPr lang="fi-FI" sz="2400" dirty="0" smtClean="0"/>
              <a:t>Keskitetty </a:t>
            </a:r>
            <a:r>
              <a:rPr lang="fi-FI" sz="2400" dirty="0"/>
              <a:t>iäkkäiden neuvonta- ja palveluohjaus Varsinais-Suomen </a:t>
            </a:r>
            <a:r>
              <a:rPr lang="fi-FI" sz="2400" dirty="0" smtClean="0"/>
              <a:t>maakunnassa</a:t>
            </a:r>
            <a:br>
              <a:rPr lang="fi-FI" sz="2400" dirty="0" smtClean="0"/>
            </a:br>
            <a:r>
              <a:rPr lang="fi-FI" sz="2400" dirty="0" smtClean="0"/>
              <a:t/>
            </a:r>
            <a:br>
              <a:rPr lang="fi-FI" sz="2400" dirty="0" smtClean="0"/>
            </a:br>
            <a:r>
              <a:rPr lang="fi-FI" sz="2400" dirty="0" smtClean="0"/>
              <a:t>Palveluohjausprojekti</a:t>
            </a:r>
            <a:br>
              <a:rPr lang="fi-FI" sz="2400" dirty="0" smtClean="0"/>
            </a:br>
            <a:r>
              <a:rPr lang="fi-FI" sz="2400" dirty="0" smtClean="0"/>
              <a:t>Omaishoidon projekti </a:t>
            </a:r>
            <a:br>
              <a:rPr lang="fi-FI" sz="2400" dirty="0" smtClean="0"/>
            </a:br>
            <a:r>
              <a:rPr lang="fi-FI" sz="2400" dirty="0" smtClean="0"/>
              <a:t>ICT projekti</a:t>
            </a:r>
            <a:r>
              <a:rPr lang="fi-FI" sz="2400" dirty="0"/>
              <a:t/>
            </a:r>
            <a:br>
              <a:rPr lang="fi-FI" sz="2400" dirty="0"/>
            </a:br>
            <a:r>
              <a:rPr lang="fi-FI" sz="1050" dirty="0"/>
              <a:t/>
            </a:r>
            <a:br>
              <a:rPr lang="fi-FI" sz="1050" dirty="0"/>
            </a:br>
            <a:r>
              <a:rPr lang="fi-FI" sz="1050" dirty="0"/>
              <a:t/>
            </a:r>
            <a:br>
              <a:rPr lang="fi-FI" sz="1050" dirty="0"/>
            </a:br>
            <a:r>
              <a:rPr lang="fi-FI" sz="1050" dirty="0"/>
              <a:t>Johanna Ritvanen, hankejohtaja</a:t>
            </a:r>
            <a:br>
              <a:rPr lang="fi-FI" sz="1050" dirty="0"/>
            </a:br>
            <a:r>
              <a:rPr lang="fi-FI" sz="1050" dirty="0"/>
              <a:t>KomPAssi hanke</a:t>
            </a:r>
            <a:r>
              <a:rPr lang="fi-FI" sz="2400" dirty="0">
                <a:solidFill>
                  <a:schemeClr val="tx1"/>
                </a:solidFill>
              </a:rPr>
              <a:t/>
            </a:r>
            <a:br>
              <a:rPr lang="fi-FI" sz="2400" dirty="0">
                <a:solidFill>
                  <a:schemeClr val="tx1"/>
                </a:solidFill>
              </a:rPr>
            </a:br>
            <a:endParaRPr lang="fi-FI" sz="1500" dirty="0">
              <a:solidFill>
                <a:schemeClr val="tx1"/>
              </a:solidFill>
            </a:endParaRPr>
          </a:p>
        </p:txBody>
      </p:sp>
    </p:spTree>
    <p:extLst>
      <p:ext uri="{BB962C8B-B14F-4D97-AF65-F5344CB8AC3E}">
        <p14:creationId xmlns:p14="http://schemas.microsoft.com/office/powerpoint/2010/main" val="1637672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KomPAssi ICT projektiorganisaatio</a:t>
            </a:r>
            <a:endParaRPr lang="fi-FI" dirty="0"/>
          </a:p>
        </p:txBody>
      </p:sp>
      <p:sp>
        <p:nvSpPr>
          <p:cNvPr id="4" name="Suorakulmio 3"/>
          <p:cNvSpPr/>
          <p:nvPr/>
        </p:nvSpPr>
        <p:spPr>
          <a:xfrm>
            <a:off x="2937992" y="2665237"/>
            <a:ext cx="1555124" cy="357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IT hankepäällikkö</a:t>
            </a:r>
          </a:p>
        </p:txBody>
      </p:sp>
      <p:sp>
        <p:nvSpPr>
          <p:cNvPr id="5" name="Suorakulmio 4"/>
          <p:cNvSpPr/>
          <p:nvPr/>
        </p:nvSpPr>
        <p:spPr>
          <a:xfrm>
            <a:off x="52613" y="3623600"/>
            <a:ext cx="1700011" cy="459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Tuoteomistaja</a:t>
            </a:r>
          </a:p>
        </p:txBody>
      </p:sp>
      <p:sp>
        <p:nvSpPr>
          <p:cNvPr id="8" name="Suorakulmio 7"/>
          <p:cNvSpPr/>
          <p:nvPr/>
        </p:nvSpPr>
        <p:spPr>
          <a:xfrm>
            <a:off x="1752623" y="4484772"/>
            <a:ext cx="1700516" cy="65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Asiakasneuvonta.fi</a:t>
            </a:r>
          </a:p>
          <a:p>
            <a:pPr algn="ctr"/>
            <a:r>
              <a:rPr lang="fi-FI" sz="900" dirty="0">
                <a:solidFill>
                  <a:prstClr val="white"/>
                </a:solidFill>
              </a:rPr>
              <a:t>IT projektipäällikkö</a:t>
            </a:r>
          </a:p>
        </p:txBody>
      </p:sp>
      <p:sp>
        <p:nvSpPr>
          <p:cNvPr id="9" name="Suorakulmio 8"/>
          <p:cNvSpPr/>
          <p:nvPr/>
        </p:nvSpPr>
        <p:spPr>
          <a:xfrm>
            <a:off x="1981224" y="3623600"/>
            <a:ext cx="1700011" cy="459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Tekninen arkkitehti</a:t>
            </a:r>
          </a:p>
        </p:txBody>
      </p:sp>
      <p:sp>
        <p:nvSpPr>
          <p:cNvPr id="10" name="Suorakulmio 9"/>
          <p:cNvSpPr/>
          <p:nvPr/>
        </p:nvSpPr>
        <p:spPr>
          <a:xfrm>
            <a:off x="3940423" y="3623600"/>
            <a:ext cx="1700011" cy="459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IT kokonaistoimitus, projektipäällikkö</a:t>
            </a:r>
          </a:p>
        </p:txBody>
      </p:sp>
      <p:sp>
        <p:nvSpPr>
          <p:cNvPr id="11" name="Suorakulmio 10"/>
          <p:cNvSpPr/>
          <p:nvPr/>
        </p:nvSpPr>
        <p:spPr>
          <a:xfrm>
            <a:off x="5443731" y="4484772"/>
            <a:ext cx="1700011" cy="65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Tietomalli, integraatiot</a:t>
            </a:r>
          </a:p>
          <a:p>
            <a:pPr algn="ctr"/>
            <a:r>
              <a:rPr lang="fi-FI" sz="900" dirty="0">
                <a:solidFill>
                  <a:prstClr val="white"/>
                </a:solidFill>
              </a:rPr>
              <a:t>IT projektipäällikkö</a:t>
            </a:r>
          </a:p>
        </p:txBody>
      </p:sp>
      <p:sp>
        <p:nvSpPr>
          <p:cNvPr id="12" name="Suorakulmio 11"/>
          <p:cNvSpPr/>
          <p:nvPr/>
        </p:nvSpPr>
        <p:spPr>
          <a:xfrm>
            <a:off x="3598429" y="4484772"/>
            <a:ext cx="1700011" cy="65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ATSOR</a:t>
            </a:r>
          </a:p>
          <a:p>
            <a:pPr algn="ctr"/>
            <a:r>
              <a:rPr lang="fi-FI" sz="900" dirty="0">
                <a:solidFill>
                  <a:prstClr val="white"/>
                </a:solidFill>
              </a:rPr>
              <a:t>IT projektipäällikkö</a:t>
            </a:r>
          </a:p>
        </p:txBody>
      </p:sp>
      <p:sp>
        <p:nvSpPr>
          <p:cNvPr id="13" name="Suorakulmio 12"/>
          <p:cNvSpPr/>
          <p:nvPr/>
        </p:nvSpPr>
        <p:spPr>
          <a:xfrm>
            <a:off x="5031001" y="2811356"/>
            <a:ext cx="1801432" cy="42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Turun kaupunki, Kokonaisarkkitehti</a:t>
            </a:r>
          </a:p>
        </p:txBody>
      </p:sp>
      <p:cxnSp>
        <p:nvCxnSpPr>
          <p:cNvPr id="17" name="Kulmayhdysviiva 16"/>
          <p:cNvCxnSpPr/>
          <p:nvPr/>
        </p:nvCxnSpPr>
        <p:spPr>
          <a:xfrm flipV="1">
            <a:off x="3715555" y="3189692"/>
            <a:ext cx="1315448" cy="4320"/>
          </a:xfrm>
          <a:prstGeom prst="bentConnector3">
            <a:avLst>
              <a:gd name="adj1" fmla="val 50000"/>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9" name="Kulmayhdysviiva 18"/>
          <p:cNvCxnSpPr>
            <a:stCxn id="4" idx="2"/>
            <a:endCxn id="9" idx="0"/>
          </p:cNvCxnSpPr>
          <p:nvPr/>
        </p:nvCxnSpPr>
        <p:spPr>
          <a:xfrm rot="5400000">
            <a:off x="2972904" y="2880949"/>
            <a:ext cx="600976" cy="8843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 name="Kulmayhdysviiva 20"/>
          <p:cNvCxnSpPr>
            <a:stCxn id="4" idx="2"/>
            <a:endCxn id="5" idx="0"/>
          </p:cNvCxnSpPr>
          <p:nvPr/>
        </p:nvCxnSpPr>
        <p:spPr>
          <a:xfrm rot="5400000">
            <a:off x="2008599" y="1916644"/>
            <a:ext cx="600976" cy="281293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Kulmayhdysviiva 23"/>
          <p:cNvCxnSpPr>
            <a:stCxn id="4" idx="2"/>
            <a:endCxn id="10" idx="0"/>
          </p:cNvCxnSpPr>
          <p:nvPr/>
        </p:nvCxnSpPr>
        <p:spPr>
          <a:xfrm rot="16200000" flipH="1">
            <a:off x="3952504" y="2785674"/>
            <a:ext cx="600976" cy="107487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 name="Kulmayhdysviiva 26"/>
          <p:cNvCxnSpPr>
            <a:stCxn id="10" idx="2"/>
            <a:endCxn id="8" idx="0"/>
          </p:cNvCxnSpPr>
          <p:nvPr/>
        </p:nvCxnSpPr>
        <p:spPr>
          <a:xfrm rot="5400000">
            <a:off x="3495973" y="3190315"/>
            <a:ext cx="401364" cy="218754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1" name="Kulmayhdysviiva 30"/>
          <p:cNvCxnSpPr>
            <a:stCxn id="10" idx="2"/>
            <a:endCxn id="11" idx="0"/>
          </p:cNvCxnSpPr>
          <p:nvPr/>
        </p:nvCxnSpPr>
        <p:spPr>
          <a:xfrm rot="16200000" flipH="1">
            <a:off x="5341400" y="3532435"/>
            <a:ext cx="401364" cy="15033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9" name="Suorakulmio 38"/>
          <p:cNvSpPr/>
          <p:nvPr/>
        </p:nvSpPr>
        <p:spPr>
          <a:xfrm>
            <a:off x="5982428" y="3623600"/>
            <a:ext cx="1700011" cy="459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Keskitetty puhelinjärjestelmä</a:t>
            </a:r>
          </a:p>
          <a:p>
            <a:pPr algn="ctr"/>
            <a:r>
              <a:rPr lang="fi-FI" sz="900" dirty="0">
                <a:solidFill>
                  <a:prstClr val="white"/>
                </a:solidFill>
              </a:rPr>
              <a:t>IT projektipäällikkö</a:t>
            </a:r>
          </a:p>
        </p:txBody>
      </p:sp>
      <p:sp>
        <p:nvSpPr>
          <p:cNvPr id="55" name="Suorakulmio 54"/>
          <p:cNvSpPr/>
          <p:nvPr/>
        </p:nvSpPr>
        <p:spPr>
          <a:xfrm>
            <a:off x="2937992" y="1942043"/>
            <a:ext cx="1555124" cy="505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KomPAssi hankejohtaja</a:t>
            </a:r>
          </a:p>
        </p:txBody>
      </p:sp>
      <p:sp>
        <p:nvSpPr>
          <p:cNvPr id="56" name="Suorakulmio 55"/>
          <p:cNvSpPr/>
          <p:nvPr/>
        </p:nvSpPr>
        <p:spPr>
          <a:xfrm>
            <a:off x="1098212" y="2062663"/>
            <a:ext cx="1555124" cy="496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prstClr val="white"/>
                </a:solidFill>
              </a:rPr>
              <a:t>ICT-johtaja</a:t>
            </a:r>
          </a:p>
          <a:p>
            <a:pPr algn="ctr"/>
            <a:r>
              <a:rPr lang="fi-FI" sz="900" dirty="0">
                <a:solidFill>
                  <a:prstClr val="white"/>
                </a:solidFill>
              </a:rPr>
              <a:t>V-S maakunta</a:t>
            </a:r>
          </a:p>
        </p:txBody>
      </p:sp>
      <p:cxnSp>
        <p:nvCxnSpPr>
          <p:cNvPr id="58" name="Suora yhdysviiva 57"/>
          <p:cNvCxnSpPr>
            <a:stCxn id="55" idx="2"/>
            <a:endCxn id="4" idx="0"/>
          </p:cNvCxnSpPr>
          <p:nvPr/>
        </p:nvCxnSpPr>
        <p:spPr>
          <a:xfrm>
            <a:off x="3715554" y="2447365"/>
            <a:ext cx="0" cy="217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Kulmayhdysviiva 60"/>
          <p:cNvCxnSpPr>
            <a:stCxn id="56" idx="2"/>
            <a:endCxn id="4" idx="0"/>
          </p:cNvCxnSpPr>
          <p:nvPr/>
        </p:nvCxnSpPr>
        <p:spPr>
          <a:xfrm rot="16200000" flipH="1">
            <a:off x="2742734" y="1692417"/>
            <a:ext cx="105860" cy="1839780"/>
          </a:xfrm>
          <a:prstGeom prst="bentConnector3">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Kulmayhdysviiva 64"/>
          <p:cNvCxnSpPr>
            <a:stCxn id="10" idx="2"/>
            <a:endCxn id="12" idx="0"/>
          </p:cNvCxnSpPr>
          <p:nvPr/>
        </p:nvCxnSpPr>
        <p:spPr>
          <a:xfrm rot="5400000">
            <a:off x="4418750" y="4113092"/>
            <a:ext cx="401364" cy="3419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 name="Kulmayhdysviiva 19"/>
          <p:cNvCxnSpPr>
            <a:stCxn id="39" idx="0"/>
            <a:endCxn id="4" idx="2"/>
          </p:cNvCxnSpPr>
          <p:nvPr/>
        </p:nvCxnSpPr>
        <p:spPr>
          <a:xfrm rot="16200000" flipV="1">
            <a:off x="4973507" y="1764673"/>
            <a:ext cx="600976" cy="3116879"/>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651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1289301"/>
            <a:ext cx="7080068" cy="378042"/>
          </a:xfrm>
        </p:spPr>
        <p:txBody>
          <a:bodyPr>
            <a:normAutofit fontScale="90000"/>
          </a:bodyPr>
          <a:lstStyle/>
          <a:p>
            <a:r>
              <a:rPr lang="fi-FI" dirty="0" smtClean="0"/>
              <a:t>KomPAssi- hankkeen </a:t>
            </a:r>
            <a:r>
              <a:rPr lang="fi-FI" dirty="0" err="1" smtClean="0"/>
              <a:t>kehittämis</a:t>
            </a:r>
            <a:r>
              <a:rPr lang="fi-FI" dirty="0" smtClean="0"/>
              <a:t>- ja työmenetelmät sekä eteneminen Varsinais-Suomen maakunnassa</a:t>
            </a:r>
            <a:endParaRPr lang="fi-FI" dirty="0"/>
          </a:p>
        </p:txBody>
      </p:sp>
      <p:sp>
        <p:nvSpPr>
          <p:cNvPr id="3" name="Sisällön paikkamerkki 2"/>
          <p:cNvSpPr>
            <a:spLocks noGrp="1"/>
          </p:cNvSpPr>
          <p:nvPr>
            <p:ph idx="1"/>
          </p:nvPr>
        </p:nvSpPr>
        <p:spPr>
          <a:xfrm>
            <a:off x="333633" y="2029747"/>
            <a:ext cx="7058167" cy="3573683"/>
          </a:xfrm>
        </p:spPr>
        <p:txBody>
          <a:bodyPr>
            <a:normAutofit fontScale="85000" lnSpcReduction="20000"/>
          </a:bodyPr>
          <a:lstStyle/>
          <a:p>
            <a:r>
              <a:rPr lang="fi-FI" dirty="0" smtClean="0"/>
              <a:t>Laaja </a:t>
            </a:r>
            <a:r>
              <a:rPr lang="fi-FI" b="1" dirty="0" smtClean="0"/>
              <a:t>nykytilanteen kartoitus </a:t>
            </a:r>
            <a:r>
              <a:rPr lang="fi-FI" dirty="0" smtClean="0"/>
              <a:t>maakunnan iäkkäiden palvelutilanteesta (27 kuntaa, järjestöt, seurakunnat) ja palvelujen sisällöstä tehty,</a:t>
            </a:r>
          </a:p>
          <a:p>
            <a:r>
              <a:rPr lang="fi-FI" dirty="0"/>
              <a:t>M</a:t>
            </a:r>
            <a:r>
              <a:rPr lang="fi-FI" dirty="0" smtClean="0"/>
              <a:t>aakuntakierros maakuntalaiselle ja ammattilaisille (11 + 6 tilaisuutta)</a:t>
            </a:r>
          </a:p>
          <a:p>
            <a:pPr lvl="2"/>
            <a:r>
              <a:rPr lang="fi-FI" dirty="0" smtClean="0"/>
              <a:t>Omaishoidon nykytilanne kunnittain, kriteerit ja maksuluokat</a:t>
            </a:r>
          </a:p>
          <a:p>
            <a:pPr lvl="2"/>
            <a:r>
              <a:rPr lang="fi-FI" dirty="0" smtClean="0"/>
              <a:t>Iäkkäiden palvelut nykytilanne; kunnittain ja sisällöittäin sekä prosessit ja käytössä olevat työvälineet ja kriteerit</a:t>
            </a:r>
          </a:p>
          <a:p>
            <a:pPr lvl="2"/>
            <a:r>
              <a:rPr lang="fi-FI" dirty="0" smtClean="0"/>
              <a:t>Kevät 2017, Kevät 2018: tilannekatsaus</a:t>
            </a:r>
          </a:p>
          <a:p>
            <a:pPr marL="685784" lvl="2" indent="0">
              <a:buNone/>
            </a:pPr>
            <a:endParaRPr lang="fi-FI" dirty="0" smtClean="0"/>
          </a:p>
          <a:p>
            <a:r>
              <a:rPr lang="fi-FI" b="1" dirty="0" smtClean="0"/>
              <a:t>Kehittämistyö yhdenmukaisille prosesseille ja </a:t>
            </a:r>
            <a:r>
              <a:rPr lang="fi-FI" b="1" dirty="0"/>
              <a:t>toiminnalle </a:t>
            </a:r>
            <a:r>
              <a:rPr lang="fi-FI" dirty="0" smtClean="0"/>
              <a:t>tehty </a:t>
            </a:r>
            <a:r>
              <a:rPr lang="fi-FI" dirty="0" smtClean="0">
                <a:sym typeface="Wingdings" panose="05000000000000000000" pitchFamily="2" charset="2"/>
              </a:rPr>
              <a:t>omaishoidon- ja palveluohjauksen projekteissa</a:t>
            </a:r>
          </a:p>
          <a:p>
            <a:pPr lvl="1"/>
            <a:r>
              <a:rPr lang="fi-FI" dirty="0" smtClean="0">
                <a:sym typeface="Wingdings" panose="05000000000000000000" pitchFamily="2" charset="2"/>
              </a:rPr>
              <a:t>Tarkentunut kokeilujen myötä</a:t>
            </a:r>
            <a:endParaRPr lang="fi-FI" dirty="0" smtClean="0"/>
          </a:p>
          <a:p>
            <a:pPr lvl="1"/>
            <a:r>
              <a:rPr lang="fi-FI" dirty="0" smtClean="0"/>
              <a:t>11 osaprojektia </a:t>
            </a:r>
            <a:r>
              <a:rPr lang="fi-FI" dirty="0"/>
              <a:t>(yli </a:t>
            </a:r>
            <a:r>
              <a:rPr lang="fi-FI" dirty="0" smtClean="0"/>
              <a:t>200 palveluohjauksen ja omaishoidon </a:t>
            </a:r>
            <a:r>
              <a:rPr lang="fi-FI" dirty="0"/>
              <a:t>ammattilaista </a:t>
            </a:r>
            <a:r>
              <a:rPr lang="fi-FI" dirty="0" smtClean="0"/>
              <a:t>maakunnasta: kuntien </a:t>
            </a:r>
            <a:r>
              <a:rPr lang="fi-FI" dirty="0"/>
              <a:t>ja järjestöjen työntekijät) </a:t>
            </a:r>
            <a:r>
              <a:rPr lang="fi-FI" dirty="0" smtClean="0"/>
              <a:t>työstäneet prosessia ja </a:t>
            </a:r>
            <a:r>
              <a:rPr lang="fi-FI" dirty="0"/>
              <a:t>materiaalia, jota on koottu ja jota </a:t>
            </a:r>
            <a:r>
              <a:rPr lang="fi-FI" dirty="0" smtClean="0"/>
              <a:t>käytettiin </a:t>
            </a:r>
            <a:r>
              <a:rPr lang="fi-FI" dirty="0"/>
              <a:t>kokeiluissa</a:t>
            </a:r>
          </a:p>
          <a:p>
            <a:pPr lvl="2"/>
            <a:r>
              <a:rPr lang="fi-FI" dirty="0"/>
              <a:t>Haasteina maakunnan sisäiset erot, niin maantieteelliset kuin käytännötkin, käytössä olevat työvälineet, asiakastietojärjestelmät jne</a:t>
            </a:r>
            <a:r>
              <a:rPr lang="fi-FI" dirty="0" smtClean="0"/>
              <a:t>.</a:t>
            </a:r>
          </a:p>
          <a:p>
            <a:pPr lvl="1"/>
            <a:r>
              <a:rPr lang="fi-FI" dirty="0" smtClean="0"/>
              <a:t>Syksy 2017</a:t>
            </a:r>
          </a:p>
        </p:txBody>
      </p:sp>
      <p:sp>
        <p:nvSpPr>
          <p:cNvPr id="4" name="Päivämäärän paikkamerkki 3"/>
          <p:cNvSpPr>
            <a:spLocks noGrp="1"/>
          </p:cNvSpPr>
          <p:nvPr>
            <p:ph type="dt" sz="half" idx="10"/>
          </p:nvPr>
        </p:nvSpPr>
        <p:spPr/>
        <p:txBody>
          <a:bodyPr/>
          <a:lstStyle/>
          <a:p>
            <a:fld id="{201116ED-3590-4CA1-B01F-1A124C2A2C0F}"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11</a:t>
            </a:fld>
            <a:endParaRPr lang="fi-FI" dirty="0">
              <a:solidFill>
                <a:srgbClr val="484A4B">
                  <a:lumMod val="65000"/>
                  <a:lumOff val="35000"/>
                </a:srgbClr>
              </a:solidFill>
            </a:endParaRPr>
          </a:p>
        </p:txBody>
      </p:sp>
    </p:spTree>
    <p:extLst>
      <p:ext uri="{BB962C8B-B14F-4D97-AF65-F5344CB8AC3E}">
        <p14:creationId xmlns:p14="http://schemas.microsoft.com/office/powerpoint/2010/main" val="372442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1037" y="620688"/>
            <a:ext cx="7791994" cy="646612"/>
          </a:xfrm>
        </p:spPr>
        <p:txBody>
          <a:bodyPr>
            <a:noAutofit/>
          </a:bodyPr>
          <a:lstStyle/>
          <a:p>
            <a:r>
              <a:rPr lang="fi-FI" sz="2000" dirty="0"/>
              <a:t>Kokeiluissa nykytiloista kohti yhtenäisiä käytäntöjä ja yhtenäisen maakunnallisen tavoitetilaa ja toimintamallia</a:t>
            </a:r>
          </a:p>
        </p:txBody>
      </p:sp>
      <p:sp>
        <p:nvSpPr>
          <p:cNvPr id="3" name="Sisällön paikkamerkki 2"/>
          <p:cNvSpPr>
            <a:spLocks noGrp="1"/>
          </p:cNvSpPr>
          <p:nvPr>
            <p:ph idx="1"/>
          </p:nvPr>
        </p:nvSpPr>
        <p:spPr>
          <a:xfrm>
            <a:off x="568411" y="1697024"/>
            <a:ext cx="7089689" cy="4019609"/>
          </a:xfrm>
        </p:spPr>
        <p:txBody>
          <a:bodyPr>
            <a:normAutofit fontScale="77500" lnSpcReduction="20000"/>
          </a:bodyPr>
          <a:lstStyle/>
          <a:p>
            <a:pPr marL="0" indent="0">
              <a:buNone/>
            </a:pPr>
            <a:r>
              <a:rPr lang="fi-FI" dirty="0" smtClean="0"/>
              <a:t>Kokeilut </a:t>
            </a:r>
            <a:r>
              <a:rPr lang="fi-FI" dirty="0"/>
              <a:t>käynnistyneet </a:t>
            </a:r>
            <a:endParaRPr lang="fi-FI" dirty="0" smtClean="0"/>
          </a:p>
          <a:p>
            <a:pPr marL="0" indent="0">
              <a:buNone/>
            </a:pPr>
            <a:r>
              <a:rPr lang="fi-FI" b="1" dirty="0" smtClean="0">
                <a:sym typeface="Wingdings" panose="05000000000000000000" pitchFamily="2" charset="2"/>
              </a:rPr>
              <a:t> M</a:t>
            </a:r>
            <a:r>
              <a:rPr lang="fi-FI" b="1" dirty="0" smtClean="0"/>
              <a:t>arraskuussa </a:t>
            </a:r>
            <a:r>
              <a:rPr lang="fi-FI" b="1" dirty="0"/>
              <a:t>2017</a:t>
            </a:r>
          </a:p>
          <a:p>
            <a:pPr lvl="2"/>
            <a:r>
              <a:rPr lang="fi-FI" b="1" dirty="0"/>
              <a:t>Kokeilun sisältö vaiheessa 1: </a:t>
            </a:r>
          </a:p>
          <a:p>
            <a:pPr lvl="4"/>
            <a:r>
              <a:rPr lang="fi-FI" dirty="0" smtClean="0"/>
              <a:t>Yhtenäinen palvelutarpeen arviointisisältö </a:t>
            </a:r>
            <a:endParaRPr lang="fi-FI" dirty="0"/>
          </a:p>
          <a:p>
            <a:pPr lvl="4"/>
            <a:r>
              <a:rPr lang="fi-FI" dirty="0"/>
              <a:t>O</a:t>
            </a:r>
            <a:r>
              <a:rPr lang="fi-FI" dirty="0" smtClean="0"/>
              <a:t>maishoidon kriisitilanteet </a:t>
            </a:r>
            <a:r>
              <a:rPr lang="fi-FI" dirty="0"/>
              <a:t>(varautumissuunnitelma)</a:t>
            </a:r>
          </a:p>
          <a:p>
            <a:pPr lvl="4"/>
            <a:r>
              <a:rPr lang="fi-FI" dirty="0" smtClean="0"/>
              <a:t>Omaishoitajien </a:t>
            </a:r>
            <a:r>
              <a:rPr lang="fi-FI" dirty="0"/>
              <a:t>hyvinvointi- ja </a:t>
            </a:r>
            <a:r>
              <a:rPr lang="fi-FI" dirty="0" smtClean="0"/>
              <a:t>terveystarkastukset</a:t>
            </a:r>
          </a:p>
          <a:p>
            <a:pPr lvl="4"/>
            <a:endParaRPr lang="fi-FI" dirty="0" smtClean="0"/>
          </a:p>
          <a:p>
            <a:pPr>
              <a:buFont typeface="Wingdings" panose="05000000000000000000" pitchFamily="2" charset="2"/>
              <a:buChar char="à"/>
            </a:pPr>
            <a:r>
              <a:rPr lang="fi-FI" b="1" dirty="0" smtClean="0">
                <a:sym typeface="Wingdings" panose="05000000000000000000" pitchFamily="2" charset="2"/>
              </a:rPr>
              <a:t>Huhtikuussa 2018</a:t>
            </a:r>
          </a:p>
          <a:p>
            <a:pPr lvl="2"/>
            <a:r>
              <a:rPr lang="fi-FI" b="1" dirty="0" smtClean="0">
                <a:sym typeface="Wingdings" panose="05000000000000000000" pitchFamily="2" charset="2"/>
              </a:rPr>
              <a:t>Kokeilun sisältö vaiheessa 2:</a:t>
            </a:r>
          </a:p>
          <a:p>
            <a:pPr lvl="4"/>
            <a:r>
              <a:rPr lang="fi-FI" dirty="0"/>
              <a:t>Keskitetyn asiakasneuvonnan ja -ohjauksen toiminnan malli</a:t>
            </a:r>
          </a:p>
          <a:p>
            <a:pPr lvl="4"/>
            <a:r>
              <a:rPr lang="fi-FI" dirty="0"/>
              <a:t>Ammattilaisten monikanavaiset yhteydenpitovälineet</a:t>
            </a:r>
          </a:p>
          <a:p>
            <a:pPr lvl="4"/>
            <a:r>
              <a:rPr lang="fi-FI" dirty="0"/>
              <a:t>Maakunnallinen asiakasohjaajien keskitetty työtehtävien ohjaus-, seuranta- ja </a:t>
            </a:r>
            <a:r>
              <a:rPr lang="fi-FI" dirty="0" smtClean="0"/>
              <a:t>raportointijärjestelmä</a:t>
            </a:r>
          </a:p>
          <a:p>
            <a:pPr lvl="4"/>
            <a:r>
              <a:rPr lang="fi-FI" dirty="0" smtClean="0"/>
              <a:t>Omaishoidon kriisitilanteiden jälkihoito</a:t>
            </a:r>
          </a:p>
          <a:p>
            <a:pPr lvl="4"/>
            <a:r>
              <a:rPr lang="fi-FI" dirty="0" smtClean="0"/>
              <a:t>Omaishoidon digitaalinen vertaistuki</a:t>
            </a:r>
          </a:p>
          <a:p>
            <a:pPr lvl="4"/>
            <a:endParaRPr lang="fi-FI" b="1" dirty="0" smtClean="0">
              <a:sym typeface="Wingdings" panose="05000000000000000000" pitchFamily="2" charset="2"/>
            </a:endParaRPr>
          </a:p>
          <a:p>
            <a:pPr lvl="1">
              <a:buFont typeface="Wingdings" panose="05000000000000000000" pitchFamily="2" charset="2"/>
              <a:buChar char="à"/>
            </a:pPr>
            <a:r>
              <a:rPr lang="fi-FI" dirty="0" smtClean="0"/>
              <a:t>Kokeilut toimineet </a:t>
            </a:r>
            <a:r>
              <a:rPr lang="fi-FI" dirty="0"/>
              <a:t>hyvin ja työntekijät </a:t>
            </a:r>
            <a:r>
              <a:rPr lang="fi-FI" dirty="0" smtClean="0"/>
              <a:t>olleet sitoutuneita</a:t>
            </a:r>
            <a:r>
              <a:rPr lang="fi-FI" dirty="0"/>
              <a:t>, </a:t>
            </a:r>
            <a:endParaRPr lang="fi-FI" dirty="0" smtClean="0"/>
          </a:p>
          <a:p>
            <a:pPr lvl="1">
              <a:buFont typeface="Wingdings" panose="05000000000000000000" pitchFamily="2" charset="2"/>
              <a:buChar char="à"/>
            </a:pPr>
            <a:r>
              <a:rPr lang="fi-FI" dirty="0" smtClean="0"/>
              <a:t>luodaan </a:t>
            </a:r>
            <a:r>
              <a:rPr lang="fi-FI" dirty="0"/>
              <a:t>pohjaa jatkokehittämiselle ”standardoidun” työtavan kautta</a:t>
            </a:r>
          </a:p>
          <a:p>
            <a:pPr lvl="2"/>
            <a:r>
              <a:rPr lang="fi-FI" dirty="0"/>
              <a:t>Esimerkiksi palvelutarpeen arvioinnissa tehty </a:t>
            </a:r>
            <a:r>
              <a:rPr lang="fi-FI" dirty="0" smtClean="0"/>
              <a:t>(muualla </a:t>
            </a:r>
            <a:r>
              <a:rPr lang="fi-FI" dirty="0"/>
              <a:t>kuin </a:t>
            </a:r>
            <a:r>
              <a:rPr lang="fi-FI" dirty="0" smtClean="0"/>
              <a:t>Turussa) </a:t>
            </a:r>
            <a:r>
              <a:rPr lang="fi-FI" dirty="0"/>
              <a:t>yhteensä </a:t>
            </a:r>
            <a:r>
              <a:rPr lang="fi-FI" dirty="0" smtClean="0"/>
              <a:t>300 </a:t>
            </a:r>
            <a:r>
              <a:rPr lang="fi-FI" dirty="0"/>
              <a:t>arviointia (</a:t>
            </a:r>
            <a:r>
              <a:rPr lang="fi-FI" dirty="0" smtClean="0"/>
              <a:t>tilanne toukokuu -18)</a:t>
            </a:r>
          </a:p>
          <a:p>
            <a:endParaRPr lang="fi-FI" dirty="0"/>
          </a:p>
        </p:txBody>
      </p:sp>
      <p:sp>
        <p:nvSpPr>
          <p:cNvPr id="4" name="Päivämäärän paikkamerkki 3"/>
          <p:cNvSpPr>
            <a:spLocks noGrp="1"/>
          </p:cNvSpPr>
          <p:nvPr>
            <p:ph type="dt" sz="half" idx="10"/>
          </p:nvPr>
        </p:nvSpPr>
        <p:spPr/>
        <p:txBody>
          <a:bodyPr/>
          <a:lstStyle/>
          <a:p>
            <a:fld id="{E2E99C37-67EA-47D7-B543-C2B481A6E1CD}"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12</a:t>
            </a:fld>
            <a:endParaRPr lang="fi-FI" dirty="0">
              <a:solidFill>
                <a:srgbClr val="484A4B">
                  <a:lumMod val="65000"/>
                  <a:lumOff val="35000"/>
                </a:srgbClr>
              </a:solidFill>
            </a:endParaRPr>
          </a:p>
        </p:txBody>
      </p:sp>
    </p:spTree>
    <p:extLst>
      <p:ext uri="{BB962C8B-B14F-4D97-AF65-F5344CB8AC3E}">
        <p14:creationId xmlns:p14="http://schemas.microsoft.com/office/powerpoint/2010/main" val="168036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404664"/>
            <a:ext cx="7886700" cy="162629"/>
          </a:xfrm>
        </p:spPr>
        <p:txBody>
          <a:bodyPr>
            <a:noAutofit/>
          </a:bodyPr>
          <a:lstStyle/>
          <a:p>
            <a:r>
              <a:rPr lang="fi-FI" sz="1800" dirty="0" smtClean="0"/>
              <a:t>Aikataulu ja menetelmät </a:t>
            </a:r>
            <a:r>
              <a:rPr lang="fi-FI" sz="1800" dirty="0"/>
              <a:t>projektien etenemiseen</a:t>
            </a:r>
          </a:p>
        </p:txBody>
      </p:sp>
      <p:graphicFrame>
        <p:nvGraphicFramePr>
          <p:cNvPr id="17" name="Taulukko 16"/>
          <p:cNvGraphicFramePr>
            <a:graphicFrameLocks noGrp="1"/>
          </p:cNvGraphicFramePr>
          <p:nvPr>
            <p:extLst>
              <p:ext uri="{D42A27DB-BD31-4B8C-83A1-F6EECF244321}">
                <p14:modId xmlns:p14="http://schemas.microsoft.com/office/powerpoint/2010/main" val="1252472681"/>
              </p:ext>
            </p:extLst>
          </p:nvPr>
        </p:nvGraphicFramePr>
        <p:xfrm>
          <a:off x="179512" y="692696"/>
          <a:ext cx="8593933" cy="5547360"/>
        </p:xfrm>
        <a:graphic>
          <a:graphicData uri="http://schemas.openxmlformats.org/drawingml/2006/table">
            <a:tbl>
              <a:tblPr firstRow="1" bandRow="1">
                <a:tableStyleId>{00A15C55-8517-42AA-B614-E9B94910E393}</a:tableStyleId>
              </a:tblPr>
              <a:tblGrid>
                <a:gridCol w="2552647"/>
                <a:gridCol w="588358"/>
                <a:gridCol w="668330"/>
                <a:gridCol w="691178"/>
                <a:gridCol w="671563"/>
                <a:gridCol w="550853"/>
                <a:gridCol w="629362"/>
                <a:gridCol w="598764"/>
                <a:gridCol w="835634"/>
                <a:gridCol w="807244"/>
              </a:tblGrid>
              <a:tr h="866523">
                <a:tc>
                  <a:txBody>
                    <a:bodyPr/>
                    <a:lstStyle/>
                    <a:p>
                      <a:endParaRPr lang="fi-FI" sz="1100" dirty="0">
                        <a:solidFill>
                          <a:schemeClr val="tx1"/>
                        </a:solidFill>
                      </a:endParaRPr>
                    </a:p>
                  </a:txBody>
                  <a:tcPr marL="68580" marR="68580" marT="34290" marB="34290"/>
                </a:tc>
                <a:tc>
                  <a:txBody>
                    <a:bodyPr/>
                    <a:lstStyle/>
                    <a:p>
                      <a:pPr algn="ctr"/>
                      <a:r>
                        <a:rPr lang="fi-FI" sz="1100" dirty="0" smtClean="0"/>
                        <a:t>Kevät 2017</a:t>
                      </a:r>
                      <a:endParaRPr lang="fi-FI" sz="1100" dirty="0">
                        <a:solidFill>
                          <a:schemeClr val="tx1"/>
                        </a:solidFill>
                      </a:endParaRPr>
                    </a:p>
                  </a:txBody>
                  <a:tcPr marL="68580" marR="68580" marT="34290" marB="34290"/>
                </a:tc>
                <a:tc>
                  <a:txBody>
                    <a:bodyPr/>
                    <a:lstStyle/>
                    <a:p>
                      <a:pPr algn="ctr"/>
                      <a:r>
                        <a:rPr lang="fi-FI" sz="1100" dirty="0" smtClean="0"/>
                        <a:t>Kesä 2017</a:t>
                      </a:r>
                    </a:p>
                    <a:p>
                      <a:pPr algn="ctr"/>
                      <a:r>
                        <a:rPr lang="fi-FI" sz="1100" dirty="0" smtClean="0"/>
                        <a:t>Kesä – elo</a:t>
                      </a:r>
                      <a:endParaRPr lang="fi-FI" sz="1100" dirty="0">
                        <a:solidFill>
                          <a:schemeClr val="tx1"/>
                        </a:solidFill>
                      </a:endParaRPr>
                    </a:p>
                  </a:txBody>
                  <a:tcPr marL="68580" marR="68580" marT="34290" marB="34290"/>
                </a:tc>
                <a:tc>
                  <a:txBody>
                    <a:bodyPr/>
                    <a:lstStyle/>
                    <a:p>
                      <a:pPr algn="ctr"/>
                      <a:r>
                        <a:rPr lang="fi-FI" sz="1100" dirty="0" smtClean="0"/>
                        <a:t>Syksy 2017</a:t>
                      </a:r>
                    </a:p>
                    <a:p>
                      <a:pPr algn="ctr"/>
                      <a:r>
                        <a:rPr lang="fi-FI" sz="1100" dirty="0" smtClean="0"/>
                        <a:t>Syys - Marras</a:t>
                      </a:r>
                      <a:endParaRPr lang="fi-FI" sz="1100" dirty="0">
                        <a:solidFill>
                          <a:schemeClr val="tx1"/>
                        </a:solidFill>
                      </a:endParaRPr>
                    </a:p>
                  </a:txBody>
                  <a:tcPr marL="68580" marR="68580" marT="34290" marB="34290"/>
                </a:tc>
                <a:tc>
                  <a:txBody>
                    <a:bodyPr/>
                    <a:lstStyle/>
                    <a:p>
                      <a:pPr algn="ctr"/>
                      <a:r>
                        <a:rPr lang="fi-FI" sz="1100" dirty="0" smtClean="0"/>
                        <a:t>Talvi 2017-2018</a:t>
                      </a:r>
                    </a:p>
                    <a:p>
                      <a:pPr algn="ctr"/>
                      <a:r>
                        <a:rPr lang="fi-FI" sz="1100" dirty="0" smtClean="0"/>
                        <a:t>Joulu - Helmi</a:t>
                      </a:r>
                      <a:endParaRPr lang="fi-FI" sz="1100" dirty="0">
                        <a:solidFill>
                          <a:schemeClr val="tx1"/>
                        </a:solidFill>
                      </a:endParaRPr>
                    </a:p>
                  </a:txBody>
                  <a:tcPr marL="68580" marR="68580" marT="34290" marB="34290"/>
                </a:tc>
                <a:tc>
                  <a:txBody>
                    <a:bodyPr/>
                    <a:lstStyle/>
                    <a:p>
                      <a:pPr algn="ctr"/>
                      <a:r>
                        <a:rPr lang="fi-FI" sz="1100" dirty="0" smtClean="0"/>
                        <a:t>Kevät 2018</a:t>
                      </a:r>
                    </a:p>
                    <a:p>
                      <a:pPr algn="ctr"/>
                      <a:r>
                        <a:rPr lang="fi-FI" sz="1100" dirty="0" err="1" smtClean="0"/>
                        <a:t>Maalis</a:t>
                      </a:r>
                      <a:r>
                        <a:rPr lang="fi-FI" sz="1100" dirty="0" smtClean="0"/>
                        <a:t> – Touko</a:t>
                      </a:r>
                      <a:endParaRPr lang="fi-FI" sz="1100" dirty="0">
                        <a:solidFill>
                          <a:schemeClr val="tx1"/>
                        </a:solidFill>
                      </a:endParaRPr>
                    </a:p>
                  </a:txBody>
                  <a:tcPr marL="68580" marR="68580" marT="34290" marB="34290"/>
                </a:tc>
                <a:tc>
                  <a:txBody>
                    <a:bodyPr/>
                    <a:lstStyle/>
                    <a:p>
                      <a:pPr algn="ctr"/>
                      <a:r>
                        <a:rPr lang="fi-FI" sz="1100" dirty="0" smtClean="0"/>
                        <a:t>Kesä 2018</a:t>
                      </a:r>
                    </a:p>
                    <a:p>
                      <a:pPr algn="ctr"/>
                      <a:r>
                        <a:rPr lang="fi-FI" sz="1100" dirty="0" smtClean="0"/>
                        <a:t>Kesä – Elo</a:t>
                      </a:r>
                      <a:endParaRPr lang="fi-FI" sz="1100" dirty="0">
                        <a:solidFill>
                          <a:schemeClr val="tx1"/>
                        </a:solidFill>
                      </a:endParaRPr>
                    </a:p>
                  </a:txBody>
                  <a:tcPr marL="68580" marR="68580" marT="34290" marB="34290"/>
                </a:tc>
                <a:tc>
                  <a:txBody>
                    <a:bodyPr/>
                    <a:lstStyle/>
                    <a:p>
                      <a:pPr algn="ctr"/>
                      <a:r>
                        <a:rPr lang="fi-FI" sz="1100" dirty="0" smtClean="0"/>
                        <a:t>Syksy 2018</a:t>
                      </a:r>
                    </a:p>
                    <a:p>
                      <a:pPr algn="ctr"/>
                      <a:r>
                        <a:rPr lang="fi-FI" sz="1100" dirty="0" smtClean="0"/>
                        <a:t>Syys – Marras</a:t>
                      </a:r>
                      <a:endParaRPr lang="fi-FI" sz="1100" dirty="0">
                        <a:solidFill>
                          <a:schemeClr val="tx1"/>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dirty="0" smtClean="0"/>
                        <a:t>Talvi 2018</a:t>
                      </a:r>
                    </a:p>
                    <a:p>
                      <a:pPr algn="ctr"/>
                      <a:r>
                        <a:rPr lang="fi-FI" sz="1100" dirty="0" smtClean="0"/>
                        <a:t>Hankkeen</a:t>
                      </a:r>
                      <a:r>
                        <a:rPr lang="fi-FI" sz="1100" baseline="0" dirty="0" smtClean="0"/>
                        <a:t> päätös 12 / 2018</a:t>
                      </a:r>
                      <a:endParaRPr lang="fi-FI" sz="1100" dirty="0">
                        <a:solidFill>
                          <a:schemeClr val="tx1"/>
                        </a:solidFill>
                      </a:endParaRPr>
                    </a:p>
                  </a:txBody>
                  <a:tcPr marL="68580" marR="68580" marT="34290" marB="34290"/>
                </a:tc>
                <a:tc>
                  <a:txBody>
                    <a:bodyPr/>
                    <a:lstStyle/>
                    <a:p>
                      <a:pPr algn="ctr"/>
                      <a:r>
                        <a:rPr lang="fi-FI" sz="1100" dirty="0" smtClean="0"/>
                        <a:t>Tarvittava resurssi </a:t>
                      </a:r>
                    </a:p>
                    <a:p>
                      <a:pPr algn="ctr"/>
                      <a:endParaRPr lang="fi-FI" sz="1100" dirty="0">
                        <a:solidFill>
                          <a:schemeClr val="tx1"/>
                        </a:solidFill>
                      </a:endParaRPr>
                    </a:p>
                  </a:txBody>
                  <a:tcPr marL="68580" marR="68580" marT="34290" marB="34290"/>
                </a:tc>
              </a:tr>
              <a:tr h="325714">
                <a:tc>
                  <a:txBody>
                    <a:bodyPr/>
                    <a:lstStyle/>
                    <a:p>
                      <a:r>
                        <a:rPr lang="fi-FI" sz="1100" dirty="0" smtClean="0"/>
                        <a:t>Ohjausryhmän kokous loppukuusta aina</a:t>
                      </a:r>
                      <a:endParaRPr lang="fi-FI" sz="1100" b="1" dirty="0">
                        <a:solidFill>
                          <a:schemeClr val="tx1"/>
                        </a:solidFill>
                      </a:endParaRPr>
                    </a:p>
                  </a:txBody>
                  <a:tcPr marL="68580" marR="68580" marT="34290" marB="34290"/>
                </a:tc>
                <a:tc>
                  <a:txBody>
                    <a:bodyPr/>
                    <a:lstStyle/>
                    <a:p>
                      <a:pPr algn="ctr"/>
                      <a:r>
                        <a:rPr lang="fi-FI" sz="1100" dirty="0" smtClean="0"/>
                        <a:t>Toukokuu</a:t>
                      </a:r>
                      <a:endParaRPr lang="fi-FI" sz="1100" dirty="0">
                        <a:solidFill>
                          <a:schemeClr val="tx1"/>
                        </a:solidFill>
                      </a:endParaRPr>
                    </a:p>
                  </a:txBody>
                  <a:tcPr marL="68580" marR="68580" marT="34290" marB="34290"/>
                </a:tc>
                <a:tc>
                  <a:txBody>
                    <a:bodyPr/>
                    <a:lstStyle/>
                    <a:p>
                      <a:pPr algn="ctr"/>
                      <a:r>
                        <a:rPr lang="fi-FI" sz="1100" dirty="0" smtClean="0"/>
                        <a:t>Elokuu</a:t>
                      </a:r>
                      <a:endParaRPr lang="fi-FI" sz="1100" dirty="0">
                        <a:solidFill>
                          <a:schemeClr val="tx1"/>
                        </a:solidFill>
                      </a:endParaRPr>
                    </a:p>
                  </a:txBody>
                  <a:tcPr marL="68580" marR="68580" marT="34290" marB="34290"/>
                </a:tc>
                <a:tc>
                  <a:txBody>
                    <a:bodyPr/>
                    <a:lstStyle/>
                    <a:p>
                      <a:pPr algn="ctr"/>
                      <a:r>
                        <a:rPr lang="fi-FI" sz="1100" dirty="0" smtClean="0"/>
                        <a:t>Marraskuu</a:t>
                      </a:r>
                      <a:endParaRPr lang="fi-FI" sz="1100" dirty="0">
                        <a:solidFill>
                          <a:schemeClr val="tx1"/>
                        </a:solidFill>
                      </a:endParaRPr>
                    </a:p>
                  </a:txBody>
                  <a:tcPr marL="68580" marR="68580" marT="34290" marB="34290"/>
                </a:tc>
                <a:tc>
                  <a:txBody>
                    <a:bodyPr/>
                    <a:lstStyle/>
                    <a:p>
                      <a:pPr algn="ctr"/>
                      <a:r>
                        <a:rPr lang="fi-FI" sz="1100" dirty="0" smtClean="0"/>
                        <a:t>Helmikuu</a:t>
                      </a:r>
                      <a:endParaRPr lang="fi-FI" sz="1100" dirty="0">
                        <a:solidFill>
                          <a:schemeClr val="tx1"/>
                        </a:solidFill>
                      </a:endParaRPr>
                    </a:p>
                  </a:txBody>
                  <a:tcPr marL="68580" marR="68580" marT="34290" marB="34290"/>
                </a:tc>
                <a:tc>
                  <a:txBody>
                    <a:bodyPr/>
                    <a:lstStyle/>
                    <a:p>
                      <a:pPr algn="ctr"/>
                      <a:r>
                        <a:rPr lang="fi-FI" sz="1100" dirty="0" smtClean="0"/>
                        <a:t>Toukokuu</a:t>
                      </a:r>
                      <a:endParaRPr lang="fi-FI" sz="1100" dirty="0">
                        <a:solidFill>
                          <a:schemeClr val="tx1"/>
                        </a:solidFill>
                      </a:endParaRPr>
                    </a:p>
                  </a:txBody>
                  <a:tcPr marL="68580" marR="68580" marT="34290" marB="34290"/>
                </a:tc>
                <a:tc>
                  <a:txBody>
                    <a:bodyPr/>
                    <a:lstStyle/>
                    <a:p>
                      <a:pPr algn="ctr"/>
                      <a:r>
                        <a:rPr lang="fi-FI" sz="1100" dirty="0" smtClean="0"/>
                        <a:t>Elokuu </a:t>
                      </a:r>
                      <a:endParaRPr lang="fi-FI" sz="1100" dirty="0">
                        <a:solidFill>
                          <a:schemeClr val="tx1"/>
                        </a:solidFill>
                      </a:endParaRPr>
                    </a:p>
                  </a:txBody>
                  <a:tcPr marL="68580" marR="68580" marT="34290" marB="34290"/>
                </a:tc>
                <a:tc>
                  <a:txBody>
                    <a:bodyPr/>
                    <a:lstStyle/>
                    <a:p>
                      <a:pPr algn="ctr"/>
                      <a:r>
                        <a:rPr lang="fi-FI" sz="1100" dirty="0" smtClean="0"/>
                        <a:t>Marraskuu</a:t>
                      </a:r>
                      <a:endParaRPr lang="fi-FI" sz="1100"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r>
                        <a:rPr lang="fi-FI" sz="1100" dirty="0" smtClean="0"/>
                        <a:t>21 tuntia/hlö</a:t>
                      </a:r>
                      <a:endParaRPr lang="fi-FI" sz="1100" dirty="0">
                        <a:solidFill>
                          <a:schemeClr val="tx1"/>
                        </a:solidFill>
                      </a:endParaRPr>
                    </a:p>
                  </a:txBody>
                  <a:tcPr marL="68580" marR="68580" marT="34290" marB="34290"/>
                </a:tc>
              </a:tr>
              <a:tr h="596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smtClean="0"/>
                        <a:t>Projektiryhmien kokoukset</a:t>
                      </a:r>
                      <a:r>
                        <a:rPr lang="fi-FI" sz="1100" baseline="0" dirty="0" smtClean="0"/>
                        <a:t> (3 projektiryhmää) lkm </a:t>
                      </a:r>
                    </a:p>
                    <a:p>
                      <a:r>
                        <a:rPr lang="fi-FI" sz="1100" baseline="0" dirty="0" smtClean="0"/>
                        <a:t>1 </a:t>
                      </a:r>
                      <a:r>
                        <a:rPr lang="fi-FI" sz="1100" baseline="0" dirty="0" err="1" smtClean="0"/>
                        <a:t>prory</a:t>
                      </a:r>
                      <a:r>
                        <a:rPr lang="fi-FI" sz="1100" baseline="0" dirty="0" smtClean="0"/>
                        <a:t> 2 ½ tuntia (valmistautuminen 1 tunti)</a:t>
                      </a:r>
                      <a:endParaRPr lang="fi-FI" sz="1100" dirty="0">
                        <a:solidFill>
                          <a:schemeClr val="tx1"/>
                        </a:solidFill>
                      </a:endParaRPr>
                    </a:p>
                  </a:txBody>
                  <a:tcPr marL="68580" marR="68580" marT="34290" marB="34290"/>
                </a:tc>
                <a:tc>
                  <a:txBody>
                    <a:bodyPr/>
                    <a:lstStyle/>
                    <a:p>
                      <a:pPr algn="ctr"/>
                      <a:r>
                        <a:rPr lang="fi-FI" sz="1100" dirty="0" smtClean="0"/>
                        <a:t>1 kokous</a:t>
                      </a:r>
                      <a:endParaRPr lang="fi-FI" sz="1100" dirty="0">
                        <a:solidFill>
                          <a:schemeClr val="tx1"/>
                        </a:solidFill>
                      </a:endParaRPr>
                    </a:p>
                  </a:txBody>
                  <a:tcPr marL="68580" marR="68580" marT="34290" marB="34290"/>
                </a:tc>
                <a:tc>
                  <a:txBody>
                    <a:bodyPr/>
                    <a:lstStyle/>
                    <a:p>
                      <a:pPr algn="ctr"/>
                      <a:r>
                        <a:rPr lang="fi-FI" sz="1100" dirty="0" smtClean="0"/>
                        <a:t>1</a:t>
                      </a:r>
                      <a:endParaRPr lang="fi-FI" sz="1100" dirty="0">
                        <a:solidFill>
                          <a:schemeClr val="tx1"/>
                        </a:solidFill>
                      </a:endParaRPr>
                    </a:p>
                  </a:txBody>
                  <a:tcPr marL="68580" marR="68580" marT="34290" marB="34290"/>
                </a:tc>
                <a:tc>
                  <a:txBody>
                    <a:bodyPr/>
                    <a:lstStyle/>
                    <a:p>
                      <a:pPr algn="ctr"/>
                      <a:r>
                        <a:rPr lang="fi-FI" sz="1100" dirty="0" smtClean="0"/>
                        <a:t>1</a:t>
                      </a:r>
                      <a:endParaRPr lang="fi-FI" sz="1100" dirty="0">
                        <a:solidFill>
                          <a:schemeClr val="tx1"/>
                        </a:solidFill>
                      </a:endParaRPr>
                    </a:p>
                  </a:txBody>
                  <a:tcPr marL="68580" marR="68580" marT="34290" marB="34290"/>
                </a:tc>
                <a:tc>
                  <a:txBody>
                    <a:bodyPr/>
                    <a:lstStyle/>
                    <a:p>
                      <a:pPr algn="ctr"/>
                      <a:r>
                        <a:rPr lang="fi-FI" sz="1100" dirty="0" smtClean="0"/>
                        <a:t>1</a:t>
                      </a:r>
                      <a:endParaRPr lang="fi-FI" sz="1100" dirty="0">
                        <a:solidFill>
                          <a:schemeClr val="tx1"/>
                        </a:solidFill>
                      </a:endParaRPr>
                    </a:p>
                  </a:txBody>
                  <a:tcPr marL="68580" marR="68580" marT="34290" marB="34290"/>
                </a:tc>
                <a:tc>
                  <a:txBody>
                    <a:bodyPr/>
                    <a:lstStyle/>
                    <a:p>
                      <a:pPr algn="ctr"/>
                      <a:r>
                        <a:rPr lang="fi-FI" sz="1100" dirty="0" smtClean="0"/>
                        <a:t>1</a:t>
                      </a:r>
                      <a:endParaRPr lang="fi-FI" sz="1100" dirty="0">
                        <a:solidFill>
                          <a:schemeClr val="tx1"/>
                        </a:solidFill>
                      </a:endParaRPr>
                    </a:p>
                  </a:txBody>
                  <a:tcPr marL="68580" marR="68580" marT="34290" marB="34290"/>
                </a:tc>
                <a:tc>
                  <a:txBody>
                    <a:bodyPr/>
                    <a:lstStyle/>
                    <a:p>
                      <a:pPr algn="ctr"/>
                      <a:r>
                        <a:rPr lang="fi-FI" sz="1100" dirty="0" smtClean="0"/>
                        <a:t>1</a:t>
                      </a:r>
                      <a:endParaRPr lang="fi-FI" sz="1100"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t>45 tuntia / hlö</a:t>
                      </a:r>
                      <a:endParaRPr lang="fi-FI" sz="1100" dirty="0">
                        <a:solidFill>
                          <a:schemeClr val="tx1"/>
                        </a:solidFill>
                      </a:endParaRPr>
                    </a:p>
                  </a:txBody>
                  <a:tcPr marL="68580" marR="68580" marT="34290" marB="34290"/>
                </a:tc>
              </a:tr>
              <a:tr h="596118">
                <a:tc>
                  <a:txBody>
                    <a:bodyPr/>
                    <a:lstStyle/>
                    <a:p>
                      <a:r>
                        <a:rPr lang="fi-FI" sz="1100" dirty="0" smtClean="0"/>
                        <a:t>Osaprojektien</a:t>
                      </a:r>
                      <a:r>
                        <a:rPr lang="fi-FI" sz="1100" baseline="0" dirty="0" smtClean="0"/>
                        <a:t> käynnistyminen (11 osaprojektia: työryhmää) lkm</a:t>
                      </a:r>
                    </a:p>
                    <a:p>
                      <a:r>
                        <a:rPr lang="fi-FI" sz="1100" baseline="0" dirty="0" smtClean="0"/>
                        <a:t>1 työryhmä 2 ½ tuntia (valmistautuminen 2 tuntia)</a:t>
                      </a:r>
                      <a:endParaRPr lang="fi-FI" sz="1100" dirty="0">
                        <a:solidFill>
                          <a:schemeClr val="tx1"/>
                        </a:solidFill>
                      </a:endParaRPr>
                    </a:p>
                  </a:txBody>
                  <a:tcPr marL="68580" marR="68580" marT="34290" marB="34290"/>
                </a:tc>
                <a:tc>
                  <a:txBody>
                    <a:bodyPr/>
                    <a:lstStyle/>
                    <a:p>
                      <a:pPr algn="ctr"/>
                      <a:r>
                        <a:rPr lang="fi-FI" sz="1100" dirty="0" smtClean="0"/>
                        <a:t>2-3 kokousta</a:t>
                      </a:r>
                      <a:endParaRPr lang="fi-FI" sz="1100" dirty="0">
                        <a:solidFill>
                          <a:schemeClr val="tx1"/>
                        </a:solidFill>
                      </a:endParaRPr>
                    </a:p>
                  </a:txBody>
                  <a:tcPr marL="68580" marR="68580" marT="34290" marB="34290"/>
                </a:tc>
                <a:tc>
                  <a:txBody>
                    <a:bodyPr/>
                    <a:lstStyle/>
                    <a:p>
                      <a:pPr algn="ctr"/>
                      <a:r>
                        <a:rPr lang="fi-FI" sz="1100" dirty="0" smtClean="0"/>
                        <a:t>2 (x11)</a:t>
                      </a:r>
                      <a:endParaRPr lang="fi-FI" sz="1100" dirty="0">
                        <a:solidFill>
                          <a:schemeClr val="tx1"/>
                        </a:solidFill>
                      </a:endParaRPr>
                    </a:p>
                  </a:txBody>
                  <a:tcPr marL="68580" marR="68580" marT="34290" marB="34290"/>
                </a:tc>
                <a:tc>
                  <a:txBody>
                    <a:bodyPr/>
                    <a:lstStyle/>
                    <a:p>
                      <a:pPr algn="ctr"/>
                      <a:r>
                        <a:rPr lang="fi-FI" sz="1100" dirty="0" smtClean="0"/>
                        <a:t>2(x11)</a:t>
                      </a:r>
                      <a:endParaRPr lang="fi-FI" sz="1100" dirty="0">
                        <a:solidFill>
                          <a:schemeClr val="tx1"/>
                        </a:solidFill>
                      </a:endParaRPr>
                    </a:p>
                  </a:txBody>
                  <a:tcPr marL="68580" marR="68580" marT="34290" marB="34290"/>
                </a:tc>
                <a:tc>
                  <a:txBody>
                    <a:bodyPr/>
                    <a:lstStyle/>
                    <a:p>
                      <a:pPr algn="ctr"/>
                      <a:r>
                        <a:rPr lang="fi-FI" sz="1100" dirty="0" smtClean="0"/>
                        <a:t>2(x11)</a:t>
                      </a:r>
                      <a:endParaRPr lang="fi-FI" sz="1100" dirty="0">
                        <a:solidFill>
                          <a:schemeClr val="tx1"/>
                        </a:solidFill>
                      </a:endParaRPr>
                    </a:p>
                  </a:txBody>
                  <a:tcPr marL="68580" marR="68580" marT="34290" marB="34290"/>
                </a:tc>
                <a:tc>
                  <a:txBody>
                    <a:bodyPr/>
                    <a:lstStyle/>
                    <a:p>
                      <a:pPr algn="ctr"/>
                      <a:r>
                        <a:rPr lang="fi-FI" sz="1100" dirty="0" smtClean="0"/>
                        <a:t>2(x11)</a:t>
                      </a:r>
                      <a:endParaRPr lang="fi-FI" sz="1100" dirty="0">
                        <a:solidFill>
                          <a:schemeClr val="tx1"/>
                        </a:solidFill>
                      </a:endParaRPr>
                    </a:p>
                  </a:txBody>
                  <a:tcPr marL="68580" marR="68580" marT="34290" marB="34290"/>
                </a:tc>
                <a:tc>
                  <a:txBody>
                    <a:bodyPr/>
                    <a:lstStyle/>
                    <a:p>
                      <a:pPr algn="ctr"/>
                      <a:r>
                        <a:rPr lang="fi-FI" sz="1100" dirty="0" smtClean="0"/>
                        <a:t>2(x11)</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r>
                        <a:rPr lang="fi-FI" sz="1100" dirty="0" smtClean="0"/>
                        <a:t>54 tuntia/ hlö</a:t>
                      </a:r>
                      <a:endParaRPr lang="fi-FI" sz="1100" dirty="0">
                        <a:solidFill>
                          <a:schemeClr val="tx1"/>
                        </a:solidFill>
                      </a:endParaRPr>
                    </a:p>
                  </a:txBody>
                  <a:tcPr marL="68580" marR="68580" marT="34290" marB="34290"/>
                </a:tc>
              </a:tr>
              <a:tr h="325714">
                <a:tc>
                  <a:txBody>
                    <a:bodyPr/>
                    <a:lstStyle/>
                    <a:p>
                      <a:r>
                        <a:rPr lang="fi-FI" sz="1100" dirty="0" smtClean="0"/>
                        <a:t>Osaprojektien</a:t>
                      </a:r>
                      <a:r>
                        <a:rPr lang="fi-FI" sz="1100" baseline="0" dirty="0" smtClean="0"/>
                        <a:t> sisällön  arviointi ja suunnittelu</a:t>
                      </a:r>
                      <a:endParaRPr lang="fi-FI" sz="1100" b="1"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r>
              <a:tr h="325714">
                <a:tc>
                  <a:txBody>
                    <a:bodyPr/>
                    <a:lstStyle/>
                    <a:p>
                      <a:r>
                        <a:rPr lang="fi-FI" sz="1100" dirty="0" smtClean="0"/>
                        <a:t>Osaprojektien kokeilujen tavoitteet ja organisointi</a:t>
                      </a:r>
                      <a:endParaRPr lang="fi-FI" sz="1100" b="1"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r>
              <a:tr h="460916">
                <a:tc>
                  <a:txBody>
                    <a:bodyPr/>
                    <a:lstStyle/>
                    <a:p>
                      <a:r>
                        <a:rPr lang="fi-FI" sz="1100" dirty="0" smtClean="0"/>
                        <a:t>Osaprojektien kokeilut alkavat</a:t>
                      </a:r>
                    </a:p>
                    <a:p>
                      <a:r>
                        <a:rPr lang="fi-FI" sz="1100" dirty="0" smtClean="0"/>
                        <a:t>Tarkistuspisteet sekä tarvittaessa uudelleen suuntaaminen</a:t>
                      </a:r>
                      <a:endParaRPr lang="fi-FI" sz="1100"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r>
              <a:tr h="460916">
                <a:tc>
                  <a:txBody>
                    <a:bodyPr/>
                    <a:lstStyle/>
                    <a:p>
                      <a:r>
                        <a:rPr lang="fi-FI" sz="1100" dirty="0" smtClean="0"/>
                        <a:t>Osaprojektien</a:t>
                      </a:r>
                      <a:r>
                        <a:rPr lang="fi-FI" sz="1100" baseline="0" dirty="0" smtClean="0"/>
                        <a:t> toimintamallin m</a:t>
                      </a:r>
                      <a:r>
                        <a:rPr lang="fi-FI" sz="1100" dirty="0" smtClean="0"/>
                        <a:t>aakunnallisen laajentamisen</a:t>
                      </a:r>
                      <a:r>
                        <a:rPr lang="fi-FI" sz="1100" baseline="0" dirty="0" smtClean="0"/>
                        <a:t> suunnittelu</a:t>
                      </a:r>
                      <a:endParaRPr lang="fi-FI" sz="1100" b="1"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r>
              <a:tr h="325714">
                <a:tc>
                  <a:txBody>
                    <a:bodyPr/>
                    <a:lstStyle/>
                    <a:p>
                      <a:r>
                        <a:rPr lang="fi-FI" sz="1100" baseline="0" dirty="0" err="1" smtClean="0"/>
                        <a:t>KomPAssi</a:t>
                      </a:r>
                      <a:r>
                        <a:rPr lang="fi-FI" sz="1100" baseline="0" dirty="0" smtClean="0"/>
                        <a:t>- toimintamallin m</a:t>
                      </a:r>
                      <a:r>
                        <a:rPr lang="fi-FI" sz="1100" dirty="0" smtClean="0"/>
                        <a:t>aakunnallinen laajentaminen</a:t>
                      </a:r>
                      <a:endParaRPr lang="fi-FI" sz="1100" b="1"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r>
              <a:tr h="229914">
                <a:tc>
                  <a:txBody>
                    <a:bodyPr/>
                    <a:lstStyle/>
                    <a:p>
                      <a:r>
                        <a:rPr lang="fi-FI" sz="1100" dirty="0" smtClean="0"/>
                        <a:t>Viestintä</a:t>
                      </a:r>
                      <a:endParaRPr lang="fi-FI" sz="1100" b="1"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r>
                        <a:rPr lang="fi-FI" sz="1100" dirty="0" smtClean="0"/>
                        <a:t>x</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r>
            </a:tbl>
          </a:graphicData>
        </a:graphic>
      </p:graphicFrame>
    </p:spTree>
    <p:extLst>
      <p:ext uri="{BB962C8B-B14F-4D97-AF65-F5344CB8AC3E}">
        <p14:creationId xmlns:p14="http://schemas.microsoft.com/office/powerpoint/2010/main" val="3828715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idx="1"/>
            <p:extLst>
              <p:ext uri="{D42A27DB-BD31-4B8C-83A1-F6EECF244321}">
                <p14:modId xmlns:p14="http://schemas.microsoft.com/office/powerpoint/2010/main" val="3409968656"/>
              </p:ext>
            </p:extLst>
          </p:nvPr>
        </p:nvGraphicFramePr>
        <p:xfrm>
          <a:off x="471343" y="216999"/>
          <a:ext cx="8229600" cy="6111240"/>
        </p:xfrm>
        <a:graphic>
          <a:graphicData uri="http://schemas.openxmlformats.org/drawingml/2006/table">
            <a:tbl>
              <a:tblPr firstRow="1" bandRow="1">
                <a:tableStyleId>{073A0DAA-6AF3-43AB-8588-CEC1D06C72B9}</a:tableStyleId>
              </a:tblPr>
              <a:tblGrid>
                <a:gridCol w="822960"/>
                <a:gridCol w="822960"/>
                <a:gridCol w="822960"/>
                <a:gridCol w="822960"/>
                <a:gridCol w="822960"/>
                <a:gridCol w="822960"/>
                <a:gridCol w="822960"/>
                <a:gridCol w="822960"/>
                <a:gridCol w="822960"/>
                <a:gridCol w="822960"/>
              </a:tblGrid>
              <a:tr h="370840">
                <a:tc>
                  <a:txBody>
                    <a:bodyPr/>
                    <a:lstStyle/>
                    <a:p>
                      <a:endParaRPr lang="fi-FI" sz="1100" dirty="0">
                        <a:solidFill>
                          <a:schemeClr val="bg1"/>
                        </a:solidFill>
                      </a:endParaRPr>
                    </a:p>
                  </a:txBody>
                  <a:tcPr marL="68580" marR="68580" marT="34290" marB="34290"/>
                </a:tc>
                <a:tc>
                  <a:txBody>
                    <a:bodyPr/>
                    <a:lstStyle/>
                    <a:p>
                      <a:pPr algn="ctr"/>
                      <a:r>
                        <a:rPr lang="fi-FI" sz="1100" dirty="0" smtClean="0">
                          <a:solidFill>
                            <a:schemeClr val="bg1"/>
                          </a:solidFill>
                        </a:rPr>
                        <a:t>Kevät 2017</a:t>
                      </a:r>
                      <a:endParaRPr lang="fi-FI" sz="1100" dirty="0">
                        <a:solidFill>
                          <a:schemeClr val="bg1"/>
                        </a:solidFill>
                      </a:endParaRPr>
                    </a:p>
                  </a:txBody>
                  <a:tcPr marL="68580" marR="68580" marT="34290" marB="34290"/>
                </a:tc>
                <a:tc>
                  <a:txBody>
                    <a:bodyPr/>
                    <a:lstStyle/>
                    <a:p>
                      <a:pPr algn="ctr"/>
                      <a:r>
                        <a:rPr lang="fi-FI" sz="1100" dirty="0" smtClean="0">
                          <a:solidFill>
                            <a:schemeClr val="bg1"/>
                          </a:solidFill>
                        </a:rPr>
                        <a:t>Kesä 2017</a:t>
                      </a:r>
                    </a:p>
                    <a:p>
                      <a:pPr algn="ctr"/>
                      <a:r>
                        <a:rPr lang="fi-FI" sz="1100" dirty="0" smtClean="0">
                          <a:solidFill>
                            <a:schemeClr val="bg1"/>
                          </a:solidFill>
                        </a:rPr>
                        <a:t>Kesä – elo</a:t>
                      </a:r>
                      <a:endParaRPr lang="fi-FI" sz="1100" dirty="0">
                        <a:solidFill>
                          <a:schemeClr val="bg1"/>
                        </a:solidFill>
                      </a:endParaRPr>
                    </a:p>
                  </a:txBody>
                  <a:tcPr marL="68580" marR="68580" marT="34290" marB="34290"/>
                </a:tc>
                <a:tc>
                  <a:txBody>
                    <a:bodyPr/>
                    <a:lstStyle/>
                    <a:p>
                      <a:pPr algn="ctr"/>
                      <a:r>
                        <a:rPr lang="fi-FI" sz="1100" dirty="0" smtClean="0">
                          <a:solidFill>
                            <a:schemeClr val="bg1"/>
                          </a:solidFill>
                        </a:rPr>
                        <a:t>Syksy 2017</a:t>
                      </a:r>
                    </a:p>
                    <a:p>
                      <a:pPr algn="ctr"/>
                      <a:r>
                        <a:rPr lang="fi-FI" sz="1100" dirty="0" smtClean="0">
                          <a:solidFill>
                            <a:schemeClr val="bg1"/>
                          </a:solidFill>
                        </a:rPr>
                        <a:t>Syys - Marras</a:t>
                      </a:r>
                      <a:endParaRPr lang="fi-FI" sz="1100" dirty="0">
                        <a:solidFill>
                          <a:schemeClr val="bg1"/>
                        </a:solidFill>
                      </a:endParaRPr>
                    </a:p>
                  </a:txBody>
                  <a:tcPr marL="68580" marR="68580" marT="34290" marB="34290"/>
                </a:tc>
                <a:tc>
                  <a:txBody>
                    <a:bodyPr/>
                    <a:lstStyle/>
                    <a:p>
                      <a:pPr algn="ctr"/>
                      <a:r>
                        <a:rPr lang="fi-FI" sz="1100" dirty="0" smtClean="0">
                          <a:solidFill>
                            <a:schemeClr val="bg1"/>
                          </a:solidFill>
                        </a:rPr>
                        <a:t>Talvi 2017-2018</a:t>
                      </a:r>
                    </a:p>
                    <a:p>
                      <a:pPr algn="ctr"/>
                      <a:r>
                        <a:rPr lang="fi-FI" sz="1100" dirty="0" smtClean="0">
                          <a:solidFill>
                            <a:schemeClr val="bg1"/>
                          </a:solidFill>
                        </a:rPr>
                        <a:t>Joulu - Helmi</a:t>
                      </a:r>
                      <a:endParaRPr lang="fi-FI" sz="1100" dirty="0">
                        <a:solidFill>
                          <a:schemeClr val="bg1"/>
                        </a:solidFill>
                      </a:endParaRPr>
                    </a:p>
                  </a:txBody>
                  <a:tcPr marL="68580" marR="68580" marT="34290" marB="34290"/>
                </a:tc>
                <a:tc>
                  <a:txBody>
                    <a:bodyPr/>
                    <a:lstStyle/>
                    <a:p>
                      <a:pPr algn="ctr"/>
                      <a:r>
                        <a:rPr lang="fi-FI" sz="1100" dirty="0" smtClean="0">
                          <a:solidFill>
                            <a:schemeClr val="bg1"/>
                          </a:solidFill>
                        </a:rPr>
                        <a:t>Kevät 2018</a:t>
                      </a:r>
                    </a:p>
                    <a:p>
                      <a:pPr algn="ctr"/>
                      <a:r>
                        <a:rPr lang="fi-FI" sz="1100" dirty="0" err="1" smtClean="0">
                          <a:solidFill>
                            <a:schemeClr val="bg1"/>
                          </a:solidFill>
                        </a:rPr>
                        <a:t>Maalis</a:t>
                      </a:r>
                      <a:r>
                        <a:rPr lang="fi-FI" sz="1100" dirty="0" smtClean="0">
                          <a:solidFill>
                            <a:schemeClr val="bg1"/>
                          </a:solidFill>
                        </a:rPr>
                        <a:t> – Touko</a:t>
                      </a:r>
                      <a:endParaRPr lang="fi-FI" sz="1100" dirty="0">
                        <a:solidFill>
                          <a:schemeClr val="bg1"/>
                        </a:solidFill>
                      </a:endParaRPr>
                    </a:p>
                  </a:txBody>
                  <a:tcPr marL="68580" marR="68580" marT="34290" marB="34290"/>
                </a:tc>
                <a:tc>
                  <a:txBody>
                    <a:bodyPr/>
                    <a:lstStyle/>
                    <a:p>
                      <a:pPr algn="ctr"/>
                      <a:r>
                        <a:rPr lang="fi-FI" sz="1100" dirty="0" smtClean="0">
                          <a:solidFill>
                            <a:schemeClr val="bg1"/>
                          </a:solidFill>
                        </a:rPr>
                        <a:t>Kesä 2018</a:t>
                      </a:r>
                    </a:p>
                    <a:p>
                      <a:pPr algn="ctr"/>
                      <a:r>
                        <a:rPr lang="fi-FI" sz="1100" dirty="0" smtClean="0">
                          <a:solidFill>
                            <a:schemeClr val="bg1"/>
                          </a:solidFill>
                        </a:rPr>
                        <a:t>Kesä – Elo</a:t>
                      </a:r>
                      <a:endParaRPr lang="fi-FI" sz="1100" dirty="0">
                        <a:solidFill>
                          <a:schemeClr val="bg1"/>
                        </a:solidFill>
                      </a:endParaRPr>
                    </a:p>
                  </a:txBody>
                  <a:tcPr marL="68580" marR="68580" marT="34290" marB="34290"/>
                </a:tc>
                <a:tc>
                  <a:txBody>
                    <a:bodyPr/>
                    <a:lstStyle/>
                    <a:p>
                      <a:pPr algn="ctr"/>
                      <a:r>
                        <a:rPr lang="fi-FI" sz="1100" dirty="0" smtClean="0">
                          <a:solidFill>
                            <a:schemeClr val="bg1"/>
                          </a:solidFill>
                        </a:rPr>
                        <a:t>Syksy 2018</a:t>
                      </a:r>
                    </a:p>
                    <a:p>
                      <a:pPr algn="ctr"/>
                      <a:r>
                        <a:rPr lang="fi-FI" sz="1100" dirty="0" smtClean="0">
                          <a:solidFill>
                            <a:schemeClr val="bg1"/>
                          </a:solidFill>
                        </a:rPr>
                        <a:t>Syys – Marras</a:t>
                      </a:r>
                      <a:endParaRPr lang="fi-FI" sz="1100" dirty="0">
                        <a:solidFill>
                          <a:schemeClr val="bg1"/>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dirty="0" smtClean="0">
                          <a:solidFill>
                            <a:schemeClr val="bg1"/>
                          </a:solidFill>
                        </a:rPr>
                        <a:t>Talvi 2018</a:t>
                      </a:r>
                    </a:p>
                    <a:p>
                      <a:pPr algn="ctr"/>
                      <a:r>
                        <a:rPr lang="fi-FI" sz="1100" dirty="0" smtClean="0">
                          <a:solidFill>
                            <a:schemeClr val="bg1"/>
                          </a:solidFill>
                        </a:rPr>
                        <a:t>Hankkeen</a:t>
                      </a:r>
                      <a:r>
                        <a:rPr lang="fi-FI" sz="1100" baseline="0" dirty="0" smtClean="0">
                          <a:solidFill>
                            <a:schemeClr val="bg1"/>
                          </a:solidFill>
                        </a:rPr>
                        <a:t> päätös 12 / 2018</a:t>
                      </a:r>
                      <a:endParaRPr lang="fi-FI" sz="1100" dirty="0">
                        <a:solidFill>
                          <a:schemeClr val="bg1"/>
                        </a:solidFill>
                      </a:endParaRPr>
                    </a:p>
                  </a:txBody>
                  <a:tcPr marL="68580" marR="68580" marT="34290" marB="34290"/>
                </a:tc>
                <a:tc>
                  <a:txBody>
                    <a:bodyPr/>
                    <a:lstStyle/>
                    <a:p>
                      <a:pPr algn="ctr"/>
                      <a:r>
                        <a:rPr lang="fi-FI" sz="1100" dirty="0" smtClean="0">
                          <a:solidFill>
                            <a:schemeClr val="bg1"/>
                          </a:solidFill>
                        </a:rPr>
                        <a:t>Tarvittava resurssi </a:t>
                      </a:r>
                    </a:p>
                  </a:txBody>
                  <a:tcPr marL="68580" marR="68580" marT="34290" marB="34290"/>
                </a:tc>
              </a:tr>
              <a:tr h="370840">
                <a:tc>
                  <a:txBody>
                    <a:bodyPr/>
                    <a:lstStyle/>
                    <a:p>
                      <a:r>
                        <a:rPr lang="fi-FI" sz="1100" dirty="0" smtClean="0">
                          <a:solidFill>
                            <a:schemeClr val="tx1"/>
                          </a:solidFill>
                        </a:rPr>
                        <a:t>Koulutukset ja seminaarit</a:t>
                      </a:r>
                      <a:endParaRPr lang="fi-FI" sz="1100" b="1" dirty="0">
                        <a:solidFill>
                          <a:schemeClr val="tx1"/>
                        </a:solidFill>
                      </a:endParaRPr>
                    </a:p>
                  </a:txBody>
                  <a:tcPr marL="68580" marR="68580" marT="34290" marB="34290"/>
                </a:tc>
                <a:tc>
                  <a:txBody>
                    <a:bodyPr/>
                    <a:lstStyle/>
                    <a:p>
                      <a:pPr algn="ctr"/>
                      <a:r>
                        <a:rPr lang="fi-FI" sz="1100" dirty="0" smtClean="0">
                          <a:solidFill>
                            <a:schemeClr val="tx1"/>
                          </a:solidFill>
                        </a:rPr>
                        <a:t>Hanke seminaari 1</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solidFill>
                            <a:schemeClr val="tx1"/>
                          </a:solidFill>
                        </a:rPr>
                        <a:t>Hanke</a:t>
                      </a:r>
                    </a:p>
                    <a:p>
                      <a:pPr algn="ctr"/>
                      <a:r>
                        <a:rPr lang="fi-FI" sz="1100" dirty="0" smtClean="0">
                          <a:solidFill>
                            <a:schemeClr val="tx1"/>
                          </a:solidFill>
                        </a:rPr>
                        <a:t>Seminaari 2</a:t>
                      </a: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r>
                        <a:rPr lang="fi-FI" sz="1100" dirty="0" smtClean="0">
                          <a:solidFill>
                            <a:schemeClr val="tx1"/>
                          </a:solidFill>
                        </a:rPr>
                        <a:t>Loppu</a:t>
                      </a:r>
                    </a:p>
                    <a:p>
                      <a:pPr algn="ctr"/>
                      <a:r>
                        <a:rPr lang="fi-FI" sz="1100" dirty="0" smtClean="0">
                          <a:solidFill>
                            <a:schemeClr val="tx1"/>
                          </a:solidFill>
                        </a:rPr>
                        <a:t>seminaari</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r>
              <a:tr h="370840">
                <a:tc>
                  <a:txBody>
                    <a:bodyPr/>
                    <a:lstStyle/>
                    <a:p>
                      <a:r>
                        <a:rPr lang="fi-FI" sz="1100" dirty="0" smtClean="0">
                          <a:solidFill>
                            <a:schemeClr val="tx1"/>
                          </a:solidFill>
                        </a:rPr>
                        <a:t>Lean</a:t>
                      </a:r>
                      <a:r>
                        <a:rPr lang="fi-FI" sz="1100" baseline="0" dirty="0" smtClean="0">
                          <a:solidFill>
                            <a:schemeClr val="tx1"/>
                          </a:solidFill>
                        </a:rPr>
                        <a:t>- sparraus</a:t>
                      </a:r>
                      <a:endParaRPr lang="fi-FI" sz="1100" b="1"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solidFill>
                            <a:schemeClr val="tx1"/>
                          </a:solidFill>
                        </a:rPr>
                        <a:t>Työmenetelmäseminaari (½ päivää) kehityksen</a:t>
                      </a:r>
                      <a:r>
                        <a:rPr lang="fi-FI" sz="1100" baseline="0" dirty="0" smtClean="0">
                          <a:solidFill>
                            <a:schemeClr val="tx1"/>
                          </a:solidFill>
                        </a:rPr>
                        <a:t> johtaminen</a:t>
                      </a:r>
                      <a:endParaRPr lang="fi-FI" sz="1100" dirty="0" smtClean="0">
                        <a:solidFill>
                          <a:schemeClr val="tx1"/>
                        </a:solidFill>
                      </a:endParaRPr>
                    </a:p>
                    <a:p>
                      <a:pPr algn="ctr"/>
                      <a:r>
                        <a:rPr lang="fi-FI" sz="1100" dirty="0" smtClean="0">
                          <a:solidFill>
                            <a:schemeClr val="tx1"/>
                          </a:solidFill>
                        </a:rPr>
                        <a:t>2 tilaisuutta (kesä- ja elokuu)</a:t>
                      </a:r>
                      <a:endParaRPr lang="fi-FI" sz="1100" dirty="0">
                        <a:solidFill>
                          <a:schemeClr val="tx1"/>
                        </a:solidFill>
                      </a:endParaRPr>
                    </a:p>
                  </a:txBody>
                  <a:tcPr marL="68580" marR="68580" marT="34290" marB="34290"/>
                </a:tc>
                <a:tc>
                  <a:txBody>
                    <a:bodyPr/>
                    <a:lstStyle/>
                    <a:p>
                      <a:pPr algn="ctr"/>
                      <a:r>
                        <a:rPr lang="fi-FI" sz="1100" dirty="0" smtClean="0">
                          <a:solidFill>
                            <a:schemeClr val="tx1"/>
                          </a:solidFill>
                        </a:rPr>
                        <a:t>Syys- lokakuussa osaprojektien </a:t>
                      </a:r>
                    </a:p>
                    <a:p>
                      <a:pPr algn="ctr"/>
                      <a:r>
                        <a:rPr lang="fi-FI" sz="1100" dirty="0" smtClean="0">
                          <a:solidFill>
                            <a:schemeClr val="tx1"/>
                          </a:solidFill>
                        </a:rPr>
                        <a:t>sparraukset</a:t>
                      </a:r>
                    </a:p>
                    <a:p>
                      <a:pPr algn="ctr"/>
                      <a:r>
                        <a:rPr lang="fi-FI" sz="1100" dirty="0" smtClean="0">
                          <a:solidFill>
                            <a:schemeClr val="tx1"/>
                          </a:solidFill>
                        </a:rPr>
                        <a:t>11 ryhmää (a 3 tuntia)</a:t>
                      </a:r>
                    </a:p>
                    <a:p>
                      <a:pPr algn="ctr"/>
                      <a:r>
                        <a:rPr lang="fi-FI" sz="1100" dirty="0" smtClean="0">
                          <a:solidFill>
                            <a:schemeClr val="tx1"/>
                          </a:solidFill>
                        </a:rPr>
                        <a:t>Asiakas</a:t>
                      </a:r>
                    </a:p>
                    <a:p>
                      <a:pPr algn="ctr"/>
                      <a:r>
                        <a:rPr lang="fi-FI" sz="1100" dirty="0" smtClean="0">
                          <a:solidFill>
                            <a:schemeClr val="tx1"/>
                          </a:solidFill>
                        </a:rPr>
                        <a:t>kokemuksen</a:t>
                      </a:r>
                      <a:r>
                        <a:rPr lang="fi-FI" sz="1100" baseline="0" dirty="0" smtClean="0">
                          <a:solidFill>
                            <a:schemeClr val="tx1"/>
                          </a:solidFill>
                        </a:rPr>
                        <a:t> ja palveluprosessien kuvaaminen</a:t>
                      </a:r>
                      <a:r>
                        <a:rPr lang="fi-FI" sz="1100" dirty="0" smtClean="0">
                          <a:solidFill>
                            <a:schemeClr val="tx1"/>
                          </a:solidFill>
                        </a:rPr>
                        <a:t> </a:t>
                      </a:r>
                      <a:endParaRPr lang="fi-FI" sz="1100" dirty="0">
                        <a:solidFill>
                          <a:schemeClr val="tx1"/>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aseline="0" dirty="0" smtClean="0">
                          <a:solidFill>
                            <a:schemeClr val="tx1"/>
                          </a:solidFill>
                        </a:rPr>
                        <a:t>Tammikuussa osaprojektien sparraukset</a:t>
                      </a:r>
                      <a:endParaRPr lang="fi-FI" sz="1100" dirty="0" smtClean="0">
                        <a:solidFill>
                          <a:schemeClr val="tx1"/>
                        </a:solidFill>
                      </a:endParaRPr>
                    </a:p>
                    <a:p>
                      <a:pPr algn="ctr"/>
                      <a:r>
                        <a:rPr lang="fi-FI" sz="1100" dirty="0" smtClean="0">
                          <a:solidFill>
                            <a:schemeClr val="tx1"/>
                          </a:solidFill>
                        </a:rPr>
                        <a:t>11 ryhmää (a 3 tuntia)</a:t>
                      </a:r>
                    </a:p>
                    <a:p>
                      <a:pPr algn="ctr"/>
                      <a:r>
                        <a:rPr lang="fi-FI" sz="1100" dirty="0" smtClean="0">
                          <a:solidFill>
                            <a:schemeClr val="tx1"/>
                          </a:solidFill>
                        </a:rPr>
                        <a:t>Kulttuuri</a:t>
                      </a:r>
                    </a:p>
                    <a:p>
                      <a:pPr algn="ctr"/>
                      <a:r>
                        <a:rPr lang="fi-FI" sz="1100" dirty="0" smtClean="0">
                          <a:solidFill>
                            <a:schemeClr val="tx1"/>
                          </a:solidFill>
                        </a:rPr>
                        <a:t>muutos ja tiimien johtaminen</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solidFill>
                            <a:schemeClr val="tx1"/>
                          </a:solidFill>
                        </a:rPr>
                        <a:t>Työmenetelmä</a:t>
                      </a:r>
                      <a:r>
                        <a:rPr lang="fi-FI" sz="1100" baseline="0" dirty="0" smtClean="0">
                          <a:solidFill>
                            <a:schemeClr val="tx1"/>
                          </a:solidFill>
                        </a:rPr>
                        <a:t> seminaari (½ päivää) osaprojektien vieminen käytäntöön,</a:t>
                      </a:r>
                    </a:p>
                    <a:p>
                      <a:pPr algn="ctr"/>
                      <a:r>
                        <a:rPr lang="fi-FI" sz="1100" baseline="0" dirty="0" smtClean="0">
                          <a:solidFill>
                            <a:schemeClr val="tx1"/>
                          </a:solidFill>
                        </a:rPr>
                        <a:t>levittäminen</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r>
              <a:tr h="370840">
                <a:tc>
                  <a:txBody>
                    <a:bodyPr/>
                    <a:lstStyle/>
                    <a:p>
                      <a:r>
                        <a:rPr lang="fi-FI" sz="1100" dirty="0" smtClean="0">
                          <a:solidFill>
                            <a:schemeClr val="tx1"/>
                          </a:solidFill>
                        </a:rPr>
                        <a:t>Osaprojektien</a:t>
                      </a:r>
                      <a:r>
                        <a:rPr lang="fi-FI" sz="1100" baseline="0" dirty="0" smtClean="0">
                          <a:solidFill>
                            <a:schemeClr val="tx1"/>
                          </a:solidFill>
                        </a:rPr>
                        <a:t> kouluttaminen maakuntaan</a:t>
                      </a:r>
                      <a:endParaRPr lang="fi-FI" sz="1100" b="1"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solidFill>
                            <a:schemeClr val="tx1"/>
                          </a:solidFill>
                        </a:rPr>
                        <a:t>x</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r>
              <a:tr h="370840">
                <a:tc>
                  <a:txBody>
                    <a:bodyPr/>
                    <a:lstStyle/>
                    <a:p>
                      <a:r>
                        <a:rPr lang="fi-FI" sz="1100" dirty="0" smtClean="0">
                          <a:solidFill>
                            <a:schemeClr val="tx1"/>
                          </a:solidFill>
                        </a:rPr>
                        <a:t>RAI- koulutus</a:t>
                      </a:r>
                      <a:endParaRPr lang="fi-FI" sz="1100" b="1"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r>
                        <a:rPr lang="fi-FI" sz="1100" dirty="0" smtClean="0">
                          <a:solidFill>
                            <a:schemeClr val="tx1"/>
                          </a:solidFill>
                        </a:rPr>
                        <a:t>x</a:t>
                      </a: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c>
                  <a:txBody>
                    <a:bodyPr/>
                    <a:lstStyle/>
                    <a:p>
                      <a:pPr algn="ctr"/>
                      <a:endParaRPr lang="fi-FI" sz="1100" dirty="0">
                        <a:solidFill>
                          <a:schemeClr val="tx1"/>
                        </a:solidFill>
                      </a:endParaRPr>
                    </a:p>
                  </a:txBody>
                  <a:tcPr marL="68580" marR="68580" marT="34290" marB="34290"/>
                </a:tc>
              </a:tr>
              <a:tr h="370840">
                <a:tc gridSpan="10">
                  <a:txBody>
                    <a:bodyPr/>
                    <a:lstStyle/>
                    <a:p>
                      <a:r>
                        <a:rPr lang="fi-FI" sz="1100" dirty="0" smtClean="0">
                          <a:solidFill>
                            <a:schemeClr val="tx1"/>
                          </a:solidFill>
                        </a:rPr>
                        <a:t>Seurantaryhmä</a:t>
                      </a:r>
                      <a:r>
                        <a:rPr lang="fi-FI" sz="1100" baseline="0" dirty="0" smtClean="0">
                          <a:solidFill>
                            <a:schemeClr val="tx1"/>
                          </a:solidFill>
                        </a:rPr>
                        <a:t>: </a:t>
                      </a:r>
                    </a:p>
                    <a:p>
                      <a:r>
                        <a:rPr lang="fi-FI" sz="1100" dirty="0" smtClean="0">
                          <a:solidFill>
                            <a:schemeClr val="tx1"/>
                          </a:solidFill>
                        </a:rPr>
                        <a:t>Varsinais-Suomen kuntien ja sairaanhoitopiirin yhteinen hoidon, hoivan ja kuntoutuksen järjestämissuunnitelman alatyöryhmä</a:t>
                      </a:r>
                    </a:p>
                    <a:p>
                      <a:r>
                        <a:rPr lang="fi-FI" sz="1100" dirty="0" err="1" smtClean="0">
                          <a:solidFill>
                            <a:schemeClr val="tx1"/>
                          </a:solidFill>
                        </a:rPr>
                        <a:t>Sote</a:t>
                      </a:r>
                      <a:r>
                        <a:rPr lang="fi-FI" sz="1100" dirty="0" smtClean="0">
                          <a:solidFill>
                            <a:schemeClr val="tx1"/>
                          </a:solidFill>
                        </a:rPr>
                        <a:t>-</a:t>
                      </a:r>
                      <a:r>
                        <a:rPr lang="fi-FI" sz="1100" baseline="0" dirty="0" smtClean="0">
                          <a:solidFill>
                            <a:schemeClr val="tx1"/>
                          </a:solidFill>
                        </a:rPr>
                        <a:t> johtajien kokous</a:t>
                      </a:r>
                      <a:endParaRPr lang="fi-FI" sz="1100" dirty="0">
                        <a:solidFill>
                          <a:schemeClr val="tx1"/>
                        </a:solidFill>
                      </a:endParaRPr>
                    </a:p>
                  </a:txBody>
                  <a:tcPr marL="68580" marR="68580" marT="34290" marB="34290"/>
                </a:tc>
                <a:tc hMerge="1">
                  <a:txBody>
                    <a:bodyPr/>
                    <a:lstStyle/>
                    <a:p>
                      <a:pPr algn="ctr"/>
                      <a:endParaRPr lang="fi-FI" sz="1100" dirty="0">
                        <a:solidFill>
                          <a:schemeClr val="tx1"/>
                        </a:solidFill>
                      </a:endParaRPr>
                    </a:p>
                  </a:txBody>
                  <a:tcPr marL="68580" marR="68580" marT="34290" marB="34290"/>
                </a:tc>
                <a:tc hMerge="1">
                  <a:txBody>
                    <a:bodyPr/>
                    <a:lstStyle/>
                    <a:p>
                      <a:pPr algn="ctr"/>
                      <a:endParaRPr lang="fi-FI" sz="1100" dirty="0">
                        <a:solidFill>
                          <a:schemeClr val="tx1"/>
                        </a:solidFill>
                      </a:endParaRPr>
                    </a:p>
                  </a:txBody>
                  <a:tcPr marL="68580" marR="68580" marT="34290" marB="34290"/>
                </a:tc>
                <a:tc hMerge="1">
                  <a:txBody>
                    <a:bodyPr/>
                    <a:lstStyle/>
                    <a:p>
                      <a:pPr algn="ctr"/>
                      <a:endParaRPr lang="fi-FI" sz="1100" dirty="0">
                        <a:solidFill>
                          <a:schemeClr val="tx1"/>
                        </a:solidFill>
                      </a:endParaRPr>
                    </a:p>
                  </a:txBody>
                  <a:tcPr marL="68580" marR="68580" marT="34290" marB="34290"/>
                </a:tc>
                <a:tc hMerge="1">
                  <a:txBody>
                    <a:bodyPr/>
                    <a:lstStyle/>
                    <a:p>
                      <a:pPr algn="ctr"/>
                      <a:endParaRPr lang="fi-FI" sz="1100" dirty="0">
                        <a:solidFill>
                          <a:schemeClr val="tx1"/>
                        </a:solidFill>
                      </a:endParaRPr>
                    </a:p>
                  </a:txBody>
                  <a:tcPr marL="68580" marR="68580" marT="34290" marB="34290"/>
                </a:tc>
                <a:tc hMerge="1">
                  <a:txBody>
                    <a:bodyPr/>
                    <a:lstStyle/>
                    <a:p>
                      <a:pPr algn="ctr"/>
                      <a:endParaRPr lang="fi-FI" sz="1100" dirty="0">
                        <a:solidFill>
                          <a:schemeClr val="tx1"/>
                        </a:solidFill>
                      </a:endParaRPr>
                    </a:p>
                  </a:txBody>
                  <a:tcPr marL="68580" marR="68580" marT="34290" marB="34290"/>
                </a:tc>
                <a:tc hMerge="1">
                  <a:txBody>
                    <a:bodyPr/>
                    <a:lstStyle/>
                    <a:p>
                      <a:pPr algn="ctr"/>
                      <a:endParaRPr lang="fi-FI" sz="1100" dirty="0">
                        <a:solidFill>
                          <a:schemeClr val="tx1"/>
                        </a:solidFill>
                      </a:endParaRPr>
                    </a:p>
                  </a:txBody>
                  <a:tcPr marL="68580" marR="68580" marT="34290" marB="34290"/>
                </a:tc>
                <a:tc hMerge="1">
                  <a:txBody>
                    <a:bodyPr/>
                    <a:lstStyle/>
                    <a:p>
                      <a:pPr algn="ctr"/>
                      <a:endParaRPr lang="fi-FI" sz="1100" dirty="0">
                        <a:solidFill>
                          <a:schemeClr val="tx1"/>
                        </a:solidFill>
                      </a:endParaRPr>
                    </a:p>
                  </a:txBody>
                  <a:tcPr marL="68580" marR="68580" marT="34290" marB="34290"/>
                </a:tc>
                <a:tc hMerge="1">
                  <a:txBody>
                    <a:bodyPr/>
                    <a:lstStyle/>
                    <a:p>
                      <a:pPr algn="ctr"/>
                      <a:endParaRPr lang="fi-FI" sz="1100" dirty="0">
                        <a:solidFill>
                          <a:schemeClr val="tx1"/>
                        </a:solidFill>
                      </a:endParaRPr>
                    </a:p>
                  </a:txBody>
                  <a:tcPr marL="68580" marR="68580" marT="34290" marB="34290"/>
                </a:tc>
                <a:tc hMerge="1">
                  <a:txBody>
                    <a:bodyPr/>
                    <a:lstStyle/>
                    <a:p>
                      <a:pPr algn="ctr"/>
                      <a:endParaRPr lang="fi-FI" sz="1100" dirty="0">
                        <a:solidFill>
                          <a:schemeClr val="tx1"/>
                        </a:solidFill>
                      </a:endParaRPr>
                    </a:p>
                  </a:txBody>
                  <a:tcPr marL="68580" marR="68580" marT="34290" marB="34290"/>
                </a:tc>
              </a:tr>
            </a:tbl>
          </a:graphicData>
        </a:graphic>
      </p:graphicFrame>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40617887-D58C-4B8F-99E1-98756754333C}" type="slidenum">
              <a:rPr lang="fi-FI" smtClean="0">
                <a:solidFill>
                  <a:srgbClr val="484A4B">
                    <a:lumMod val="65000"/>
                    <a:lumOff val="35000"/>
                  </a:srgbClr>
                </a:solidFill>
              </a:rPr>
              <a:pPr/>
              <a:t>14</a:t>
            </a:fld>
            <a:endParaRPr lang="fi-FI">
              <a:solidFill>
                <a:srgbClr val="484A4B">
                  <a:lumMod val="65000"/>
                  <a:lumOff val="35000"/>
                </a:srgbClr>
              </a:solidFill>
            </a:endParaRPr>
          </a:p>
        </p:txBody>
      </p:sp>
    </p:spTree>
    <p:extLst>
      <p:ext uri="{BB962C8B-B14F-4D97-AF65-F5344CB8AC3E}">
        <p14:creationId xmlns:p14="http://schemas.microsoft.com/office/powerpoint/2010/main" val="2152813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Osallistamisen tavat</a:t>
            </a:r>
            <a:endParaRPr lang="fi-FI" dirty="0"/>
          </a:p>
        </p:txBody>
      </p:sp>
      <p:sp>
        <p:nvSpPr>
          <p:cNvPr id="3" name="Sisällön paikkamerkki 2"/>
          <p:cNvSpPr>
            <a:spLocks noGrp="1"/>
          </p:cNvSpPr>
          <p:nvPr>
            <p:ph idx="1"/>
          </p:nvPr>
        </p:nvSpPr>
        <p:spPr>
          <a:xfrm>
            <a:off x="457200" y="1412776"/>
            <a:ext cx="8229600" cy="4824536"/>
          </a:xfrm>
        </p:spPr>
        <p:txBody>
          <a:bodyPr>
            <a:normAutofit lnSpcReduction="10000"/>
          </a:bodyPr>
          <a:lstStyle/>
          <a:p>
            <a:r>
              <a:rPr lang="fi-FI" dirty="0" smtClean="0"/>
              <a:t>Hankkeessa työskenteli kaiken kaikkiaan noin 200 asiakasneuvonnan ja omaishoidon ammattilaista, esimiestä ja johtajaa. </a:t>
            </a:r>
          </a:p>
          <a:p>
            <a:r>
              <a:rPr lang="fi-FI" dirty="0" smtClean="0"/>
              <a:t>Hankkeessa käytettiin olemassa olevia asiakasraateja, muun muassa järjestöjen kanssa yhteistyössä. Raadeissa käytiin useita kertoja eri teemoilla.</a:t>
            </a:r>
          </a:p>
          <a:p>
            <a:r>
              <a:rPr lang="fi-FI" dirty="0" smtClean="0"/>
              <a:t>Lisäksi osallistuttiin tapahtumiin, muun muassa kuntien iäkkäiden messutilaisuuksiin, iäkkäiden digimessuille jne.</a:t>
            </a:r>
          </a:p>
          <a:p>
            <a:r>
              <a:rPr lang="fi-FI" dirty="0" smtClean="0"/>
              <a:t>Osallistuttiin maakunnalliseen ammattilaisten ”Vanhustyön messuille”</a:t>
            </a:r>
          </a:p>
          <a:p>
            <a:r>
              <a:rPr lang="fi-FI" dirty="0" smtClean="0"/>
              <a:t>Sähköistä alustaa katselmoitiin vanhusneuvostojen, palveluntuottajien ja ammattilaisten kanssa.</a:t>
            </a:r>
          </a:p>
          <a:p>
            <a:r>
              <a:rPr lang="fi-FI" dirty="0" smtClean="0"/>
              <a:t>Hankkeessa tehtiin laaja omaishoidon kysely ja lukuisia pienempiä kyselyjä asiakkaille</a:t>
            </a:r>
          </a:p>
          <a:p>
            <a:r>
              <a:rPr lang="fi-FI" dirty="0" smtClean="0"/>
              <a:t>Hankkeessa oli ”KomPAssi kysyy”- palsta Kimpassa-</a:t>
            </a:r>
            <a:r>
              <a:rPr lang="fi-FI" dirty="0" err="1" smtClean="0"/>
              <a:t>Allihopa</a:t>
            </a:r>
            <a:r>
              <a:rPr lang="fi-FI" dirty="0" smtClean="0"/>
              <a:t>- maakunnallisella sivustolla. </a:t>
            </a:r>
          </a:p>
          <a:p>
            <a:r>
              <a:rPr lang="fi-FI" dirty="0" smtClean="0"/>
              <a:t>Viestintää käyttäen </a:t>
            </a:r>
            <a:r>
              <a:rPr lang="fi-FI" dirty="0" err="1" smtClean="0"/>
              <a:t>facebook</a:t>
            </a:r>
            <a:r>
              <a:rPr lang="fi-FI" dirty="0" smtClean="0"/>
              <a:t>, lehdistötilaisuuksia ja mediatiedotteita, </a:t>
            </a:r>
            <a:r>
              <a:rPr lang="fi-FI" dirty="0" err="1" smtClean="0"/>
              <a:t>KomPAssi</a:t>
            </a:r>
            <a:r>
              <a:rPr lang="fi-FI" dirty="0" smtClean="0"/>
              <a:t>- sivusto Kimpassa-</a:t>
            </a:r>
            <a:r>
              <a:rPr lang="fi-FI" dirty="0" err="1" smtClean="0"/>
              <a:t>Allihopa</a:t>
            </a:r>
            <a:r>
              <a:rPr lang="fi-FI" dirty="0" smtClean="0"/>
              <a:t> alla. </a:t>
            </a:r>
            <a:endParaRPr lang="fi-FI" dirty="0"/>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40617887-D58C-4B8F-99E1-98756754333C}" type="slidenum">
              <a:rPr lang="fi-FI" smtClean="0">
                <a:solidFill>
                  <a:srgbClr val="484A4B">
                    <a:lumMod val="65000"/>
                    <a:lumOff val="35000"/>
                  </a:srgbClr>
                </a:solidFill>
              </a:rPr>
              <a:pPr/>
              <a:t>15</a:t>
            </a:fld>
            <a:endParaRPr lang="fi-FI">
              <a:solidFill>
                <a:srgbClr val="484A4B">
                  <a:lumMod val="65000"/>
                  <a:lumOff val="35000"/>
                </a:srgbClr>
              </a:solidFill>
            </a:endParaRPr>
          </a:p>
        </p:txBody>
      </p:sp>
    </p:spTree>
    <p:extLst>
      <p:ext uri="{BB962C8B-B14F-4D97-AF65-F5344CB8AC3E}">
        <p14:creationId xmlns:p14="http://schemas.microsoft.com/office/powerpoint/2010/main" val="142902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66932" y="3292582"/>
            <a:ext cx="7071927" cy="1922006"/>
          </a:xfrm>
        </p:spPr>
        <p:txBody>
          <a:bodyPr/>
          <a:lstStyle/>
          <a:p>
            <a:r>
              <a:rPr lang="fi-FI" sz="3600" dirty="0" smtClean="0">
                <a:solidFill>
                  <a:schemeClr val="bg1"/>
                </a:solidFill>
              </a:rPr>
              <a:t>KomPAssi- hankkeen</a:t>
            </a:r>
            <a:r>
              <a:rPr lang="fi-FI" sz="3600" dirty="0">
                <a:solidFill>
                  <a:schemeClr val="bg1"/>
                </a:solidFill>
              </a:rPr>
              <a:t> </a:t>
            </a:r>
            <a:r>
              <a:rPr lang="fi-FI" sz="3600" dirty="0" smtClean="0">
                <a:solidFill>
                  <a:schemeClr val="bg1"/>
                </a:solidFill>
              </a:rPr>
              <a:t>ja kokeilujen tulokset</a:t>
            </a:r>
            <a:br>
              <a:rPr lang="fi-FI" sz="3600" dirty="0" smtClean="0">
                <a:solidFill>
                  <a:schemeClr val="bg1"/>
                </a:solidFill>
              </a:rPr>
            </a:br>
            <a:endParaRPr lang="fi-FI" sz="3600" dirty="0">
              <a:solidFill>
                <a:schemeClr val="bg1"/>
              </a:solidFill>
            </a:endParaRPr>
          </a:p>
        </p:txBody>
      </p:sp>
    </p:spTree>
    <p:extLst>
      <p:ext uri="{BB962C8B-B14F-4D97-AF65-F5344CB8AC3E}">
        <p14:creationId xmlns:p14="http://schemas.microsoft.com/office/powerpoint/2010/main" val="250353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341090" y="2011643"/>
            <a:ext cx="7662683" cy="2808311"/>
          </a:xfrm>
        </p:spPr>
        <p:txBody>
          <a:bodyPr/>
          <a:lstStyle/>
          <a:p>
            <a:pPr marL="214313" indent="-214313">
              <a:buFont typeface="Arial" panose="020B0604020202020204" pitchFamily="34" charset="0"/>
              <a:buChar char="•"/>
            </a:pPr>
            <a:r>
              <a:rPr lang="fi-FI" sz="1350" b="1" dirty="0"/>
              <a:t>Osa Varsinais-Suomen ohjaus- ja asiointipalvelujen kehittämistä</a:t>
            </a:r>
          </a:p>
          <a:p>
            <a:endParaRPr lang="fi-FI" sz="1350" b="1" dirty="0"/>
          </a:p>
          <a:p>
            <a:pPr marL="484299" lvl="1" indent="-214313">
              <a:buFont typeface="Arial" panose="020B0604020202020204" pitchFamily="34" charset="0"/>
              <a:buChar char="•"/>
            </a:pPr>
            <a:r>
              <a:rPr lang="fi-FI" sz="1200" b="1" dirty="0"/>
              <a:t>Suunnittelu käynnistynyt </a:t>
            </a:r>
            <a:r>
              <a:rPr lang="fi-FI" sz="1200" b="1" dirty="0" err="1"/>
              <a:t>V-S:ssa</a:t>
            </a:r>
            <a:endParaRPr lang="fi-FI" sz="1200" b="1" dirty="0"/>
          </a:p>
          <a:p>
            <a:pPr marL="646292" lvl="2" indent="-214313">
              <a:buFont typeface="Arial" panose="020B0604020202020204" pitchFamily="34" charset="0"/>
              <a:buChar char="•"/>
            </a:pPr>
            <a:r>
              <a:rPr lang="fi-FI" sz="1200" dirty="0"/>
              <a:t>Asiakasneuvonnan ja ohjauksen suunnittelu käynnistynyt </a:t>
            </a:r>
            <a:r>
              <a:rPr lang="fi-FI" sz="1200" dirty="0" err="1"/>
              <a:t>geneerisenä</a:t>
            </a:r>
            <a:r>
              <a:rPr lang="fi-FI" sz="1200" dirty="0"/>
              <a:t> kokonaisuutena</a:t>
            </a:r>
          </a:p>
          <a:p>
            <a:pPr marL="646292" lvl="2" indent="-214313">
              <a:buFont typeface="Arial" panose="020B0604020202020204" pitchFamily="34" charset="0"/>
              <a:buChar char="•"/>
            </a:pPr>
            <a:r>
              <a:rPr lang="fi-FI" sz="1200" dirty="0"/>
              <a:t>Iäkkäiden palvelukokonaisuuden suunnittelu käynnistynyt (</a:t>
            </a:r>
            <a:r>
              <a:rPr lang="fi-FI" sz="1200" dirty="0" err="1"/>
              <a:t>KomPAssi</a:t>
            </a:r>
            <a:r>
              <a:rPr lang="fi-FI" sz="1200" dirty="0"/>
              <a:t>- omaishoidon osio ja palvelukriteerit)</a:t>
            </a:r>
          </a:p>
          <a:p>
            <a:pPr marL="646292" lvl="2" indent="-214313">
              <a:buFont typeface="Arial" panose="020B0604020202020204" pitchFamily="34" charset="0"/>
              <a:buChar char="•"/>
            </a:pPr>
            <a:r>
              <a:rPr lang="fi-FI" sz="1200" dirty="0"/>
              <a:t>Käytettävää sähköistä </a:t>
            </a:r>
            <a:r>
              <a:rPr lang="fi-FI" sz="1200" dirty="0" err="1"/>
              <a:t>aplikaatiota</a:t>
            </a:r>
            <a:r>
              <a:rPr lang="fi-FI" sz="1200" dirty="0"/>
              <a:t> eli perusalustaa ei vielä valittu</a:t>
            </a:r>
          </a:p>
          <a:p>
            <a:pPr marL="484299" lvl="1" indent="-214313">
              <a:buFont typeface="Arial" panose="020B0604020202020204" pitchFamily="34" charset="0"/>
              <a:buChar char="•"/>
            </a:pPr>
            <a:endParaRPr lang="fi-FI" sz="1200" dirty="0"/>
          </a:p>
          <a:p>
            <a:pPr marL="484299" lvl="1" indent="-214313">
              <a:buFont typeface="Arial" panose="020B0604020202020204" pitchFamily="34" charset="0"/>
              <a:buChar char="•"/>
            </a:pPr>
            <a:r>
              <a:rPr lang="fi-FI" sz="1200" b="1" dirty="0"/>
              <a:t>Välttämätöntä käyttää osittain </a:t>
            </a:r>
            <a:r>
              <a:rPr lang="fi-FI" sz="1200" b="1" dirty="0" err="1"/>
              <a:t>KomPAssissa</a:t>
            </a:r>
            <a:endParaRPr lang="fi-FI" sz="1200" b="1" dirty="0"/>
          </a:p>
          <a:p>
            <a:pPr marL="646292" lvl="2" indent="-214313">
              <a:buFont typeface="Arial" panose="020B0604020202020204" pitchFamily="34" charset="0"/>
              <a:buChar char="•"/>
            </a:pPr>
            <a:r>
              <a:rPr lang="fi-FI" sz="1200" dirty="0"/>
              <a:t>Valmiita teknisiä ratkaisuja KomPAssin aikataulussa</a:t>
            </a:r>
          </a:p>
          <a:p>
            <a:pPr marL="1814473" lvl="3" indent="-214313"/>
            <a:r>
              <a:rPr lang="fi-FI" sz="900" dirty="0"/>
              <a:t>Tekniset rajapinnat tulevan maakunnan standardien mukaisia, ovat siirrettävissä osaksi kokonaisuuteen jatkossa</a:t>
            </a:r>
          </a:p>
          <a:p>
            <a:pPr marL="646292" lvl="2" indent="-214313">
              <a:buFont typeface="Arial" panose="020B0604020202020204" pitchFamily="34" charset="0"/>
              <a:buChar char="•"/>
            </a:pPr>
            <a:r>
              <a:rPr lang="fi-FI" sz="1200" dirty="0"/>
              <a:t>Riittävän hyviä </a:t>
            </a:r>
            <a:r>
              <a:rPr lang="fi-FI" sz="1200" dirty="0" err="1"/>
              <a:t>geneerisiä</a:t>
            </a:r>
            <a:r>
              <a:rPr lang="fi-FI" sz="1200" dirty="0"/>
              <a:t> ratkaisuja KomPAssin aikataulussa</a:t>
            </a:r>
          </a:p>
          <a:p>
            <a:pPr marL="1814473" lvl="3" indent="-214313"/>
            <a:r>
              <a:rPr lang="fi-FI" sz="900" dirty="0"/>
              <a:t>Huomioidaan tulevan maakunnan raamit, ovat siirrettävissä osaksi kokonaisuutta jatkossa</a:t>
            </a:r>
          </a:p>
          <a:p>
            <a:pPr marL="214313" indent="-214313">
              <a:buFont typeface="Arial" panose="020B0604020202020204" pitchFamily="34" charset="0"/>
              <a:buChar char="•"/>
            </a:pPr>
            <a:endParaRPr lang="fi-FI" sz="1200" i="1" dirty="0"/>
          </a:p>
          <a:p>
            <a:pPr marL="214313" indent="-214313" algn="ctr">
              <a:buFont typeface="Wingdings" panose="05000000000000000000" pitchFamily="2" charset="2"/>
              <a:buChar char="à"/>
            </a:pPr>
            <a:r>
              <a:rPr lang="fi-FI" sz="1200" i="1" dirty="0"/>
              <a:t>Kehittäminen ja kokeilut tasapainottelua nykytilan raamien ja tulevan välillä</a:t>
            </a:r>
          </a:p>
          <a:p>
            <a:pPr algn="ctr"/>
            <a:endParaRPr lang="fi-FI" sz="1200" i="1" dirty="0"/>
          </a:p>
          <a:p>
            <a:pPr marL="214313" indent="-214313" algn="ctr">
              <a:buFont typeface="Wingdings" panose="05000000000000000000" pitchFamily="2" charset="2"/>
              <a:buChar char="à"/>
            </a:pPr>
            <a:r>
              <a:rPr lang="fi-FI" sz="1200" i="1" dirty="0">
                <a:sym typeface="Wingdings" panose="05000000000000000000" pitchFamily="2" charset="2"/>
              </a:rPr>
              <a:t>Tavoitteena kokeilujen kautta saada paras mahdollinen toimintatapa muodostettua</a:t>
            </a:r>
          </a:p>
          <a:p>
            <a:pPr marL="214313" indent="-214313" algn="ctr">
              <a:buFont typeface="Wingdings" panose="05000000000000000000" pitchFamily="2" charset="2"/>
              <a:buChar char="à"/>
            </a:pPr>
            <a:endParaRPr lang="fi-FI" sz="1200" dirty="0">
              <a:sym typeface="Wingdings" panose="05000000000000000000" pitchFamily="2" charset="2"/>
            </a:endParaRPr>
          </a:p>
          <a:p>
            <a:pPr marL="214313" indent="-214313">
              <a:buFont typeface="Arial" panose="020B0604020202020204" pitchFamily="34" charset="0"/>
              <a:buChar char="•"/>
            </a:pPr>
            <a:endParaRPr lang="fi-FI" sz="1200" dirty="0"/>
          </a:p>
          <a:p>
            <a:pPr marL="214313" indent="-214313">
              <a:buFont typeface="Arial" panose="020B0604020202020204" pitchFamily="34" charset="0"/>
              <a:buChar char="•"/>
            </a:pPr>
            <a:endParaRPr lang="fi-FI" sz="1200" dirty="0"/>
          </a:p>
        </p:txBody>
      </p:sp>
      <p:sp>
        <p:nvSpPr>
          <p:cNvPr id="3" name="Otsikko 2"/>
          <p:cNvSpPr>
            <a:spLocks noGrp="1"/>
          </p:cNvSpPr>
          <p:nvPr>
            <p:ph type="title"/>
          </p:nvPr>
        </p:nvSpPr>
        <p:spPr>
          <a:xfrm>
            <a:off x="467544" y="764704"/>
            <a:ext cx="8062784" cy="931902"/>
          </a:xfrm>
        </p:spPr>
        <p:txBody>
          <a:bodyPr/>
          <a:lstStyle/>
          <a:p>
            <a:r>
              <a:rPr lang="fi-FI" sz="1800" dirty="0" smtClean="0">
                <a:solidFill>
                  <a:schemeClr val="tx1"/>
                </a:solidFill>
              </a:rPr>
              <a:t>KESKEISIN TULOS: </a:t>
            </a:r>
            <a:br>
              <a:rPr lang="fi-FI" sz="1800" dirty="0" smtClean="0">
                <a:solidFill>
                  <a:schemeClr val="tx1"/>
                </a:solidFill>
              </a:rPr>
            </a:br>
            <a:r>
              <a:rPr lang="fi-FI" sz="1800" dirty="0">
                <a:solidFill>
                  <a:schemeClr val="tx1"/>
                </a:solidFill>
              </a:rPr>
              <a:t>K</a:t>
            </a:r>
            <a:r>
              <a:rPr lang="fi-FI" sz="1800" dirty="0" smtClean="0">
                <a:solidFill>
                  <a:schemeClr val="tx1"/>
                </a:solidFill>
              </a:rPr>
              <a:t>omPAssi</a:t>
            </a:r>
            <a:r>
              <a:rPr lang="fi-FI" sz="1800" dirty="0">
                <a:solidFill>
                  <a:schemeClr val="tx1"/>
                </a:solidFill>
              </a:rPr>
              <a:t>: maakunnallinen, organisaatiosta riippumaton, keskitetty asiakas- ja palveluohjaus sekä digitaaliset palvelut ja sähköinen alusta</a:t>
            </a:r>
          </a:p>
        </p:txBody>
      </p:sp>
    </p:spTree>
    <p:extLst>
      <p:ext uri="{BB962C8B-B14F-4D97-AF65-F5344CB8AC3E}">
        <p14:creationId xmlns:p14="http://schemas.microsoft.com/office/powerpoint/2010/main" val="676070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0" y="1253274"/>
            <a:ext cx="9144000" cy="4351452"/>
          </a:xfrm>
          <a:prstGeom prst="rect">
            <a:avLst/>
          </a:prstGeom>
        </p:spPr>
      </p:pic>
      <p:sp>
        <p:nvSpPr>
          <p:cNvPr id="2" name="Tekstiruutu 1"/>
          <p:cNvSpPr txBox="1"/>
          <p:nvPr/>
        </p:nvSpPr>
        <p:spPr>
          <a:xfrm>
            <a:off x="212272" y="914400"/>
            <a:ext cx="6866164" cy="646331"/>
          </a:xfrm>
          <a:prstGeom prst="rect">
            <a:avLst/>
          </a:prstGeom>
          <a:noFill/>
        </p:spPr>
        <p:txBody>
          <a:bodyPr wrap="square" rtlCol="0">
            <a:spAutoFit/>
          </a:bodyPr>
          <a:lstStyle/>
          <a:p>
            <a:r>
              <a:rPr lang="fi-FI" dirty="0">
                <a:solidFill>
                  <a:srgbClr val="484A4B"/>
                </a:solidFill>
              </a:rPr>
              <a:t>Ikäihmisten keskitetty asiakas- ja palveluohjaus </a:t>
            </a:r>
            <a:r>
              <a:rPr lang="fi-FI" dirty="0" err="1">
                <a:solidFill>
                  <a:srgbClr val="484A4B"/>
                </a:solidFill>
              </a:rPr>
              <a:t>KomPAssi</a:t>
            </a:r>
            <a:r>
              <a:rPr lang="fi-FI" dirty="0">
                <a:solidFill>
                  <a:srgbClr val="484A4B"/>
                </a:solidFill>
              </a:rPr>
              <a:t>-hankkeessa</a:t>
            </a:r>
          </a:p>
        </p:txBody>
      </p:sp>
      <p:sp>
        <p:nvSpPr>
          <p:cNvPr id="3" name="Päivämäärän paikkamerkki 2"/>
          <p:cNvSpPr>
            <a:spLocks noGrp="1"/>
          </p:cNvSpPr>
          <p:nvPr>
            <p:ph type="dt" sz="half" idx="10"/>
          </p:nvPr>
        </p:nvSpPr>
        <p:spPr/>
        <p:txBody>
          <a:bodyPr/>
          <a:lstStyle/>
          <a:p>
            <a:r>
              <a:rPr lang="fi-FI" smtClean="0">
                <a:solidFill>
                  <a:srgbClr val="484A4B">
                    <a:lumMod val="65000"/>
                    <a:lumOff val="35000"/>
                  </a:srgbClr>
                </a:solidFill>
              </a:rPr>
              <a:t>2.11.2017</a:t>
            </a:r>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solidFill>
              </a:rPr>
              <a:t>Johanna Ritvanen</a:t>
            </a:r>
            <a:endParaRPr lang="fi-FI">
              <a:solidFill>
                <a:srgbClr val="484A4B"/>
              </a:solidFill>
            </a:endParaRPr>
          </a:p>
        </p:txBody>
      </p:sp>
      <p:sp>
        <p:nvSpPr>
          <p:cNvPr id="6" name="Dian numeron paikkamerkki 5"/>
          <p:cNvSpPr>
            <a:spLocks noGrp="1"/>
          </p:cNvSpPr>
          <p:nvPr>
            <p:ph type="sldNum" sz="quarter" idx="12"/>
          </p:nvPr>
        </p:nvSpPr>
        <p:spPr/>
        <p:txBody>
          <a:bodyPr/>
          <a:lstStyle/>
          <a:p>
            <a:fld id="{CB3E8126-2C3A-49E0-AE5D-E1D08A38B43D}" type="slidenum">
              <a:rPr lang="fi-FI" smtClean="0">
                <a:solidFill>
                  <a:srgbClr val="484A4B">
                    <a:lumMod val="65000"/>
                    <a:lumOff val="35000"/>
                  </a:srgbClr>
                </a:solidFill>
              </a:rPr>
              <a:pPr/>
              <a:t>18</a:t>
            </a:fld>
            <a:endParaRPr lang="fi-FI">
              <a:solidFill>
                <a:srgbClr val="484A4B">
                  <a:lumMod val="65000"/>
                  <a:lumOff val="35000"/>
                </a:srgbClr>
              </a:solidFill>
            </a:endParaRPr>
          </a:p>
        </p:txBody>
      </p:sp>
    </p:spTree>
    <p:extLst>
      <p:ext uri="{BB962C8B-B14F-4D97-AF65-F5344CB8AC3E}">
        <p14:creationId xmlns:p14="http://schemas.microsoft.com/office/powerpoint/2010/main" val="234761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yöristetty suorakulmio 35"/>
          <p:cNvSpPr/>
          <p:nvPr/>
        </p:nvSpPr>
        <p:spPr>
          <a:xfrm>
            <a:off x="118241" y="936079"/>
            <a:ext cx="8832681" cy="48894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i-FI" sz="1350" dirty="0">
              <a:solidFill>
                <a:srgbClr val="484A4B"/>
              </a:solidFill>
            </a:endParaRPr>
          </a:p>
        </p:txBody>
      </p:sp>
      <p:graphicFrame>
        <p:nvGraphicFramePr>
          <p:cNvPr id="4" name="Kaaviokuva 3"/>
          <p:cNvGraphicFramePr/>
          <p:nvPr>
            <p:extLst>
              <p:ext uri="{D42A27DB-BD31-4B8C-83A1-F6EECF244321}">
                <p14:modId xmlns:p14="http://schemas.microsoft.com/office/powerpoint/2010/main" val="1390621996"/>
              </p:ext>
            </p:extLst>
          </p:nvPr>
        </p:nvGraphicFramePr>
        <p:xfrm>
          <a:off x="811924" y="1444110"/>
          <a:ext cx="8547197" cy="4215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uorakulmio 18"/>
          <p:cNvSpPr/>
          <p:nvPr/>
        </p:nvSpPr>
        <p:spPr>
          <a:xfrm>
            <a:off x="234692" y="1834712"/>
            <a:ext cx="429921" cy="3314480"/>
          </a:xfrm>
          <a:prstGeom prst="rect">
            <a:avLst/>
          </a:prstGeom>
          <a:solidFill>
            <a:schemeClr val="accent1">
              <a:lumMod val="60000"/>
              <a:lumOff val="40000"/>
            </a:schemeClr>
          </a:solidFill>
        </p:spPr>
        <p:style>
          <a:lnRef idx="3">
            <a:schemeClr val="lt1"/>
          </a:lnRef>
          <a:fillRef idx="1">
            <a:schemeClr val="accent2"/>
          </a:fillRef>
          <a:effectRef idx="1">
            <a:schemeClr val="accent2"/>
          </a:effectRef>
          <a:fontRef idx="minor">
            <a:schemeClr val="lt1"/>
          </a:fontRef>
        </p:style>
        <p:txBody>
          <a:bodyPr vert="vert270" rtlCol="0" anchor="ctr"/>
          <a:lstStyle/>
          <a:p>
            <a:pPr algn="ctr"/>
            <a:r>
              <a:rPr lang="fi-FI" sz="1200" dirty="0">
                <a:solidFill>
                  <a:srgbClr val="484A4B"/>
                </a:solidFill>
              </a:rPr>
              <a:t>Kansallinen ohjaus</a:t>
            </a:r>
          </a:p>
          <a:p>
            <a:pPr algn="ctr"/>
            <a:endParaRPr lang="fi-FI" sz="1200" dirty="0">
              <a:solidFill>
                <a:srgbClr val="484A4B"/>
              </a:solidFill>
            </a:endParaRPr>
          </a:p>
        </p:txBody>
      </p:sp>
      <p:sp>
        <p:nvSpPr>
          <p:cNvPr id="6" name="Pyöristetty suorakulmio 5"/>
          <p:cNvSpPr/>
          <p:nvPr/>
        </p:nvSpPr>
        <p:spPr>
          <a:xfrm>
            <a:off x="4043391" y="3498115"/>
            <a:ext cx="1291281" cy="8649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i-FI" sz="750" dirty="0">
              <a:solidFill>
                <a:srgbClr val="484A4B"/>
              </a:solidFill>
            </a:endParaRPr>
          </a:p>
          <a:p>
            <a:pPr algn="ctr"/>
            <a:r>
              <a:rPr lang="fi-FI" sz="750" dirty="0">
                <a:solidFill>
                  <a:srgbClr val="484A4B"/>
                </a:solidFill>
              </a:rPr>
              <a:t>Alueellinen </a:t>
            </a:r>
            <a:r>
              <a:rPr lang="fi-FI" sz="750" dirty="0" err="1">
                <a:solidFill>
                  <a:srgbClr val="484A4B"/>
                </a:solidFill>
              </a:rPr>
              <a:t>LähiKomPAssi</a:t>
            </a:r>
            <a:r>
              <a:rPr lang="fi-FI" sz="750" dirty="0">
                <a:solidFill>
                  <a:srgbClr val="484A4B"/>
                </a:solidFill>
              </a:rPr>
              <a:t> OMATYÖNTEKIJÄ</a:t>
            </a:r>
          </a:p>
          <a:p>
            <a:pPr algn="ctr"/>
            <a:endParaRPr lang="fi-FI" sz="750" dirty="0">
              <a:solidFill>
                <a:srgbClr val="484A4B"/>
              </a:solidFill>
            </a:endParaRPr>
          </a:p>
          <a:p>
            <a:pPr algn="ctr"/>
            <a:endParaRPr lang="fi-FI" sz="750" dirty="0">
              <a:solidFill>
                <a:srgbClr val="484A4B"/>
              </a:solidFill>
            </a:endParaRPr>
          </a:p>
        </p:txBody>
      </p:sp>
      <p:cxnSp>
        <p:nvCxnSpPr>
          <p:cNvPr id="10" name="Suora yhdysviiva 9"/>
          <p:cNvCxnSpPr>
            <a:endCxn id="6" idx="1"/>
          </p:cNvCxnSpPr>
          <p:nvPr/>
        </p:nvCxnSpPr>
        <p:spPr>
          <a:xfrm>
            <a:off x="3279643" y="3624954"/>
            <a:ext cx="763748" cy="3056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Pyöristetty suorakulmio 11"/>
          <p:cNvSpPr/>
          <p:nvPr/>
        </p:nvSpPr>
        <p:spPr>
          <a:xfrm>
            <a:off x="4032172" y="4394244"/>
            <a:ext cx="1291281" cy="8649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sz="750" dirty="0">
                <a:solidFill>
                  <a:srgbClr val="484A4B"/>
                </a:solidFill>
              </a:rPr>
              <a:t>Alueellinen </a:t>
            </a:r>
            <a:r>
              <a:rPr lang="fi-FI" sz="750" dirty="0" err="1">
                <a:solidFill>
                  <a:srgbClr val="484A4B"/>
                </a:solidFill>
              </a:rPr>
              <a:t>LähiKomPAssi</a:t>
            </a:r>
            <a:r>
              <a:rPr lang="fi-FI" sz="750" dirty="0">
                <a:solidFill>
                  <a:srgbClr val="484A4B"/>
                </a:solidFill>
              </a:rPr>
              <a:t> </a:t>
            </a:r>
          </a:p>
          <a:p>
            <a:pPr algn="ctr"/>
            <a:r>
              <a:rPr lang="fi-FI" sz="750" dirty="0">
                <a:solidFill>
                  <a:srgbClr val="484A4B"/>
                </a:solidFill>
              </a:rPr>
              <a:t>OMATYÖNTEKIJÄ</a:t>
            </a:r>
          </a:p>
        </p:txBody>
      </p:sp>
      <p:cxnSp>
        <p:nvCxnSpPr>
          <p:cNvPr id="13" name="Suora yhdysviiva 12"/>
          <p:cNvCxnSpPr/>
          <p:nvPr/>
        </p:nvCxnSpPr>
        <p:spPr>
          <a:xfrm>
            <a:off x="3279643" y="3624953"/>
            <a:ext cx="736971" cy="12747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kstiruutu 15"/>
          <p:cNvSpPr txBox="1"/>
          <p:nvPr/>
        </p:nvSpPr>
        <p:spPr>
          <a:xfrm>
            <a:off x="3123428" y="1199084"/>
            <a:ext cx="965329" cy="323165"/>
          </a:xfrm>
          <a:prstGeom prst="rect">
            <a:avLst/>
          </a:prstGeom>
          <a:noFill/>
        </p:spPr>
        <p:txBody>
          <a:bodyPr wrap="none" rtlCol="0">
            <a:spAutoFit/>
          </a:bodyPr>
          <a:lstStyle/>
          <a:p>
            <a:r>
              <a:rPr lang="fi-FI" sz="1500" dirty="0">
                <a:solidFill>
                  <a:srgbClr val="484A4B"/>
                </a:solidFill>
              </a:rPr>
              <a:t>OHJAUS</a:t>
            </a:r>
          </a:p>
        </p:txBody>
      </p:sp>
      <p:sp>
        <p:nvSpPr>
          <p:cNvPr id="17" name="Tekstiruutu 16"/>
          <p:cNvSpPr txBox="1"/>
          <p:nvPr/>
        </p:nvSpPr>
        <p:spPr>
          <a:xfrm>
            <a:off x="1420269" y="1183968"/>
            <a:ext cx="1239570" cy="323165"/>
          </a:xfrm>
          <a:prstGeom prst="rect">
            <a:avLst/>
          </a:prstGeom>
          <a:noFill/>
        </p:spPr>
        <p:txBody>
          <a:bodyPr wrap="none" rtlCol="0">
            <a:spAutoFit/>
          </a:bodyPr>
          <a:lstStyle/>
          <a:p>
            <a:r>
              <a:rPr lang="fi-FI" sz="1500" dirty="0">
                <a:solidFill>
                  <a:srgbClr val="484A4B"/>
                </a:solidFill>
              </a:rPr>
              <a:t>NEUVONTA</a:t>
            </a:r>
          </a:p>
        </p:txBody>
      </p:sp>
      <p:sp>
        <p:nvSpPr>
          <p:cNvPr id="18" name="Tekstiruutu 17"/>
          <p:cNvSpPr txBox="1"/>
          <p:nvPr/>
        </p:nvSpPr>
        <p:spPr>
          <a:xfrm>
            <a:off x="4261924" y="1223910"/>
            <a:ext cx="3637754" cy="323165"/>
          </a:xfrm>
          <a:prstGeom prst="rect">
            <a:avLst/>
          </a:prstGeom>
          <a:noFill/>
        </p:spPr>
        <p:txBody>
          <a:bodyPr wrap="square" rtlCol="0">
            <a:spAutoFit/>
          </a:bodyPr>
          <a:lstStyle/>
          <a:p>
            <a:r>
              <a:rPr lang="fi-FI" sz="1500" dirty="0">
                <a:solidFill>
                  <a:srgbClr val="484A4B"/>
                </a:solidFill>
              </a:rPr>
              <a:t>PALVELUTARPEEN ARVIOINTI</a:t>
            </a:r>
          </a:p>
        </p:txBody>
      </p:sp>
      <p:sp>
        <p:nvSpPr>
          <p:cNvPr id="24" name="Tekstiruutu 23"/>
          <p:cNvSpPr txBox="1"/>
          <p:nvPr/>
        </p:nvSpPr>
        <p:spPr>
          <a:xfrm>
            <a:off x="3743433" y="5477842"/>
            <a:ext cx="2124428" cy="300082"/>
          </a:xfrm>
          <a:prstGeom prst="rect">
            <a:avLst/>
          </a:prstGeom>
          <a:noFill/>
        </p:spPr>
        <p:txBody>
          <a:bodyPr wrap="none" rtlCol="0">
            <a:spAutoFit/>
          </a:bodyPr>
          <a:lstStyle/>
          <a:p>
            <a:r>
              <a:rPr lang="fi-FI" sz="1350" dirty="0">
                <a:solidFill>
                  <a:srgbClr val="484A4B"/>
                </a:solidFill>
              </a:rPr>
              <a:t>UUDELLEEN ARVIOINTI</a:t>
            </a:r>
          </a:p>
        </p:txBody>
      </p:sp>
      <p:sp>
        <p:nvSpPr>
          <p:cNvPr id="25" name="Tekstiruutu 24"/>
          <p:cNvSpPr txBox="1"/>
          <p:nvPr/>
        </p:nvSpPr>
        <p:spPr>
          <a:xfrm>
            <a:off x="6192955" y="5348710"/>
            <a:ext cx="2804166" cy="507831"/>
          </a:xfrm>
          <a:prstGeom prst="rect">
            <a:avLst/>
          </a:prstGeom>
          <a:noFill/>
        </p:spPr>
        <p:txBody>
          <a:bodyPr wrap="none" rtlCol="0">
            <a:spAutoFit/>
          </a:bodyPr>
          <a:lstStyle/>
          <a:p>
            <a:r>
              <a:rPr lang="fi-FI" sz="1350" dirty="0">
                <a:solidFill>
                  <a:srgbClr val="484A4B"/>
                </a:solidFill>
              </a:rPr>
              <a:t>TOTEUTUMISEN SEURANTA JA </a:t>
            </a:r>
          </a:p>
          <a:p>
            <a:r>
              <a:rPr lang="fi-FI" sz="1350" dirty="0">
                <a:solidFill>
                  <a:srgbClr val="484A4B"/>
                </a:solidFill>
              </a:rPr>
              <a:t>ARVIOINTI</a:t>
            </a:r>
          </a:p>
        </p:txBody>
      </p:sp>
      <p:sp>
        <p:nvSpPr>
          <p:cNvPr id="37" name="Tekstiruutu 36"/>
          <p:cNvSpPr txBox="1"/>
          <p:nvPr/>
        </p:nvSpPr>
        <p:spPr>
          <a:xfrm>
            <a:off x="1481959" y="989560"/>
            <a:ext cx="5525814" cy="300082"/>
          </a:xfrm>
          <a:prstGeom prst="rect">
            <a:avLst/>
          </a:prstGeom>
          <a:noFill/>
        </p:spPr>
        <p:txBody>
          <a:bodyPr wrap="square" rtlCol="0">
            <a:spAutoFit/>
          </a:bodyPr>
          <a:lstStyle/>
          <a:p>
            <a:r>
              <a:rPr lang="fi-FI" sz="1350" dirty="0">
                <a:solidFill>
                  <a:srgbClr val="484A4B"/>
                </a:solidFill>
              </a:rPr>
              <a:t>KomPAssi: Varsinais-Suomen keskitetty asiakas- ja palveluohjaus </a:t>
            </a:r>
          </a:p>
        </p:txBody>
      </p:sp>
      <p:sp>
        <p:nvSpPr>
          <p:cNvPr id="38" name="Ellipsi 37"/>
          <p:cNvSpPr/>
          <p:nvPr/>
        </p:nvSpPr>
        <p:spPr>
          <a:xfrm>
            <a:off x="56552" y="954850"/>
            <a:ext cx="1351751" cy="50033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350" dirty="0">
                <a:solidFill>
                  <a:srgbClr val="484A4B">
                    <a:lumMod val="50000"/>
                  </a:srgbClr>
                </a:solidFill>
              </a:rPr>
              <a:t>Muut </a:t>
            </a:r>
            <a:r>
              <a:rPr lang="fi-FI" sz="1350" dirty="0" err="1">
                <a:solidFill>
                  <a:srgbClr val="484A4B">
                    <a:lumMod val="50000"/>
                  </a:srgbClr>
                </a:solidFill>
              </a:rPr>
              <a:t>sote</a:t>
            </a:r>
            <a:r>
              <a:rPr lang="fi-FI" sz="1350" dirty="0">
                <a:solidFill>
                  <a:srgbClr val="484A4B">
                    <a:lumMod val="50000"/>
                  </a:srgbClr>
                </a:solidFill>
              </a:rPr>
              <a:t>-alueet</a:t>
            </a:r>
          </a:p>
        </p:txBody>
      </p:sp>
      <p:pic>
        <p:nvPicPr>
          <p:cNvPr id="40" name="Sisällön paikkamerkki 5"/>
          <p:cNvPicPr>
            <a:picLocks noChangeAspect="1"/>
          </p:cNvPicPr>
          <p:nvPr/>
        </p:nvPicPr>
        <p:blipFill>
          <a:blip r:embed="rId8"/>
          <a:stretch>
            <a:fillRect/>
          </a:stretch>
        </p:blipFill>
        <p:spPr>
          <a:xfrm>
            <a:off x="7281648" y="937169"/>
            <a:ext cx="1730965" cy="682443"/>
          </a:xfrm>
          <a:prstGeom prst="rect">
            <a:avLst/>
          </a:prstGeom>
        </p:spPr>
      </p:pic>
    </p:spTree>
    <p:extLst>
      <p:ext uri="{BB962C8B-B14F-4D97-AF65-F5344CB8AC3E}">
        <p14:creationId xmlns:p14="http://schemas.microsoft.com/office/powerpoint/2010/main" val="3440747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14605"/>
            <a:ext cx="8229600" cy="539128"/>
          </a:xfrm>
        </p:spPr>
        <p:txBody>
          <a:bodyPr/>
          <a:lstStyle/>
          <a:p>
            <a:r>
              <a:rPr lang="fi-FI" dirty="0" smtClean="0"/>
              <a:t>Sisällys:</a:t>
            </a:r>
            <a:endParaRPr lang="fi-FI" dirty="0"/>
          </a:p>
        </p:txBody>
      </p:sp>
      <p:sp>
        <p:nvSpPr>
          <p:cNvPr id="3" name="Sisällön paikkamerkki 2"/>
          <p:cNvSpPr>
            <a:spLocks noGrp="1"/>
          </p:cNvSpPr>
          <p:nvPr>
            <p:ph idx="1"/>
          </p:nvPr>
        </p:nvSpPr>
        <p:spPr>
          <a:xfrm>
            <a:off x="306773" y="1412776"/>
            <a:ext cx="8784976" cy="4536504"/>
          </a:xfrm>
        </p:spPr>
        <p:txBody>
          <a:bodyPr>
            <a:normAutofit fontScale="92500" lnSpcReduction="20000"/>
          </a:bodyPr>
          <a:lstStyle/>
          <a:p>
            <a:pPr marL="0" indent="0">
              <a:buNone/>
            </a:pPr>
            <a:r>
              <a:rPr lang="fi-FI" dirty="0" smtClean="0"/>
              <a:t>1. KomPAssi- </a:t>
            </a:r>
            <a:r>
              <a:rPr lang="fi-FI" dirty="0"/>
              <a:t>hankkeen perustiedot: </a:t>
            </a:r>
            <a:r>
              <a:rPr lang="fi-FI" dirty="0" smtClean="0"/>
              <a:t>Osa </a:t>
            </a:r>
            <a:r>
              <a:rPr lang="fi-FI" dirty="0"/>
              <a:t>kärkihanketta: </a:t>
            </a:r>
            <a:endParaRPr lang="fi-FI" dirty="0" smtClean="0"/>
          </a:p>
          <a:p>
            <a:pPr marL="0" indent="0">
              <a:buNone/>
            </a:pPr>
            <a:r>
              <a:rPr lang="fi-FI" dirty="0"/>
              <a:t>	</a:t>
            </a:r>
            <a:r>
              <a:rPr lang="fi-FI" dirty="0" smtClean="0"/>
              <a:t>”</a:t>
            </a:r>
            <a:r>
              <a:rPr lang="fi-FI" dirty="0"/>
              <a:t>Kehitetään ikäihmisten </a:t>
            </a:r>
            <a:r>
              <a:rPr lang="fi-FI" dirty="0" smtClean="0"/>
              <a:t>kotihoitoa </a:t>
            </a:r>
            <a:r>
              <a:rPr lang="fi-FI" dirty="0"/>
              <a:t>ja vahvistetaan </a:t>
            </a:r>
            <a:endParaRPr lang="fi-FI" dirty="0" smtClean="0"/>
          </a:p>
          <a:p>
            <a:pPr marL="0" indent="0">
              <a:buNone/>
            </a:pPr>
            <a:r>
              <a:rPr lang="fi-FI" dirty="0"/>
              <a:t>	</a:t>
            </a:r>
            <a:r>
              <a:rPr lang="fi-FI" dirty="0" smtClean="0"/>
              <a:t>kaikenikäisten </a:t>
            </a:r>
            <a:r>
              <a:rPr lang="fi-FI" dirty="0"/>
              <a:t>omaishoitoa </a:t>
            </a:r>
            <a:r>
              <a:rPr lang="fi-FI" dirty="0" smtClean="0"/>
              <a:t>	2016 </a:t>
            </a:r>
            <a:r>
              <a:rPr lang="fi-FI" dirty="0"/>
              <a:t>– 2018</a:t>
            </a:r>
            <a:r>
              <a:rPr lang="fi-FI" dirty="0" smtClean="0"/>
              <a:t>”				3</a:t>
            </a:r>
          </a:p>
          <a:p>
            <a:pPr marL="0" indent="0">
              <a:buNone/>
            </a:pPr>
            <a:r>
              <a:rPr lang="fi-FI" dirty="0" smtClean="0"/>
              <a:t>2. Hankkeen laajuus ja osallistuvat tahot					4</a:t>
            </a:r>
          </a:p>
          <a:p>
            <a:pPr marL="0" indent="0">
              <a:buNone/>
            </a:pPr>
            <a:r>
              <a:rPr lang="fi-FI" dirty="0" smtClean="0"/>
              <a:t>3. KomPAssi- </a:t>
            </a:r>
            <a:r>
              <a:rPr lang="fi-FI" dirty="0"/>
              <a:t>keskeiset kehittämiskohteet ja </a:t>
            </a:r>
            <a:r>
              <a:rPr lang="fi-FI" dirty="0" smtClean="0"/>
              <a:t>tavoitteet				5</a:t>
            </a:r>
          </a:p>
          <a:p>
            <a:pPr marL="0" indent="0">
              <a:buNone/>
            </a:pPr>
            <a:r>
              <a:rPr lang="fi-FI" dirty="0" smtClean="0"/>
              <a:t>4. Hankkeen organisaatio ja maku-</a:t>
            </a:r>
            <a:r>
              <a:rPr lang="fi-FI" dirty="0" err="1" smtClean="0"/>
              <a:t>sote</a:t>
            </a:r>
            <a:r>
              <a:rPr lang="fi-FI" dirty="0" smtClean="0"/>
              <a:t>- yhteys					6</a:t>
            </a:r>
          </a:p>
          <a:p>
            <a:pPr marL="742939" lvl="1" indent="-342900">
              <a:buAutoNum type="arabicPeriod"/>
            </a:pPr>
            <a:r>
              <a:rPr lang="fi-FI" dirty="0" smtClean="0"/>
              <a:t>Palveluohjaus projektin organisaatio					7</a:t>
            </a:r>
          </a:p>
          <a:p>
            <a:pPr marL="742939" lvl="1" indent="-342900">
              <a:buAutoNum type="arabicPeriod"/>
            </a:pPr>
            <a:r>
              <a:rPr lang="fi-FI" dirty="0" smtClean="0"/>
              <a:t>Omaishoidon projektin organisaatio					8</a:t>
            </a:r>
          </a:p>
          <a:p>
            <a:pPr marL="742939" lvl="1" indent="-342900">
              <a:buAutoNum type="arabicPeriod"/>
            </a:pPr>
            <a:r>
              <a:rPr lang="fi-FI" dirty="0" smtClean="0"/>
              <a:t>ICT – projektin organisaatio ja toimintamalli					9</a:t>
            </a:r>
          </a:p>
          <a:p>
            <a:pPr marL="0" indent="0">
              <a:buNone/>
            </a:pPr>
            <a:r>
              <a:rPr lang="fi-FI" dirty="0" smtClean="0"/>
              <a:t>5. KomPAssi- </a:t>
            </a:r>
            <a:r>
              <a:rPr lang="fi-FI" dirty="0"/>
              <a:t>hankkeen </a:t>
            </a:r>
            <a:r>
              <a:rPr lang="fi-FI" dirty="0" err="1"/>
              <a:t>kehittämis</a:t>
            </a:r>
            <a:r>
              <a:rPr lang="fi-FI" dirty="0"/>
              <a:t>- ja työmenetelmät sekä eteneminen </a:t>
            </a:r>
            <a:endParaRPr lang="fi-FI" dirty="0" smtClean="0"/>
          </a:p>
          <a:p>
            <a:pPr marL="0" indent="0">
              <a:buNone/>
            </a:pPr>
            <a:r>
              <a:rPr lang="fi-FI" dirty="0" smtClean="0"/>
              <a:t>	Varsinais-Suomen maakunnassa					11</a:t>
            </a:r>
          </a:p>
          <a:p>
            <a:pPr marL="0" indent="0">
              <a:buNone/>
            </a:pPr>
            <a:r>
              <a:rPr lang="fi-FI" dirty="0" smtClean="0"/>
              <a:t>6. Osallistamisen tavat							15</a:t>
            </a:r>
          </a:p>
          <a:p>
            <a:pPr marL="0" indent="0">
              <a:buNone/>
            </a:pPr>
            <a:r>
              <a:rPr lang="fi-FI" dirty="0" smtClean="0"/>
              <a:t>7. KomPAssi- </a:t>
            </a:r>
            <a:r>
              <a:rPr lang="fi-FI" dirty="0"/>
              <a:t>hankkeen ja kokeilujen </a:t>
            </a:r>
            <a:r>
              <a:rPr lang="fi-FI" dirty="0" smtClean="0"/>
              <a:t>tulokset					16</a:t>
            </a:r>
          </a:p>
          <a:p>
            <a:pPr marL="742939" lvl="1" indent="-342900">
              <a:buAutoNum type="arabicPeriod"/>
            </a:pPr>
            <a:r>
              <a:rPr lang="fi-FI" dirty="0"/>
              <a:t>Keskitetty asiakas- ja palveluohjaus, palvelutarpeen </a:t>
            </a:r>
            <a:r>
              <a:rPr lang="fi-FI" dirty="0" smtClean="0"/>
              <a:t>arviointi			20</a:t>
            </a:r>
          </a:p>
          <a:p>
            <a:pPr marL="742939" lvl="1" indent="-342900">
              <a:buAutoNum type="arabicPeriod"/>
            </a:pPr>
            <a:r>
              <a:rPr lang="fi-FI" dirty="0"/>
              <a:t>KomPAssi </a:t>
            </a:r>
            <a:r>
              <a:rPr lang="fi-FI" dirty="0" smtClean="0"/>
              <a:t>- yli </a:t>
            </a:r>
            <a:r>
              <a:rPr lang="fi-FI" dirty="0"/>
              <a:t>65-vuotiaiden omaishoidon palveluiden </a:t>
            </a:r>
            <a:r>
              <a:rPr lang="fi-FI" dirty="0" smtClean="0"/>
              <a:t>kehittäminen		29</a:t>
            </a:r>
          </a:p>
          <a:p>
            <a:pPr marL="742939" lvl="1" indent="-342900">
              <a:buAutoNum type="arabicPeriod"/>
            </a:pPr>
            <a:r>
              <a:rPr lang="fi-FI" dirty="0"/>
              <a:t>Digitaalisuuden kehittäminen osana KomPAssi </a:t>
            </a:r>
            <a:r>
              <a:rPr lang="fi-FI" dirty="0" smtClean="0"/>
              <a:t>hanketta				39</a:t>
            </a:r>
          </a:p>
          <a:p>
            <a:pPr marL="0" indent="0">
              <a:buNone/>
            </a:pPr>
            <a:r>
              <a:rPr lang="fi-FI" dirty="0" smtClean="0"/>
              <a:t>8. Tärkeimmät </a:t>
            </a:r>
            <a:r>
              <a:rPr lang="fi-FI" dirty="0"/>
              <a:t>opit ja </a:t>
            </a:r>
            <a:r>
              <a:rPr lang="fi-FI" dirty="0" smtClean="0"/>
              <a:t>jatkokehitys						</a:t>
            </a:r>
            <a:r>
              <a:rPr lang="fi-FI" sz="1600" dirty="0" smtClean="0"/>
              <a:t>47</a:t>
            </a:r>
          </a:p>
          <a:p>
            <a:pPr marL="342900" indent="-342900">
              <a:buAutoNum type="arabicPeriod"/>
            </a:pPr>
            <a:endParaRPr lang="fi-FI" dirty="0" smtClean="0"/>
          </a:p>
          <a:p>
            <a:pPr marL="342900" indent="-342900">
              <a:buAutoNum type="arabicPeriod"/>
            </a:pPr>
            <a:endParaRPr lang="fi-FI" dirty="0" smtClean="0"/>
          </a:p>
          <a:p>
            <a:pPr marL="342900" indent="-342900">
              <a:buAutoNum type="arabicPeriod"/>
            </a:pPr>
            <a:endParaRPr lang="fi-FI" dirty="0" smtClean="0"/>
          </a:p>
          <a:p>
            <a:pPr marL="342900" indent="-342900">
              <a:buAutoNum type="arabicPeriod"/>
            </a:pPr>
            <a:endParaRPr lang="fi-FI" dirty="0" smtClean="0"/>
          </a:p>
          <a:p>
            <a:pPr marL="342900" indent="-342900">
              <a:buAutoNum type="arabicPeriod"/>
            </a:pPr>
            <a:endParaRPr lang="fi-FI" dirty="0" smtClean="0"/>
          </a:p>
          <a:p>
            <a:pPr marL="342900" indent="-342900">
              <a:buAutoNum type="arabicPeriod"/>
            </a:pPr>
            <a:endParaRPr lang="fi-FI" dirty="0" smtClean="0"/>
          </a:p>
          <a:p>
            <a:pPr marL="342900" indent="-342900">
              <a:buAutoNum type="arabicPeriod"/>
            </a:pPr>
            <a:endParaRPr lang="fi-FI" dirty="0"/>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2</a:t>
            </a:fld>
            <a:endParaRPr lang="fi-FI" dirty="0">
              <a:solidFill>
                <a:srgbClr val="484A4B">
                  <a:lumMod val="65000"/>
                  <a:lumOff val="35000"/>
                </a:srgbClr>
              </a:solidFill>
            </a:endParaRPr>
          </a:p>
        </p:txBody>
      </p:sp>
      <p:sp>
        <p:nvSpPr>
          <p:cNvPr id="6" name="Alatunnisteen paikkamerkki 5"/>
          <p:cNvSpPr>
            <a:spLocks noGrp="1"/>
          </p:cNvSpPr>
          <p:nvPr>
            <p:ph type="ftr" sz="quarter" idx="3"/>
          </p:nvPr>
        </p:nvSpPr>
        <p:spPr/>
        <p:txBody>
          <a:body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Tree>
    <p:extLst>
      <p:ext uri="{BB962C8B-B14F-4D97-AF65-F5344CB8AC3E}">
        <p14:creationId xmlns:p14="http://schemas.microsoft.com/office/powerpoint/2010/main" val="159057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899592" y="2780928"/>
            <a:ext cx="6858000" cy="2387600"/>
          </a:xfrm>
        </p:spPr>
        <p:txBody>
          <a:bodyPr/>
          <a:lstStyle/>
          <a:p>
            <a:pPr algn="ctr"/>
            <a:r>
              <a:rPr lang="fi-FI" dirty="0" smtClean="0">
                <a:solidFill>
                  <a:schemeClr val="bg1"/>
                </a:solidFill>
              </a:rPr>
              <a:t>1. Keskitetty asiakas- ja palveluohjaus, palvelutarpeen arviointi</a:t>
            </a:r>
            <a:br>
              <a:rPr lang="fi-FI" dirty="0" smtClean="0">
                <a:solidFill>
                  <a:schemeClr val="bg1"/>
                </a:solidFill>
              </a:rPr>
            </a:br>
            <a:r>
              <a:rPr lang="fi-FI" dirty="0">
                <a:solidFill>
                  <a:schemeClr val="bg1"/>
                </a:solidFill>
              </a:rPr>
              <a:t/>
            </a:r>
            <a:br>
              <a:rPr lang="fi-FI" dirty="0">
                <a:solidFill>
                  <a:schemeClr val="bg1"/>
                </a:solidFill>
              </a:rPr>
            </a:br>
            <a:endParaRPr lang="fi-FI" dirty="0">
              <a:solidFill>
                <a:schemeClr val="bg1"/>
              </a:solidFill>
            </a:endParaRPr>
          </a:p>
        </p:txBody>
      </p:sp>
      <p:sp>
        <p:nvSpPr>
          <p:cNvPr id="4" name="Sisällön paikkamerkki 2"/>
          <p:cNvSpPr txBox="1">
            <a:spLocks/>
          </p:cNvSpPr>
          <p:nvPr/>
        </p:nvSpPr>
        <p:spPr>
          <a:xfrm>
            <a:off x="808762" y="3711631"/>
            <a:ext cx="6624828" cy="1556917"/>
          </a:xfrm>
          <a:prstGeom prst="rect">
            <a:avLst/>
          </a:prstGeom>
        </p:spPr>
        <p:txBody>
          <a:bodyPr vert="horz" lIns="91440" tIns="45720" rIns="91440" bIns="45720" rtlCol="0">
            <a:noAutofit/>
          </a:bodyPr>
          <a:lstStyle>
            <a:lvl1pPr marL="0" indent="0" algn="l" defTabSz="914378" rtl="0" eaLnBrk="1" latinLnBrk="0" hangingPunct="1">
              <a:spcBef>
                <a:spcPct val="20000"/>
              </a:spcBef>
              <a:buClr>
                <a:srgbClr val="009AA6"/>
              </a:buClr>
              <a:buFont typeface="Arial" panose="020B0604020202020204" pitchFamily="34" charset="0"/>
              <a:buNone/>
              <a:defRPr sz="1350" b="1" kern="1200" baseline="0">
                <a:solidFill>
                  <a:schemeClr val="bg2">
                    <a:lumMod val="50000"/>
                  </a:schemeClr>
                </a:solidFill>
                <a:latin typeface="+mj-lt"/>
                <a:ea typeface="+mn-ea"/>
                <a:cs typeface="Arial" panose="020B0604020202020204" pitchFamily="34" charset="0"/>
              </a:defRPr>
            </a:lvl1pPr>
            <a:lvl2pPr marL="257175" indent="0" algn="ctr" defTabSz="914378" rtl="0" eaLnBrk="1" latinLnBrk="0" hangingPunct="1">
              <a:spcBef>
                <a:spcPct val="20000"/>
              </a:spcBef>
              <a:buClr>
                <a:srgbClr val="009AA6"/>
              </a:buClr>
              <a:buFont typeface="Arial" panose="020B0604020202020204" pitchFamily="34" charset="0"/>
              <a:buNone/>
              <a:defRPr sz="1125" kern="1200">
                <a:solidFill>
                  <a:schemeClr val="bg2">
                    <a:lumMod val="50000"/>
                  </a:schemeClr>
                </a:solidFill>
                <a:latin typeface="Arial" panose="020B0604020202020204" pitchFamily="34" charset="0"/>
                <a:ea typeface="+mn-ea"/>
                <a:cs typeface="Arial" panose="020B0604020202020204" pitchFamily="34" charset="0"/>
              </a:defRPr>
            </a:lvl2pPr>
            <a:lvl3pPr marL="514350" indent="0" algn="ctr" defTabSz="914378" rtl="0" eaLnBrk="1" latinLnBrk="0" hangingPunct="1">
              <a:spcBef>
                <a:spcPct val="20000"/>
              </a:spcBef>
              <a:buClr>
                <a:srgbClr val="009AA6"/>
              </a:buClr>
              <a:buFont typeface="Arial" panose="020B0604020202020204" pitchFamily="34" charset="0"/>
              <a:buNone/>
              <a:defRPr sz="1013" kern="1200">
                <a:solidFill>
                  <a:schemeClr val="bg2">
                    <a:lumMod val="50000"/>
                  </a:schemeClr>
                </a:solidFill>
                <a:latin typeface="Arial" panose="020B0604020202020204" pitchFamily="34" charset="0"/>
                <a:ea typeface="+mn-ea"/>
                <a:cs typeface="Arial" panose="020B0604020202020204" pitchFamily="34" charset="0"/>
              </a:defRPr>
            </a:lvl3pPr>
            <a:lvl4pPr marL="771525" indent="0" algn="ctr" defTabSz="914378" rtl="0" eaLnBrk="1" latinLnBrk="0" hangingPunct="1">
              <a:spcBef>
                <a:spcPct val="20000"/>
              </a:spcBef>
              <a:buClr>
                <a:srgbClr val="009AA6"/>
              </a:buClr>
              <a:buFont typeface="Arial" panose="020B0604020202020204" pitchFamily="34" charset="0"/>
              <a:buNone/>
              <a:defRPr sz="900" kern="1200">
                <a:solidFill>
                  <a:schemeClr val="bg2">
                    <a:lumMod val="50000"/>
                  </a:schemeClr>
                </a:solidFill>
                <a:latin typeface="Arial" panose="020B0604020202020204" pitchFamily="34" charset="0"/>
                <a:ea typeface="+mn-ea"/>
                <a:cs typeface="Arial" panose="020B0604020202020204" pitchFamily="34" charset="0"/>
              </a:defRPr>
            </a:lvl4pPr>
            <a:lvl5pPr marL="1028700" indent="0" algn="ctr" defTabSz="914378" rtl="0" eaLnBrk="1" latinLnBrk="0" hangingPunct="1">
              <a:spcBef>
                <a:spcPct val="20000"/>
              </a:spcBef>
              <a:buClr>
                <a:srgbClr val="009AA6"/>
              </a:buClr>
              <a:buFont typeface="Arial" panose="020B0604020202020204" pitchFamily="34" charset="0"/>
              <a:buNone/>
              <a:defRPr sz="900" kern="1200">
                <a:solidFill>
                  <a:schemeClr val="bg2">
                    <a:lumMod val="50000"/>
                  </a:schemeClr>
                </a:solidFill>
                <a:latin typeface="Arial" panose="020B0604020202020204" pitchFamily="34" charset="0"/>
                <a:ea typeface="+mn-ea"/>
                <a:cs typeface="Arial" panose="020B0604020202020204" pitchFamily="34" charset="0"/>
              </a:defRPr>
            </a:lvl5pPr>
            <a:lvl6pPr marL="1285875" indent="0" algn="ctr" defTabSz="914378"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1543050" indent="0" algn="ctr" defTabSz="914378"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1800225" indent="0" algn="ctr" defTabSz="914378"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2057400" indent="0" algn="ctr" defTabSz="914378"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fi-FI" dirty="0" smtClean="0">
              <a:solidFill>
                <a:schemeClr val="bg1"/>
              </a:solidFill>
              <a:latin typeface="Arial" panose="020B0604020202020204" pitchFamily="34" charset="0"/>
            </a:endParaRPr>
          </a:p>
          <a:p>
            <a:endParaRPr lang="fi-FI" dirty="0" smtClean="0">
              <a:solidFill>
                <a:schemeClr val="bg1"/>
              </a:solidFill>
              <a:latin typeface="Arial" panose="020B0604020202020204" pitchFamily="34" charset="0"/>
            </a:endParaRPr>
          </a:p>
          <a:p>
            <a:r>
              <a:rPr lang="fi-FI" dirty="0" smtClean="0">
                <a:solidFill>
                  <a:schemeClr val="bg1"/>
                </a:solidFill>
              </a:rPr>
              <a:t>Keskitetyllä toimintamallilla ja sitä tukevien järjestelmien avulla pystytään tarjoamaan asiakkaille / ikäihmisille ja heidän läheisilleen nopeampaa, laadukkaampaa sekä tasa-arvoisempaa palvelua prosessin kaikissa vaiheissa</a:t>
            </a:r>
          </a:p>
          <a:p>
            <a:endParaRPr lang="fi-FI" dirty="0" smtClean="0">
              <a:solidFill>
                <a:schemeClr val="bg1"/>
              </a:solidFill>
            </a:endParaRPr>
          </a:p>
          <a:p>
            <a:r>
              <a:rPr lang="fi-FI" dirty="0" smtClean="0">
                <a:solidFill>
                  <a:schemeClr val="bg1"/>
                </a:solidFill>
                <a:latin typeface="Arial" panose="020B0604020202020204" pitchFamily="34" charset="0"/>
              </a:rPr>
              <a:t>Asiakasohjaajien työskentelyn taustana yhteiset arvot, ratkaisukeskeisyys sekä asiakastyytyväisyys</a:t>
            </a:r>
          </a:p>
          <a:p>
            <a:endParaRPr lang="fi-FI" dirty="0">
              <a:solidFill>
                <a:schemeClr val="bg1"/>
              </a:solidFill>
              <a:latin typeface="Arial" panose="020B0604020202020204" pitchFamily="34" charset="0"/>
            </a:endParaRPr>
          </a:p>
        </p:txBody>
      </p:sp>
    </p:spTree>
    <p:extLst>
      <p:ext uri="{BB962C8B-B14F-4D97-AF65-F5344CB8AC3E}">
        <p14:creationId xmlns:p14="http://schemas.microsoft.com/office/powerpoint/2010/main" val="3952867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98734" y="332656"/>
            <a:ext cx="3455509" cy="4414264"/>
          </a:xfrm>
        </p:spPr>
        <p:txBody>
          <a:bodyPr/>
          <a:lstStyle/>
          <a:p>
            <a:pPr marL="0" indent="0">
              <a:buNone/>
            </a:pPr>
            <a:r>
              <a:rPr lang="fi-FI" b="1" u="sng" dirty="0" smtClean="0"/>
              <a:t>Neuvonta ja ohjaus</a:t>
            </a:r>
          </a:p>
          <a:p>
            <a:r>
              <a:rPr lang="fi-FI" dirty="0" smtClean="0"/>
              <a:t>Monikanavainen palvelu matalalla kynnyksellä (saavutettavuus, tavoitteellisuus, helppous)</a:t>
            </a:r>
          </a:p>
          <a:p>
            <a:pPr lvl="1"/>
            <a:r>
              <a:rPr lang="fi-FI" sz="1500" dirty="0"/>
              <a:t>Puhelin arkisin </a:t>
            </a:r>
            <a:endParaRPr lang="fi-FI" sz="1500" dirty="0" smtClean="0"/>
          </a:p>
          <a:p>
            <a:pPr lvl="2"/>
            <a:r>
              <a:rPr lang="fi-FI" sz="1500" dirty="0" smtClean="0"/>
              <a:t>Suomenkieli klo 9-15</a:t>
            </a:r>
          </a:p>
          <a:p>
            <a:pPr lvl="2"/>
            <a:r>
              <a:rPr lang="fi-FI" sz="1500" dirty="0" smtClean="0"/>
              <a:t>Ruotsinkielinen klo 9-12</a:t>
            </a:r>
            <a:endParaRPr lang="fi-FI" sz="1500" dirty="0"/>
          </a:p>
          <a:p>
            <a:pPr lvl="1"/>
            <a:r>
              <a:rPr lang="fi-FI" sz="1500" dirty="0"/>
              <a:t>Chat arkisin klo </a:t>
            </a:r>
            <a:r>
              <a:rPr lang="fi-FI" sz="1500" dirty="0" smtClean="0"/>
              <a:t>9-15 (suomi ja ruotsi)</a:t>
            </a:r>
            <a:endParaRPr lang="fi-FI" sz="1500" dirty="0"/>
          </a:p>
          <a:p>
            <a:pPr lvl="1"/>
            <a:r>
              <a:rPr lang="fi-FI" sz="1500" dirty="0" smtClean="0"/>
              <a:t>Yhteydenottopyyntö (vastaus arkisin)</a:t>
            </a:r>
            <a:endParaRPr lang="fi-FI" sz="1500" dirty="0"/>
          </a:p>
          <a:p>
            <a:pPr lvl="1"/>
            <a:r>
              <a:rPr lang="fi-FI" sz="1500" dirty="0"/>
              <a:t>Sähköposti</a:t>
            </a:r>
          </a:p>
          <a:p>
            <a:pPr lvl="1"/>
            <a:r>
              <a:rPr lang="fi-FI" sz="1500" dirty="0"/>
              <a:t>Lähikompassit </a:t>
            </a:r>
          </a:p>
          <a:p>
            <a:r>
              <a:rPr lang="fi-FI" dirty="0" smtClean="0"/>
              <a:t>Asiakasta ei pompotella, palvelu yhden luukun periaatteella &gt; asiakkaan asia otetaan hoidettavaksi</a:t>
            </a:r>
          </a:p>
          <a:p>
            <a:r>
              <a:rPr lang="fi-FI" dirty="0" smtClean="0"/>
              <a:t>Palvelu nopeampaa</a:t>
            </a:r>
          </a:p>
          <a:p>
            <a:r>
              <a:rPr lang="fi-FI" dirty="0" smtClean="0"/>
              <a:t>Yhdenvertaisuus</a:t>
            </a:r>
          </a:p>
          <a:p>
            <a:pPr marL="0" indent="0">
              <a:buNone/>
            </a:pPr>
            <a:endParaRPr lang="fi-FI" dirty="0" smtClean="0"/>
          </a:p>
        </p:txBody>
      </p:sp>
      <p:sp>
        <p:nvSpPr>
          <p:cNvPr id="5" name="Sisällön paikkamerkki 2"/>
          <p:cNvSpPr txBox="1">
            <a:spLocks/>
          </p:cNvSpPr>
          <p:nvPr/>
        </p:nvSpPr>
        <p:spPr>
          <a:xfrm>
            <a:off x="3625776" y="415484"/>
            <a:ext cx="4474349" cy="4316445"/>
          </a:xfrm>
          <a:prstGeom prst="rect">
            <a:avLst/>
          </a:prstGeom>
        </p:spPr>
        <p:txBody>
          <a:bodyPr vert="horz" lIns="68580" tIns="34290" rIns="68580" bIns="34290" rtlCol="0">
            <a:noAutofit/>
          </a:bodyPr>
          <a:lstStyle>
            <a:lvl1pPr marL="342900" indent="-342900" algn="l" defTabSz="914400" rtl="0" eaLnBrk="1" latinLnBrk="0" hangingPunct="1">
              <a:lnSpc>
                <a:spcPct val="90000"/>
              </a:lnSpc>
              <a:spcBef>
                <a:spcPts val="1000"/>
              </a:spcBef>
              <a:buClr>
                <a:schemeClr val="accent1"/>
              </a:buClr>
              <a:buSzPct val="85000"/>
              <a:buFontTx/>
              <a:buBlip>
                <a:blip r:embed="rId2"/>
              </a:buBlip>
              <a:defRPr sz="2000" kern="1200">
                <a:solidFill>
                  <a:schemeClr val="tx1"/>
                </a:solidFill>
                <a:latin typeface="+mn-lt"/>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008C95"/>
              </a:buClr>
              <a:buNone/>
            </a:pPr>
            <a:r>
              <a:rPr lang="fi-FI" sz="1800" b="1" u="sng" dirty="0">
                <a:solidFill>
                  <a:schemeClr val="bg2">
                    <a:lumMod val="50000"/>
                  </a:schemeClr>
                </a:solidFill>
              </a:rPr>
              <a:t>Palvelutarpeen arviointi</a:t>
            </a:r>
          </a:p>
          <a:p>
            <a:pPr>
              <a:buClr>
                <a:srgbClr val="008C95"/>
              </a:buClr>
            </a:pPr>
            <a:r>
              <a:rPr lang="fi-FI" sz="1800" dirty="0">
                <a:solidFill>
                  <a:schemeClr val="bg2">
                    <a:lumMod val="50000"/>
                  </a:schemeClr>
                </a:solidFill>
              </a:rPr>
              <a:t>Saa ammattilaisen tuen </a:t>
            </a:r>
            <a:r>
              <a:rPr lang="fi-FI" sz="1800" dirty="0" smtClean="0">
                <a:solidFill>
                  <a:schemeClr val="bg2">
                    <a:lumMod val="50000"/>
                  </a:schemeClr>
                </a:solidFill>
              </a:rPr>
              <a:t>kotiin; kokonaisvaltaisen </a:t>
            </a:r>
            <a:r>
              <a:rPr lang="fi-FI" sz="1800" dirty="0">
                <a:solidFill>
                  <a:schemeClr val="bg2">
                    <a:lumMod val="50000"/>
                  </a:schemeClr>
                </a:solidFill>
              </a:rPr>
              <a:t>tilan tarkasteluun ja omien voimavarojen löytämiseen ja niiden tukemiseen</a:t>
            </a:r>
          </a:p>
          <a:p>
            <a:pPr>
              <a:buClr>
                <a:srgbClr val="008C95"/>
              </a:buClr>
            </a:pPr>
            <a:r>
              <a:rPr lang="fi-FI" sz="1800" dirty="0">
                <a:solidFill>
                  <a:schemeClr val="bg2">
                    <a:lumMod val="50000"/>
                  </a:schemeClr>
                </a:solidFill>
              </a:rPr>
              <a:t>Yhtenäisen palvelutarpeen arvioinnin toimintamallissa keskeisintä on asiakkaan tarvelähtöinen arviointi, jossa asiakkaan osallistuminen ja vaikuttaminen ovat </a:t>
            </a:r>
            <a:r>
              <a:rPr lang="fi-FI" sz="1800" dirty="0" smtClean="0">
                <a:solidFill>
                  <a:schemeClr val="bg2">
                    <a:lumMod val="50000"/>
                  </a:schemeClr>
                </a:solidFill>
              </a:rPr>
              <a:t>keskiössä</a:t>
            </a:r>
          </a:p>
          <a:p>
            <a:pPr>
              <a:buClr>
                <a:srgbClr val="008C95"/>
              </a:buClr>
            </a:pPr>
            <a:r>
              <a:rPr lang="fi-FI" sz="1200" dirty="0">
                <a:solidFill>
                  <a:schemeClr val="bg2">
                    <a:lumMod val="50000"/>
                  </a:schemeClr>
                </a:solidFill>
              </a:rPr>
              <a:t>Toimintakykyä ja voimavaroja arvioidaan yhteisin ja yhdenvertaisin menetelmin ja palveluiden myöntämisperusteet ovat samat. Asiakkaita kohdellaan oikeudenmukaisesti.</a:t>
            </a:r>
          </a:p>
          <a:p>
            <a:pPr>
              <a:buClr>
                <a:srgbClr val="008C95"/>
              </a:buClr>
            </a:pPr>
            <a:r>
              <a:rPr lang="fi-FI" sz="1200" dirty="0">
                <a:solidFill>
                  <a:schemeClr val="bg2">
                    <a:lumMod val="50000"/>
                  </a:schemeClr>
                </a:solidFill>
              </a:rPr>
              <a:t>Hankkeessa työstetty RAI – toimintakykymittariin pohjautuvat sosiaalihuoltolain mukaiset iäkkäiden palvelujen kriteerit</a:t>
            </a:r>
          </a:p>
          <a:p>
            <a:pPr>
              <a:buClr>
                <a:srgbClr val="008C95"/>
              </a:buClr>
            </a:pPr>
            <a:r>
              <a:rPr lang="fi-FI" sz="1800" dirty="0">
                <a:solidFill>
                  <a:schemeClr val="bg2">
                    <a:lumMod val="50000"/>
                  </a:schemeClr>
                </a:solidFill>
              </a:rPr>
              <a:t>Oikeudenmukaisuus tarkoittaa, että palveluita myönnetään / järjestetään tarpeiden mukaan yhteisesti luotuja palvelukriteerejä noudattaen yksilöllistä joustavuutta unohtamatta</a:t>
            </a:r>
          </a:p>
          <a:p>
            <a:pPr>
              <a:buClr>
                <a:srgbClr val="008C95"/>
              </a:buClr>
            </a:pPr>
            <a:endParaRPr lang="fi-FI" sz="1800" dirty="0">
              <a:solidFill>
                <a:schemeClr val="bg2">
                  <a:lumMod val="50000"/>
                </a:schemeClr>
              </a:solidFill>
            </a:endParaRPr>
          </a:p>
        </p:txBody>
      </p:sp>
      <p:pic>
        <p:nvPicPr>
          <p:cNvPr id="6" name="Kuva 5"/>
          <p:cNvPicPr/>
          <p:nvPr/>
        </p:nvPicPr>
        <p:blipFill rotWithShape="1">
          <a:blip r:embed="rId3"/>
          <a:srcRect l="15287" t="20390" r="15776" b="11642"/>
          <a:stretch/>
        </p:blipFill>
        <p:spPr bwMode="auto">
          <a:xfrm>
            <a:off x="6948263" y="5805265"/>
            <a:ext cx="2081843" cy="936104"/>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6754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calcmode="lin" valueType="num">
                                      <p:cBhvr additive="base">
                                        <p:cTn id="6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 calcmode="lin" valueType="num">
                                      <p:cBhvr additive="base">
                                        <p:cTn id="6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 calcmode="lin" valueType="num">
                                      <p:cBhvr additive="base">
                                        <p:cTn id="7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3" end="3"/>
                                            </p:txEl>
                                          </p:spTgt>
                                        </p:tgtEl>
                                        <p:attrNameLst>
                                          <p:attrName>style.visibility</p:attrName>
                                        </p:attrNameLst>
                                      </p:cBhvr>
                                      <p:to>
                                        <p:strVal val="visible"/>
                                      </p:to>
                                    </p:set>
                                    <p:anim calcmode="lin" valueType="num">
                                      <p:cBhvr additive="base">
                                        <p:cTn id="7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
                                            <p:txEl>
                                              <p:pRg st="5" end="5"/>
                                            </p:txEl>
                                          </p:spTgt>
                                        </p:tgtEl>
                                        <p:attrNameLst>
                                          <p:attrName>style.visibility</p:attrName>
                                        </p:attrNameLst>
                                      </p:cBhvr>
                                      <p:to>
                                        <p:strVal val="visible"/>
                                      </p:to>
                                    </p:set>
                                    <p:anim calcmode="lin" valueType="num">
                                      <p:cBhvr additive="base">
                                        <p:cTn id="8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6324" y="615967"/>
            <a:ext cx="7555021" cy="730748"/>
          </a:xfrm>
        </p:spPr>
        <p:txBody>
          <a:bodyPr>
            <a:normAutofit fontScale="90000"/>
          </a:bodyPr>
          <a:lstStyle/>
          <a:p>
            <a:r>
              <a:rPr lang="fi-FI" dirty="0" smtClean="0"/>
              <a:t>Asiakasneuvonta ja –ohjaus </a:t>
            </a:r>
            <a:br>
              <a:rPr lang="fi-FI" dirty="0" smtClean="0"/>
            </a:br>
            <a:endParaRPr lang="fi-FI" sz="1200" dirty="0">
              <a:solidFill>
                <a:srgbClr val="FF0000"/>
              </a:solidFill>
            </a:endParaRPr>
          </a:p>
        </p:txBody>
      </p:sp>
      <p:sp>
        <p:nvSpPr>
          <p:cNvPr id="3" name="Sisällön paikkamerkki 2"/>
          <p:cNvSpPr>
            <a:spLocks noGrp="1"/>
          </p:cNvSpPr>
          <p:nvPr>
            <p:ph idx="1"/>
          </p:nvPr>
        </p:nvSpPr>
        <p:spPr>
          <a:xfrm>
            <a:off x="226324" y="1196752"/>
            <a:ext cx="8544698" cy="5400600"/>
          </a:xfrm>
        </p:spPr>
        <p:txBody>
          <a:bodyPr>
            <a:normAutofit fontScale="85000" lnSpcReduction="20000"/>
          </a:bodyPr>
          <a:lstStyle/>
          <a:p>
            <a:r>
              <a:rPr lang="fi-FI" dirty="0" smtClean="0"/>
              <a:t>Keskitetyn asiakasneuvonnan ja -ohjauksen toiminnan malli</a:t>
            </a:r>
          </a:p>
          <a:p>
            <a:pPr lvl="1"/>
            <a:r>
              <a:rPr lang="fi-FI" dirty="0" smtClean="0"/>
              <a:t>Keskitetyn ja lähitoiminnan puitteet ja yhdyspinnat: kokeilu:</a:t>
            </a:r>
          </a:p>
          <a:p>
            <a:pPr lvl="2"/>
            <a:r>
              <a:rPr lang="fi-FI" dirty="0" smtClean="0"/>
              <a:t>Mukana kokeilussa 13 kuntaa: Turku, Uusikaupunki, Naantali, Lieto, Kaarina, Masku, Nousiainen, Mynämäki, Pöytyä, Raisio, Rusko, Parainen</a:t>
            </a:r>
          </a:p>
          <a:p>
            <a:pPr lvl="2"/>
            <a:r>
              <a:rPr lang="fi-FI" b="1" dirty="0" smtClean="0">
                <a:solidFill>
                  <a:srgbClr val="FF0000"/>
                </a:solidFill>
              </a:rPr>
              <a:t>Laajennettu maakunnalliseksi marraskuussa 2018 (27 kuntaa)</a:t>
            </a:r>
          </a:p>
          <a:p>
            <a:pPr lvl="2"/>
            <a:r>
              <a:rPr lang="fi-FI" dirty="0" smtClean="0"/>
              <a:t>Mukana 3 järjestöä (Lähimmäispalveluyhdistys, Muistiyhdistys, Turun seudun läheiset ja omaiset)</a:t>
            </a:r>
          </a:p>
          <a:p>
            <a:pPr lvl="2"/>
            <a:r>
              <a:rPr lang="fi-FI" dirty="0" smtClean="0"/>
              <a:t>Liikkuva neuvonta-auto</a:t>
            </a:r>
          </a:p>
          <a:p>
            <a:pPr lvl="2"/>
            <a:r>
              <a:rPr lang="fi-FI" dirty="0" smtClean="0"/>
              <a:t>Yhteistyötahot </a:t>
            </a:r>
            <a:r>
              <a:rPr lang="fi-FI" dirty="0"/>
              <a:t>(Kela, </a:t>
            </a:r>
            <a:r>
              <a:rPr lang="fi-FI" dirty="0" smtClean="0"/>
              <a:t>sosiaalipäivystys, V-S:n pelastuslaitos, STM 116117- hanke)</a:t>
            </a:r>
          </a:p>
          <a:p>
            <a:pPr lvl="1"/>
            <a:endParaRPr lang="fi-FI" dirty="0" smtClean="0"/>
          </a:p>
          <a:p>
            <a:pPr lvl="1"/>
            <a:r>
              <a:rPr lang="fi-FI" dirty="0" smtClean="0"/>
              <a:t>Monikanavainen asiakasohjaus: </a:t>
            </a:r>
            <a:r>
              <a:rPr lang="fi-FI" dirty="0"/>
              <a:t>Uudet kanavat: asiointikanava </a:t>
            </a:r>
            <a:r>
              <a:rPr lang="fi-FI" dirty="0" err="1"/>
              <a:t>chatissa</a:t>
            </a:r>
            <a:r>
              <a:rPr lang="fi-FI" dirty="0"/>
              <a:t>; Asiakasneuvonta.fi</a:t>
            </a:r>
          </a:p>
          <a:p>
            <a:pPr lvl="2"/>
            <a:r>
              <a:rPr lang="fi-FI" dirty="0" smtClean="0"/>
              <a:t>Määrällinen/ajallinen tarve toiminnoille</a:t>
            </a:r>
          </a:p>
          <a:p>
            <a:pPr lvl="2"/>
            <a:r>
              <a:rPr lang="fi-FI" dirty="0" smtClean="0"/>
              <a:t>Yhteydenottojen sisältö ja aika</a:t>
            </a:r>
          </a:p>
          <a:p>
            <a:pPr lvl="1"/>
            <a:endParaRPr lang="fi-FI" dirty="0" smtClean="0"/>
          </a:p>
          <a:p>
            <a:pPr lvl="1"/>
            <a:r>
              <a:rPr lang="fi-FI" dirty="0" smtClean="0"/>
              <a:t>Ammattilaisten </a:t>
            </a:r>
            <a:r>
              <a:rPr lang="fi-FI" dirty="0"/>
              <a:t>monikanavaiset </a:t>
            </a:r>
            <a:r>
              <a:rPr lang="fi-FI" dirty="0" smtClean="0"/>
              <a:t>yhteydenpitovälineet</a:t>
            </a:r>
          </a:p>
          <a:p>
            <a:pPr lvl="2"/>
            <a:r>
              <a:rPr lang="fi-FI" dirty="0" smtClean="0"/>
              <a:t>Asiakasohjaajien välillä, moniammatillisessa arvioinnissa</a:t>
            </a:r>
          </a:p>
          <a:p>
            <a:pPr lvl="1"/>
            <a:endParaRPr lang="fi-FI" dirty="0" smtClean="0"/>
          </a:p>
          <a:p>
            <a:pPr lvl="1"/>
            <a:r>
              <a:rPr lang="fi-FI" dirty="0" smtClean="0"/>
              <a:t>Maakunnallinen asiakasohjaajien </a:t>
            </a:r>
            <a:r>
              <a:rPr lang="fi-FI" dirty="0"/>
              <a:t>keskitetty työtehtävien ohjaus-, seuranta- ja </a:t>
            </a:r>
            <a:r>
              <a:rPr lang="fi-FI" dirty="0" smtClean="0"/>
              <a:t>raportointijärjestelmä </a:t>
            </a:r>
          </a:p>
          <a:p>
            <a:pPr lvl="2"/>
            <a:r>
              <a:rPr lang="fi-FI" dirty="0" smtClean="0"/>
              <a:t>Tuki yhtenäiselle työlle</a:t>
            </a:r>
          </a:p>
          <a:p>
            <a:pPr lvl="2"/>
            <a:r>
              <a:rPr lang="fi-FI" dirty="0" smtClean="0"/>
              <a:t>Käytettävyys, sisällöt</a:t>
            </a:r>
          </a:p>
          <a:p>
            <a:pPr lvl="2"/>
            <a:r>
              <a:rPr lang="fi-FI" dirty="0" smtClean="0"/>
              <a:t>Seuranta ja raportointi: johdon näkymä</a:t>
            </a:r>
          </a:p>
          <a:p>
            <a:pPr marL="685784" lvl="2" indent="0">
              <a:buNone/>
            </a:pPr>
            <a:endParaRPr lang="fi-FI" dirty="0" smtClean="0"/>
          </a:p>
          <a:p>
            <a:pPr lvl="1"/>
            <a:r>
              <a:rPr lang="fi-FI" dirty="0"/>
              <a:t>Ensitiedon keruu: tiedon kumuloituminen ensimmäisestä yhteydenotosta </a:t>
            </a:r>
          </a:p>
          <a:p>
            <a:pPr lvl="2"/>
            <a:endParaRPr lang="fi-FI" dirty="0"/>
          </a:p>
          <a:p>
            <a:pPr lvl="1"/>
            <a:endParaRPr lang="fi-FI" dirty="0" smtClean="0"/>
          </a:p>
        </p:txBody>
      </p:sp>
      <p:sp>
        <p:nvSpPr>
          <p:cNvPr id="4" name="Päivämäärän paikkamerkki 3"/>
          <p:cNvSpPr>
            <a:spLocks noGrp="1"/>
          </p:cNvSpPr>
          <p:nvPr>
            <p:ph type="dt" sz="half" idx="10"/>
          </p:nvPr>
        </p:nvSpPr>
        <p:spPr/>
        <p:txBody>
          <a:bodyPr/>
          <a:lstStyle/>
          <a:p>
            <a:fld id="{0F41BE19-A1D6-4987-B918-B6D335DB7DE0}"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22</a:t>
            </a:fld>
            <a:endParaRPr lang="fi-FI" dirty="0">
              <a:solidFill>
                <a:srgbClr val="484A4B">
                  <a:lumMod val="65000"/>
                  <a:lumOff val="35000"/>
                </a:srgbClr>
              </a:solidFill>
            </a:endParaRPr>
          </a:p>
        </p:txBody>
      </p:sp>
    </p:spTree>
    <p:extLst>
      <p:ext uri="{BB962C8B-B14F-4D97-AF65-F5344CB8AC3E}">
        <p14:creationId xmlns:p14="http://schemas.microsoft.com/office/powerpoint/2010/main" val="79933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15616" y="1085454"/>
            <a:ext cx="5915025" cy="463923"/>
          </a:xfrm>
        </p:spPr>
        <p:txBody>
          <a:bodyPr>
            <a:normAutofit/>
          </a:bodyPr>
          <a:lstStyle/>
          <a:p>
            <a:r>
              <a:rPr lang="fi-FI" sz="1800" dirty="0">
                <a:solidFill>
                  <a:schemeClr val="tx1"/>
                </a:solidFill>
              </a:rPr>
              <a:t>Sosiaalihuollon </a:t>
            </a:r>
            <a:r>
              <a:rPr lang="fi-FI" sz="1800" dirty="0" err="1">
                <a:solidFill>
                  <a:schemeClr val="tx1"/>
                </a:solidFill>
              </a:rPr>
              <a:t>asiakkuus</a:t>
            </a:r>
            <a:r>
              <a:rPr lang="fi-FI" sz="1800" dirty="0">
                <a:solidFill>
                  <a:schemeClr val="tx1"/>
                </a:solidFill>
              </a:rPr>
              <a:t>; asiakkaan tunnistaminen</a:t>
            </a:r>
          </a:p>
        </p:txBody>
      </p:sp>
      <p:sp>
        <p:nvSpPr>
          <p:cNvPr id="3" name="Sisällön paikkamerkki 2"/>
          <p:cNvSpPr>
            <a:spLocks noGrp="1"/>
          </p:cNvSpPr>
          <p:nvPr>
            <p:ph idx="1"/>
          </p:nvPr>
        </p:nvSpPr>
        <p:spPr>
          <a:xfrm>
            <a:off x="1440663" y="1907142"/>
            <a:ext cx="6590282" cy="3430670"/>
          </a:xfrm>
        </p:spPr>
        <p:txBody>
          <a:bodyPr/>
          <a:lstStyle/>
          <a:p>
            <a:pPr marL="0" indent="0">
              <a:buNone/>
            </a:pPr>
            <a:r>
              <a:rPr lang="fi-FI" b="1" dirty="0" smtClean="0"/>
              <a:t>Sosiaalihuollon </a:t>
            </a:r>
            <a:r>
              <a:rPr lang="fi-FI" b="1" dirty="0" err="1"/>
              <a:t>asiakkuuden</a:t>
            </a:r>
            <a:r>
              <a:rPr lang="fi-FI" b="1" dirty="0"/>
              <a:t> alkaminen ja </a:t>
            </a:r>
            <a:r>
              <a:rPr lang="fi-FI" b="1" dirty="0" smtClean="0"/>
              <a:t>päättyminen</a:t>
            </a:r>
          </a:p>
          <a:p>
            <a:pPr marL="0" indent="0">
              <a:buNone/>
            </a:pPr>
            <a:endParaRPr lang="fi-FI" dirty="0"/>
          </a:p>
          <a:p>
            <a:pPr marL="0" indent="0">
              <a:buNone/>
            </a:pPr>
            <a:r>
              <a:rPr lang="fi-FI" dirty="0" smtClean="0"/>
              <a:t>”</a:t>
            </a:r>
            <a:r>
              <a:rPr lang="fi-FI" sz="1350" dirty="0"/>
              <a:t>Sosiaalihuoltoasia tulee vireille hakemuksesta tai kun kunnan sosiaalihuollon työntekijä on muutoin tehtävissään saanut tietää mahdollisesti sosiaalipalvelujen tarpeessa olevasta henkilöstä. </a:t>
            </a:r>
          </a:p>
          <a:p>
            <a:pPr marL="0" indent="0">
              <a:buNone/>
            </a:pPr>
            <a:r>
              <a:rPr lang="fi-FI" sz="1350" b="1" dirty="0"/>
              <a:t>Sosiaalihuollon </a:t>
            </a:r>
            <a:r>
              <a:rPr lang="fi-FI" sz="1350" b="1" dirty="0" err="1"/>
              <a:t>asiakkuus</a:t>
            </a:r>
            <a:r>
              <a:rPr lang="fi-FI" sz="1350" b="1" dirty="0"/>
              <a:t> alkaa hakemuksesta tai kun muulla tavoin vireille tullutta asiaa ryhdytään käsittelemään tai henkilölle annetaan sosiaalipalveluja</a:t>
            </a:r>
            <a:r>
              <a:rPr lang="fi-FI" sz="1350" dirty="0"/>
              <a:t>. </a:t>
            </a:r>
            <a:r>
              <a:rPr lang="fi-FI" sz="1350" dirty="0" err="1"/>
              <a:t>Asiakkuus</a:t>
            </a:r>
            <a:r>
              <a:rPr lang="fi-FI" sz="1350" dirty="0"/>
              <a:t> päättyy, kun sosiaalihuollon asiakasasiakirjaan merkitään tiedoksi, että sosiaalihuollon järjestämiselle ei ole perustetta”</a:t>
            </a:r>
          </a:p>
          <a:p>
            <a:pPr marL="0" indent="0">
              <a:buNone/>
            </a:pPr>
            <a:endParaRPr lang="fi-FI" sz="1350" dirty="0"/>
          </a:p>
          <a:p>
            <a:pPr marL="0" indent="0">
              <a:buNone/>
            </a:pPr>
            <a:endParaRPr lang="fi-FI" sz="1350" dirty="0"/>
          </a:p>
          <a:p>
            <a:pPr marL="0" indent="0">
              <a:buNone/>
            </a:pPr>
            <a:r>
              <a:rPr lang="fi-FI" sz="1350" dirty="0"/>
              <a:t>Sosiaalihuoltolaki</a:t>
            </a:r>
          </a:p>
          <a:p>
            <a:pPr marL="0" indent="0">
              <a:buNone/>
            </a:pPr>
            <a:r>
              <a:rPr lang="fi-FI" sz="1350" u="sng" dirty="0">
                <a:hlinkClick r:id="rId2"/>
              </a:rPr>
              <a:t>https://www.finlex.fi/fi/laki/alkup/2014/20141301#Pidp445968352</a:t>
            </a:r>
            <a:endParaRPr lang="fi-FI" sz="1350" dirty="0"/>
          </a:p>
          <a:p>
            <a:pPr marL="0" indent="0">
              <a:buNone/>
            </a:pPr>
            <a:endParaRPr lang="fi-FI" sz="1350" dirty="0"/>
          </a:p>
          <a:p>
            <a:pPr marL="0" indent="0">
              <a:buNone/>
            </a:pPr>
            <a:endParaRPr lang="fi-FI" sz="1350" dirty="0"/>
          </a:p>
        </p:txBody>
      </p:sp>
      <p:sp>
        <p:nvSpPr>
          <p:cNvPr id="4" name="Alatunnisteen paikkamerkki 3"/>
          <p:cNvSpPr>
            <a:spLocks noGrp="1"/>
          </p:cNvSpPr>
          <p:nvPr>
            <p:ph type="ftr" sz="quarter" idx="3"/>
          </p:nvPr>
        </p:nvSpPr>
        <p:spPr/>
        <p:txBody>
          <a:bodyPr/>
          <a:lstStyle/>
          <a:p>
            <a:pPr algn="l"/>
            <a:r>
              <a:rPr lang="fi-FI" smtClean="0">
                <a:solidFill>
                  <a:srgbClr val="008C95"/>
                </a:solidFill>
              </a:rPr>
              <a:t>KomPAssi-hanke</a:t>
            </a:r>
            <a:endParaRPr lang="fi-FI" dirty="0">
              <a:solidFill>
                <a:srgbClr val="008C95"/>
              </a:solidFill>
            </a:endParaRPr>
          </a:p>
        </p:txBody>
      </p:sp>
    </p:spTree>
    <p:extLst>
      <p:ext uri="{BB962C8B-B14F-4D97-AF65-F5344CB8AC3E}">
        <p14:creationId xmlns:p14="http://schemas.microsoft.com/office/powerpoint/2010/main" val="3957982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545576"/>
            <a:ext cx="6480312" cy="457196"/>
          </a:xfrm>
        </p:spPr>
        <p:txBody>
          <a:bodyPr>
            <a:normAutofit fontScale="90000"/>
          </a:bodyPr>
          <a:lstStyle/>
          <a:p>
            <a:r>
              <a:rPr lang="fi-FI" dirty="0" smtClean="0"/>
              <a:t>Keskitetty palvelutarpeen arviointi</a:t>
            </a:r>
            <a:br>
              <a:rPr lang="fi-FI" dirty="0" smtClean="0"/>
            </a:br>
            <a:endParaRPr lang="fi-FI" dirty="0"/>
          </a:p>
        </p:txBody>
      </p:sp>
      <p:sp>
        <p:nvSpPr>
          <p:cNvPr id="3" name="Sisällön paikkamerkki 2"/>
          <p:cNvSpPr>
            <a:spLocks noGrp="1"/>
          </p:cNvSpPr>
          <p:nvPr>
            <p:ph idx="1"/>
          </p:nvPr>
        </p:nvSpPr>
        <p:spPr>
          <a:xfrm>
            <a:off x="307504" y="568939"/>
            <a:ext cx="7100646" cy="4915463"/>
          </a:xfrm>
        </p:spPr>
        <p:txBody>
          <a:bodyPr>
            <a:noAutofit/>
          </a:bodyPr>
          <a:lstStyle/>
          <a:p>
            <a:r>
              <a:rPr lang="fi-FI" sz="1400" dirty="0" smtClean="0"/>
              <a:t>Mukana kokeilussa olevat</a:t>
            </a:r>
          </a:p>
          <a:p>
            <a:pPr lvl="1"/>
            <a:r>
              <a:rPr lang="fi-FI" sz="1400" dirty="0" smtClean="0"/>
              <a:t> Masku, Nousiainen, Mynämäki, Kaarina, Lieto, Parainen, Raisio </a:t>
            </a:r>
            <a:r>
              <a:rPr lang="fi-FI" sz="1400" dirty="0"/>
              <a:t>ja </a:t>
            </a:r>
            <a:r>
              <a:rPr lang="fi-FI" sz="1400" dirty="0" smtClean="0"/>
              <a:t>Rusko, Salo</a:t>
            </a:r>
            <a:r>
              <a:rPr lang="fi-FI" sz="1400" dirty="0"/>
              <a:t>, Uusikaupunki, </a:t>
            </a:r>
            <a:r>
              <a:rPr lang="fi-FI" sz="1400" dirty="0" smtClean="0"/>
              <a:t>Marttila, Koski Tl, Naantali, Oripää, Paimio, Turku, Vehmaa </a:t>
            </a:r>
          </a:p>
          <a:p>
            <a:pPr lvl="1"/>
            <a:r>
              <a:rPr lang="fi-FI" sz="1400" dirty="0" smtClean="0">
                <a:solidFill>
                  <a:srgbClr val="FF0000"/>
                </a:solidFill>
              </a:rPr>
              <a:t>Laajennettu maakunnalliseksi marraskuussa 2018</a:t>
            </a:r>
          </a:p>
          <a:p>
            <a:pPr lvl="1"/>
            <a:endParaRPr lang="fi-FI" sz="1400" dirty="0"/>
          </a:p>
          <a:p>
            <a:pPr lvl="1"/>
            <a:r>
              <a:rPr lang="fi-FI" sz="1400" dirty="0" smtClean="0"/>
              <a:t>ASIAKAS ARVIOIDAAN, sitten mietitään palvelut</a:t>
            </a:r>
          </a:p>
          <a:p>
            <a:pPr lvl="2"/>
            <a:r>
              <a:rPr lang="fi-FI" sz="1400" dirty="0" smtClean="0"/>
              <a:t>Koko iäkkäiden palvelujen kokonaisuus (kunta, seurakunta, järjestöt, yksityiset tuottajat) käytettävissä palvelutarpeen arvioinnissa</a:t>
            </a:r>
          </a:p>
          <a:p>
            <a:pPr lvl="1"/>
            <a:endParaRPr lang="fi-FI" sz="1400" dirty="0"/>
          </a:p>
          <a:p>
            <a:pPr lvl="1"/>
            <a:r>
              <a:rPr lang="fi-FI" sz="1400" dirty="0" smtClean="0"/>
              <a:t>Arviointikäynnin yhdenmukainen sisältö määritelty</a:t>
            </a:r>
          </a:p>
          <a:p>
            <a:pPr lvl="2"/>
            <a:r>
              <a:rPr lang="fi-FI" sz="1400" dirty="0" smtClean="0"/>
              <a:t>asiakaslähtöinen (”</a:t>
            </a:r>
            <a:r>
              <a:rPr lang="fi-FI" sz="1400" dirty="0" err="1" smtClean="0"/>
              <a:t>check</a:t>
            </a:r>
            <a:r>
              <a:rPr lang="fi-FI" sz="1400" dirty="0" smtClean="0"/>
              <a:t> </a:t>
            </a:r>
            <a:r>
              <a:rPr lang="fi-FI" sz="1400" dirty="0" err="1" smtClean="0"/>
              <a:t>list</a:t>
            </a:r>
            <a:r>
              <a:rPr lang="fi-FI" sz="1400" dirty="0" smtClean="0"/>
              <a:t>”, käsikirja)</a:t>
            </a:r>
          </a:p>
          <a:p>
            <a:pPr marL="342891" lvl="1" indent="0">
              <a:buNone/>
            </a:pPr>
            <a:endParaRPr lang="fi-FI" sz="1400" dirty="0" smtClean="0"/>
          </a:p>
          <a:p>
            <a:pPr lvl="1"/>
            <a:r>
              <a:rPr lang="fi-FI" sz="1400" dirty="0" smtClean="0"/>
              <a:t>Toimintakyvyn arvioinnin tuki yhtenäisellä mittaristolla; RAI (</a:t>
            </a:r>
            <a:r>
              <a:rPr lang="fi-FI" sz="1400" dirty="0" err="1" smtClean="0"/>
              <a:t>Resident</a:t>
            </a:r>
            <a:r>
              <a:rPr lang="fi-FI" sz="1400" dirty="0" smtClean="0"/>
              <a:t> </a:t>
            </a:r>
            <a:r>
              <a:rPr lang="fi-FI" sz="1400" dirty="0" err="1"/>
              <a:t>A</a:t>
            </a:r>
            <a:r>
              <a:rPr lang="fi-FI" sz="1400" dirty="0" err="1" smtClean="0"/>
              <a:t>ssesment</a:t>
            </a:r>
            <a:r>
              <a:rPr lang="fi-FI" sz="1400" dirty="0" smtClean="0"/>
              <a:t> </a:t>
            </a:r>
            <a:r>
              <a:rPr lang="fi-FI" sz="1400" dirty="0" err="1" smtClean="0"/>
              <a:t>Instrument</a:t>
            </a:r>
            <a:r>
              <a:rPr lang="fi-FI" sz="1400" dirty="0" smtClean="0"/>
              <a:t>) </a:t>
            </a:r>
            <a:r>
              <a:rPr lang="fi-FI" sz="1400" dirty="0" err="1" smtClean="0"/>
              <a:t>Screener</a:t>
            </a:r>
            <a:endParaRPr lang="fi-FI" sz="1400" dirty="0" smtClean="0"/>
          </a:p>
          <a:p>
            <a:pPr lvl="1"/>
            <a:endParaRPr lang="fi-FI" sz="1400" dirty="0" smtClean="0"/>
          </a:p>
          <a:p>
            <a:pPr lvl="1"/>
            <a:r>
              <a:rPr lang="fi-FI" sz="1400" b="1" dirty="0" smtClean="0">
                <a:solidFill>
                  <a:srgbClr val="4472C4"/>
                </a:solidFill>
              </a:rPr>
              <a:t>Asiakassuunnitelman sisältö (kuntien asiakastietojärjestelmissä; kunnan palveluiden sisältö ja kunnan asiakkaat),</a:t>
            </a:r>
            <a:r>
              <a:rPr lang="fi-FI" sz="1400" dirty="0" smtClean="0">
                <a:solidFill>
                  <a:srgbClr val="4472C4"/>
                </a:solidFill>
              </a:rPr>
              <a:t> laajuus/syvyys ja jatko-ohjaus (päätöksenteko ja kirjaaminen); mitä pitäisi olla toiminnan kannalta (myös lakiluonnos puutteellinen tältä osin)</a:t>
            </a:r>
          </a:p>
          <a:p>
            <a:pPr lvl="1"/>
            <a:endParaRPr lang="fi-FI" sz="1400" dirty="0" smtClean="0">
              <a:solidFill>
                <a:srgbClr val="4472C4"/>
              </a:solidFill>
            </a:endParaRPr>
          </a:p>
          <a:p>
            <a:pPr lvl="1"/>
            <a:r>
              <a:rPr lang="fi-FI" sz="1400" dirty="0"/>
              <a:t>I</a:t>
            </a:r>
            <a:r>
              <a:rPr lang="fi-FI" sz="1400" dirty="0" smtClean="0"/>
              <a:t>äkkäiden palvelukriteerit </a:t>
            </a:r>
            <a:r>
              <a:rPr lang="fi-FI" sz="1400" dirty="0" err="1" smtClean="0"/>
              <a:t>sosiaali</a:t>
            </a:r>
            <a:r>
              <a:rPr lang="fi-FI" sz="1400" dirty="0" smtClean="0"/>
              <a:t>- ja omaishoidon lainsäädännön puitteissa RAI </a:t>
            </a:r>
            <a:r>
              <a:rPr lang="fi-FI" sz="1400" dirty="0" err="1" smtClean="0"/>
              <a:t>Screener</a:t>
            </a:r>
            <a:r>
              <a:rPr lang="fi-FI" sz="1400" dirty="0" smtClean="0"/>
              <a:t> – arviointiin perustuen</a:t>
            </a:r>
          </a:p>
          <a:p>
            <a:pPr lvl="1"/>
            <a:endParaRPr lang="fi-FI" sz="1400" dirty="0"/>
          </a:p>
          <a:p>
            <a:r>
              <a:rPr lang="fi-FI" sz="1400" dirty="0" smtClean="0"/>
              <a:t>Viranhaltijapäätöksenteko ja </a:t>
            </a:r>
            <a:r>
              <a:rPr lang="fi-FI" sz="1400" dirty="0" err="1" smtClean="0"/>
              <a:t>asiakkuuden</a:t>
            </a:r>
            <a:r>
              <a:rPr lang="fi-FI" sz="1400" dirty="0" smtClean="0"/>
              <a:t> hallinta kuntien asiakastietojärjestelmissä</a:t>
            </a:r>
          </a:p>
        </p:txBody>
      </p:sp>
      <p:sp>
        <p:nvSpPr>
          <p:cNvPr id="4" name="Päivämäärän paikkamerkki 3"/>
          <p:cNvSpPr>
            <a:spLocks noGrp="1"/>
          </p:cNvSpPr>
          <p:nvPr>
            <p:ph type="dt" sz="half" idx="10"/>
          </p:nvPr>
        </p:nvSpPr>
        <p:spPr/>
        <p:txBody>
          <a:bodyPr/>
          <a:lstStyle/>
          <a:p>
            <a:fld id="{0A2ADEE3-D236-4307-9475-2B34B782F69C}"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24</a:t>
            </a:fld>
            <a:endParaRPr lang="fi-FI" dirty="0">
              <a:solidFill>
                <a:srgbClr val="484A4B">
                  <a:lumMod val="65000"/>
                  <a:lumOff val="35000"/>
                </a:srgbClr>
              </a:solidFill>
            </a:endParaRPr>
          </a:p>
        </p:txBody>
      </p:sp>
    </p:spTree>
    <p:extLst>
      <p:ext uri="{BB962C8B-B14F-4D97-AF65-F5344CB8AC3E}">
        <p14:creationId xmlns:p14="http://schemas.microsoft.com/office/powerpoint/2010/main" val="203647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5073" y="1044506"/>
            <a:ext cx="8229600" cy="445169"/>
          </a:xfrm>
        </p:spPr>
        <p:txBody>
          <a:bodyPr>
            <a:normAutofit fontScale="90000"/>
          </a:bodyPr>
          <a:lstStyle/>
          <a:p>
            <a:r>
              <a:rPr lang="fi-FI" dirty="0" smtClean="0"/>
              <a:t>KomPAssi mallin tuloksia (8/2018): </a:t>
            </a:r>
            <a:endParaRPr lang="fi-FI" dirty="0"/>
          </a:p>
        </p:txBody>
      </p:sp>
      <p:sp>
        <p:nvSpPr>
          <p:cNvPr id="3" name="Sisällön paikkamerkki 2"/>
          <p:cNvSpPr>
            <a:spLocks noGrp="1"/>
          </p:cNvSpPr>
          <p:nvPr>
            <p:ph idx="1"/>
          </p:nvPr>
        </p:nvSpPr>
        <p:spPr>
          <a:xfrm>
            <a:off x="199870" y="1882861"/>
            <a:ext cx="8229600" cy="4036706"/>
          </a:xfrm>
        </p:spPr>
        <p:txBody>
          <a:bodyPr>
            <a:normAutofit fontScale="85000" lnSpcReduction="20000"/>
          </a:bodyPr>
          <a:lstStyle/>
          <a:p>
            <a:r>
              <a:rPr lang="fi-FI" dirty="0" smtClean="0"/>
              <a:t>Yksi yhteydenottonumero (ruotsin- ja suomenkielinen numero)</a:t>
            </a:r>
          </a:p>
          <a:p>
            <a:pPr lvl="1"/>
            <a:r>
              <a:rPr lang="fi-FI" i="1" dirty="0"/>
              <a:t>L</a:t>
            </a:r>
            <a:r>
              <a:rPr lang="fi-FI" i="1" dirty="0" smtClean="0"/>
              <a:t>ähes 11 000 </a:t>
            </a:r>
            <a:r>
              <a:rPr lang="fi-FI" i="1" dirty="0"/>
              <a:t>puhelua kokonaisuudessa, yli 2000 per kuukausi </a:t>
            </a:r>
            <a:r>
              <a:rPr lang="fi-FI" i="1" dirty="0" smtClean="0"/>
              <a:t>(paitsi heinäkuu, silloinkin </a:t>
            </a:r>
            <a:r>
              <a:rPr lang="fi-FI" i="1" dirty="0"/>
              <a:t>yli </a:t>
            </a:r>
            <a:r>
              <a:rPr lang="fi-FI" i="1" dirty="0" smtClean="0"/>
              <a:t>1700)</a:t>
            </a:r>
            <a:endParaRPr lang="fi-FI" dirty="0"/>
          </a:p>
          <a:p>
            <a:pPr marL="0" indent="0">
              <a:buNone/>
            </a:pPr>
            <a:endParaRPr lang="fi-FI" dirty="0" smtClean="0"/>
          </a:p>
          <a:p>
            <a:r>
              <a:rPr lang="fi-FI" dirty="0" smtClean="0"/>
              <a:t>Laajemmat hartiat tuottaa palvelua</a:t>
            </a:r>
          </a:p>
          <a:p>
            <a:pPr lvl="1"/>
            <a:r>
              <a:rPr lang="fi-FI" dirty="0" smtClean="0"/>
              <a:t>Poissaolot, </a:t>
            </a:r>
            <a:r>
              <a:rPr lang="fi-FI" dirty="0" err="1" smtClean="0"/>
              <a:t>sijaistukset</a:t>
            </a:r>
            <a:r>
              <a:rPr lang="fi-FI" dirty="0" smtClean="0"/>
              <a:t>, kesäsulut pienenevät</a:t>
            </a:r>
          </a:p>
          <a:p>
            <a:pPr lvl="2"/>
            <a:r>
              <a:rPr lang="fi-FI" i="1" dirty="0" smtClean="0"/>
              <a:t>Kesällä 2018 </a:t>
            </a:r>
            <a:r>
              <a:rPr lang="fi-FI" i="1" dirty="0" err="1" smtClean="0"/>
              <a:t>KomPAssi</a:t>
            </a:r>
            <a:r>
              <a:rPr lang="fi-FI" i="1" dirty="0" smtClean="0"/>
              <a:t>- puhelin oli auki muutaman kunnan voimin</a:t>
            </a:r>
          </a:p>
          <a:p>
            <a:pPr lvl="2"/>
            <a:r>
              <a:rPr lang="fi-FI" i="1" dirty="0" smtClean="0"/>
              <a:t>Ei ole jouduttu sulkemaan palvelua poissaolojen takia</a:t>
            </a:r>
          </a:p>
          <a:p>
            <a:pPr lvl="2"/>
            <a:r>
              <a:rPr lang="fi-FI" i="1" dirty="0"/>
              <a:t>Kuntien ilmoittamilla neuvonnan </a:t>
            </a:r>
            <a:r>
              <a:rPr lang="fi-FI" i="1" dirty="0" smtClean="0"/>
              <a:t>henkilöresursseilla </a:t>
            </a:r>
            <a:r>
              <a:rPr lang="fi-FI" i="1" dirty="0"/>
              <a:t>(2017 alkuvuosi) saataisiin 4 asiakasohjaajaa vastaamaan virka-aikaan </a:t>
            </a:r>
            <a:r>
              <a:rPr lang="fi-FI" i="1" dirty="0" smtClean="0"/>
              <a:t>neuvontapuhelimeen, mikäli kaikki osallistuvat</a:t>
            </a:r>
            <a:endParaRPr lang="fi-FI" i="1" dirty="0"/>
          </a:p>
          <a:p>
            <a:pPr lvl="2"/>
            <a:endParaRPr lang="fi-FI" i="1" dirty="0" smtClean="0"/>
          </a:p>
          <a:p>
            <a:r>
              <a:rPr lang="fi-FI" dirty="0" smtClean="0"/>
              <a:t>Nopea vastausaika</a:t>
            </a:r>
          </a:p>
          <a:p>
            <a:pPr lvl="2"/>
            <a:r>
              <a:rPr lang="fi-FI" i="1" dirty="0" smtClean="0"/>
              <a:t>Tällä hetkellä keskimäärin 9 sekuntia</a:t>
            </a:r>
          </a:p>
          <a:p>
            <a:pPr lvl="2"/>
            <a:endParaRPr lang="fi-FI" i="1" dirty="0" smtClean="0"/>
          </a:p>
          <a:p>
            <a:r>
              <a:rPr lang="fi-FI" dirty="0" smtClean="0"/>
              <a:t>Kaksikielinen palvelu koko maakunnassa</a:t>
            </a:r>
          </a:p>
          <a:p>
            <a:pPr marL="685784" lvl="2" indent="0">
              <a:buNone/>
            </a:pPr>
            <a:endParaRPr lang="fi-FI" i="1" dirty="0"/>
          </a:p>
          <a:p>
            <a:r>
              <a:rPr lang="fi-FI" dirty="0" smtClean="0"/>
              <a:t>Tietoa arvioiduista asiakkaista ja toimintakyvystä suhteessa myönnettyihin palveluihin </a:t>
            </a:r>
          </a:p>
          <a:p>
            <a:pPr lvl="2"/>
            <a:endParaRPr lang="fi-FI" dirty="0" smtClean="0"/>
          </a:p>
          <a:p>
            <a:pPr marL="685784" lvl="2" indent="0">
              <a:buNone/>
            </a:pPr>
            <a:endParaRPr lang="fi-FI" i="1" dirty="0" smtClean="0"/>
          </a:p>
          <a:p>
            <a:pPr lvl="2"/>
            <a:endParaRPr lang="fi-FI" i="1" dirty="0"/>
          </a:p>
          <a:p>
            <a:pPr lvl="1"/>
            <a:endParaRPr lang="fi-FI" i="1" dirty="0" smtClean="0"/>
          </a:p>
          <a:p>
            <a:pPr lvl="2"/>
            <a:endParaRPr lang="fi-FI" i="1" dirty="0"/>
          </a:p>
          <a:p>
            <a:pPr marL="0" indent="0">
              <a:buNone/>
            </a:pPr>
            <a:endParaRPr lang="fi-FI" i="1" dirty="0"/>
          </a:p>
          <a:p>
            <a:pPr marL="0" indent="0">
              <a:buNone/>
            </a:pPr>
            <a:endParaRPr lang="fi-FI" dirty="0" smtClean="0"/>
          </a:p>
          <a:p>
            <a:endParaRPr lang="fi-FI" dirty="0" smtClean="0"/>
          </a:p>
          <a:p>
            <a:endParaRPr lang="fi-FI" dirty="0"/>
          </a:p>
        </p:txBody>
      </p:sp>
      <p:sp>
        <p:nvSpPr>
          <p:cNvPr id="4" name="Päivämäärän paikkamerkki 3"/>
          <p:cNvSpPr>
            <a:spLocks noGrp="1"/>
          </p:cNvSpPr>
          <p:nvPr>
            <p:ph type="dt" sz="half" idx="10"/>
          </p:nvPr>
        </p:nvSpPr>
        <p:spPr/>
        <p:txBody>
          <a:bodyPr/>
          <a:lstStyle/>
          <a:p>
            <a:fld id="{E3D97A6B-2F8A-4E77-9BF5-88CAD8DF8982}"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25</a:t>
            </a:fld>
            <a:endParaRPr lang="fi-FI" dirty="0">
              <a:solidFill>
                <a:srgbClr val="484A4B">
                  <a:lumMod val="65000"/>
                  <a:lumOff val="35000"/>
                </a:srgbClr>
              </a:solidFill>
            </a:endParaRPr>
          </a:p>
        </p:txBody>
      </p:sp>
    </p:spTree>
    <p:extLst>
      <p:ext uri="{BB962C8B-B14F-4D97-AF65-F5344CB8AC3E}">
        <p14:creationId xmlns:p14="http://schemas.microsoft.com/office/powerpoint/2010/main" val="340455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Minkä vuoksi otettu yhteyttä huhtikuu – elokuu 2018</a:t>
            </a:r>
            <a:endParaRPr lang="fi-FI" dirty="0"/>
          </a:p>
        </p:txBody>
      </p:sp>
      <p:sp>
        <p:nvSpPr>
          <p:cNvPr id="4" name="Päivämäärän paikkamerkki 3"/>
          <p:cNvSpPr>
            <a:spLocks noGrp="1"/>
          </p:cNvSpPr>
          <p:nvPr>
            <p:ph type="dt" sz="half" idx="10"/>
          </p:nvPr>
        </p:nvSpPr>
        <p:spPr/>
        <p:txBody>
          <a:bodyPr/>
          <a:lstStyle/>
          <a:p>
            <a:fld id="{E3D97A6B-2F8A-4E77-9BF5-88CAD8DF8982}"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26</a:t>
            </a:fld>
            <a:endParaRPr lang="fi-FI" dirty="0">
              <a:solidFill>
                <a:srgbClr val="484A4B">
                  <a:lumMod val="65000"/>
                  <a:lumOff val="35000"/>
                </a:srgbClr>
              </a:solidFill>
            </a:endParaRPr>
          </a:p>
        </p:txBody>
      </p:sp>
      <p:graphicFrame>
        <p:nvGraphicFramePr>
          <p:cNvPr id="9" name="Sisällön paikkamerkki 8"/>
          <p:cNvGraphicFramePr>
            <a:graphicFrameLocks noGrp="1"/>
          </p:cNvGraphicFramePr>
          <p:nvPr>
            <p:ph idx="1"/>
            <p:extLst/>
          </p:nvPr>
        </p:nvGraphicFramePr>
        <p:xfrm>
          <a:off x="1259632" y="2278637"/>
          <a:ext cx="6572927" cy="2681392"/>
        </p:xfrm>
        <a:graphic>
          <a:graphicData uri="http://schemas.openxmlformats.org/drawingml/2006/table">
            <a:tbl>
              <a:tblPr/>
              <a:tblGrid>
                <a:gridCol w="5084717"/>
                <a:gridCol w="1488210"/>
              </a:tblGrid>
              <a:tr h="167587">
                <a:tc>
                  <a:txBody>
                    <a:bodyPr/>
                    <a:lstStyle/>
                    <a:p>
                      <a:pPr algn="l" fontAlgn="b"/>
                      <a:r>
                        <a:rPr lang="fi-FI" sz="800" b="0" i="0" u="none" strike="noStrike" dirty="0">
                          <a:solidFill>
                            <a:srgbClr val="000000"/>
                          </a:solidFill>
                          <a:effectLst/>
                          <a:latin typeface="Calibri" panose="020F0502020204030204" pitchFamily="34" charset="0"/>
                        </a:rPr>
                        <a:t>Yhteydenoton syy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800" b="0" i="0" u="none" strike="noStrike">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Yhteensä</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A) Apua ja palveluita kotiin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900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B) Asuminen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222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dirty="0">
                          <a:solidFill>
                            <a:srgbClr val="000000"/>
                          </a:solidFill>
                          <a:effectLst/>
                          <a:latin typeface="Calibri" panose="020F0502020204030204" pitchFamily="34" charset="0"/>
                        </a:rPr>
                        <a:t>C) Henkinen hyvinvointi</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37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D) Kodin turvallisuus ja apuvälineet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258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E) Liikenne ja kuljetus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105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F) Liikunta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60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G) Omaishoito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52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H) Raha-asiat ja tulevaisuuden turvaaminen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150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I) Ruoka ja ravitsemus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355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J) Seura, ajanviete ja harrastukset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216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K) Terveys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190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L) KRIISI</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0" i="0" u="none" strike="noStrike">
                          <a:solidFill>
                            <a:srgbClr val="000000"/>
                          </a:solidFill>
                          <a:effectLst/>
                          <a:latin typeface="Calibri" panose="020F0502020204030204" pitchFamily="34" charset="0"/>
                        </a:rPr>
                        <a:t>muu syy, mikä?</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303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7">
                <a:tc>
                  <a:txBody>
                    <a:bodyPr/>
                    <a:lstStyle/>
                    <a:p>
                      <a:pPr algn="l" fontAlgn="b"/>
                      <a:r>
                        <a:rPr lang="fi-FI" sz="800" b="1" i="0" u="none" strike="noStrike">
                          <a:solidFill>
                            <a:srgbClr val="000000"/>
                          </a:solidFill>
                          <a:effectLst/>
                          <a:latin typeface="Calibri" panose="020F0502020204030204" pitchFamily="34" charset="0"/>
                        </a:rPr>
                        <a:t>Yhteensä</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1" i="0" u="none" strike="noStrike" dirty="0">
                          <a:solidFill>
                            <a:srgbClr val="000000"/>
                          </a:solidFill>
                          <a:effectLst/>
                          <a:latin typeface="Calibri" panose="020F0502020204030204" pitchFamily="34" charset="0"/>
                        </a:rPr>
                        <a:t>2858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196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E3D97A6B-2F8A-4E77-9BF5-88CAD8DF8982}"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27</a:t>
            </a:fld>
            <a:endParaRPr lang="fi-FI" dirty="0">
              <a:solidFill>
                <a:srgbClr val="484A4B">
                  <a:lumMod val="65000"/>
                  <a:lumOff val="35000"/>
                </a:srgbClr>
              </a:solidFill>
            </a:endParaRPr>
          </a:p>
        </p:txBody>
      </p:sp>
      <p:graphicFrame>
        <p:nvGraphicFramePr>
          <p:cNvPr id="9" name="Objekti 8"/>
          <p:cNvGraphicFramePr>
            <a:graphicFrameLocks noChangeAspect="1"/>
          </p:cNvGraphicFramePr>
          <p:nvPr>
            <p:extLst/>
          </p:nvPr>
        </p:nvGraphicFramePr>
        <p:xfrm>
          <a:off x="307363" y="1672146"/>
          <a:ext cx="8483495" cy="3579117"/>
        </p:xfrm>
        <a:graphic>
          <a:graphicData uri="http://schemas.openxmlformats.org/presentationml/2006/ole">
            <mc:AlternateContent xmlns:mc="http://schemas.openxmlformats.org/markup-compatibility/2006">
              <mc:Choice xmlns:v="urn:schemas-microsoft-com:vml" Requires="v">
                <p:oleObj spid="_x0000_s1188" name="Laskentataulukko" r:id="rId4" imgW="8858199" imgH="3248100" progId="Excel.Sheet.12">
                  <p:embed/>
                </p:oleObj>
              </mc:Choice>
              <mc:Fallback>
                <p:oleObj name="Laskentataulukko" r:id="rId4" imgW="8858199" imgH="3248100" progId="Excel.Sheet.12">
                  <p:embed/>
                  <p:pic>
                    <p:nvPicPr>
                      <p:cNvPr id="0" name=""/>
                      <p:cNvPicPr/>
                      <p:nvPr/>
                    </p:nvPicPr>
                    <p:blipFill>
                      <a:blip r:embed="rId5"/>
                      <a:stretch>
                        <a:fillRect/>
                      </a:stretch>
                    </p:blipFill>
                    <p:spPr>
                      <a:xfrm>
                        <a:off x="307363" y="1672146"/>
                        <a:ext cx="8483495" cy="3579117"/>
                      </a:xfrm>
                      <a:prstGeom prst="rect">
                        <a:avLst/>
                      </a:prstGeom>
                    </p:spPr>
                  </p:pic>
                </p:oleObj>
              </mc:Fallback>
            </mc:AlternateContent>
          </a:graphicData>
        </a:graphic>
      </p:graphicFrame>
    </p:spTree>
    <p:extLst>
      <p:ext uri="{BB962C8B-B14F-4D97-AF65-F5344CB8AC3E}">
        <p14:creationId xmlns:p14="http://schemas.microsoft.com/office/powerpoint/2010/main" val="27930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43549"/>
            <a:ext cx="7886700" cy="463923"/>
          </a:xfrm>
        </p:spPr>
        <p:txBody>
          <a:bodyPr>
            <a:normAutofit fontScale="90000"/>
          </a:bodyPr>
          <a:lstStyle/>
          <a:p>
            <a:r>
              <a:rPr lang="fi-FI" sz="1800" dirty="0"/>
              <a:t>RAI Toimintakykymittari ja palvelutarpeen </a:t>
            </a:r>
            <a:r>
              <a:rPr lang="fi-FI" sz="1800" dirty="0" smtClean="0"/>
              <a:t>luonne </a:t>
            </a:r>
            <a:br>
              <a:rPr lang="fi-FI" sz="1800" dirty="0" smtClean="0"/>
            </a:br>
            <a:r>
              <a:rPr lang="fi-FI" sz="1800" dirty="0" smtClean="0"/>
              <a:t>palvelutarpeen arvioinnin saaneilla asiakkailla</a:t>
            </a:r>
            <a:r>
              <a:rPr lang="fi-FI" sz="1800" dirty="0"/>
              <a:t/>
            </a:r>
            <a:br>
              <a:rPr lang="fi-FI" sz="1800" dirty="0"/>
            </a:br>
            <a:r>
              <a:rPr lang="fi-FI" sz="900" dirty="0"/>
              <a:t>Tilasto pilotin ajalta: palvelutarpeen arviointeja 150</a:t>
            </a:r>
          </a:p>
        </p:txBody>
      </p:sp>
      <p:graphicFrame>
        <p:nvGraphicFramePr>
          <p:cNvPr id="5" name="Sisällön paikkamerkki 4"/>
          <p:cNvGraphicFramePr>
            <a:graphicFrameLocks noGrp="1"/>
          </p:cNvGraphicFramePr>
          <p:nvPr>
            <p:ph idx="1"/>
            <p:extLst/>
          </p:nvPr>
        </p:nvGraphicFramePr>
        <p:xfrm>
          <a:off x="2496381" y="1929454"/>
          <a:ext cx="3930938" cy="2983629"/>
        </p:xfrm>
        <a:graphic>
          <a:graphicData uri="http://schemas.openxmlformats.org/drawingml/2006/table">
            <a:tbl>
              <a:tblPr>
                <a:tableStyleId>{5C22544A-7EE6-4342-B048-85BDC9FD1C3A}</a:tableStyleId>
              </a:tblPr>
              <a:tblGrid>
                <a:gridCol w="1588148"/>
                <a:gridCol w="838842"/>
                <a:gridCol w="637673"/>
                <a:gridCol w="866275"/>
              </a:tblGrid>
              <a:tr h="695294">
                <a:tc>
                  <a:txBody>
                    <a:bodyPr/>
                    <a:lstStyle/>
                    <a:p>
                      <a:pPr algn="l" fontAlgn="b"/>
                      <a:r>
                        <a:rPr lang="fi-FI" sz="1100" u="none" strike="noStrike" dirty="0" smtClean="0">
                          <a:effectLst/>
                        </a:rPr>
                        <a:t>Sääntö: MAPLe_5 - Palvelutarpeiden luonne on </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a:effectLst/>
                        </a:rPr>
                        <a:t>%</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a:effectLst/>
                        </a:rPr>
                        <a:t>Osumia</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a:effectLst/>
                        </a:rPr>
                        <a:t>Yhteensä</a:t>
                      </a:r>
                      <a:endParaRPr lang="fi-FI" sz="1100" b="0" i="0" u="none" strike="noStrike" dirty="0">
                        <a:solidFill>
                          <a:srgbClr val="000000"/>
                        </a:solidFill>
                        <a:effectLst/>
                        <a:latin typeface="Calibri" panose="020F0502020204030204" pitchFamily="34" charset="0"/>
                      </a:endParaRPr>
                    </a:p>
                  </a:txBody>
                  <a:tcPr marL="7144" marR="7144" marT="7144" marB="0" anchor="b"/>
                </a:tc>
              </a:tr>
              <a:tr h="457667">
                <a:tc>
                  <a:txBody>
                    <a:bodyPr/>
                    <a:lstStyle/>
                    <a:p>
                      <a:pPr algn="l" fontAlgn="b"/>
                      <a:r>
                        <a:rPr lang="fi-FI" sz="1100" u="none" strike="noStrike" dirty="0" smtClean="0">
                          <a:effectLst/>
                        </a:rPr>
                        <a:t>1 </a:t>
                      </a:r>
                      <a:r>
                        <a:rPr lang="fi-FI" sz="1100" u="none" strike="noStrike" dirty="0">
                          <a:effectLst/>
                        </a:rPr>
                        <a:t>- Vähäinen</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smtClean="0">
                          <a:effectLst/>
                        </a:rPr>
                        <a:t>20,7%</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b="0" i="0" u="none" strike="noStrike" dirty="0" smtClean="0">
                          <a:solidFill>
                            <a:schemeClr val="dk1"/>
                          </a:solidFill>
                          <a:effectLst/>
                          <a:latin typeface="+mn-lt"/>
                        </a:rPr>
                        <a:t>31</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b="0" i="0" u="none" strike="noStrike" dirty="0" smtClean="0">
                          <a:solidFill>
                            <a:schemeClr val="dk1"/>
                          </a:solidFill>
                          <a:effectLst/>
                          <a:latin typeface="+mn-lt"/>
                        </a:rPr>
                        <a:t>150</a:t>
                      </a:r>
                      <a:endParaRPr lang="fi-FI" sz="1100" b="0" i="0" u="none" strike="noStrike" dirty="0">
                        <a:solidFill>
                          <a:srgbClr val="000000"/>
                        </a:solidFill>
                        <a:effectLst/>
                        <a:latin typeface="Calibri" panose="020F0502020204030204" pitchFamily="34" charset="0"/>
                      </a:endParaRPr>
                    </a:p>
                  </a:txBody>
                  <a:tcPr marL="7144" marR="7144" marT="7144" marB="0" anchor="b"/>
                </a:tc>
              </a:tr>
              <a:tr h="457667">
                <a:tc>
                  <a:txBody>
                    <a:bodyPr/>
                    <a:lstStyle/>
                    <a:p>
                      <a:pPr algn="l" fontAlgn="b"/>
                      <a:r>
                        <a:rPr lang="fi-FI" sz="1100" u="none" strike="noStrike" dirty="0" smtClean="0">
                          <a:effectLst/>
                        </a:rPr>
                        <a:t>2 </a:t>
                      </a:r>
                      <a:r>
                        <a:rPr lang="fi-FI" sz="1100" u="none" strike="noStrike" dirty="0">
                          <a:effectLst/>
                        </a:rPr>
                        <a:t>- Lievä</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smtClean="0">
                          <a:effectLst/>
                        </a:rPr>
                        <a:t>7,3%</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b="0" i="0" u="none" strike="noStrike" dirty="0" smtClean="0">
                          <a:solidFill>
                            <a:schemeClr val="dk1"/>
                          </a:solidFill>
                          <a:effectLst/>
                          <a:latin typeface="+mn-lt"/>
                        </a:rPr>
                        <a:t>11</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b="0" i="0" u="none" strike="noStrike" dirty="0" smtClean="0">
                          <a:solidFill>
                            <a:schemeClr val="dk1"/>
                          </a:solidFill>
                          <a:effectLst/>
                          <a:latin typeface="+mn-lt"/>
                        </a:rPr>
                        <a:t>150</a:t>
                      </a:r>
                      <a:endParaRPr lang="fi-FI" sz="1100" b="0" i="0" u="none" strike="noStrike" dirty="0">
                        <a:solidFill>
                          <a:srgbClr val="000000"/>
                        </a:solidFill>
                        <a:effectLst/>
                        <a:latin typeface="Calibri" panose="020F0502020204030204" pitchFamily="34" charset="0"/>
                      </a:endParaRPr>
                    </a:p>
                  </a:txBody>
                  <a:tcPr marL="7144" marR="7144" marT="7144" marB="0" anchor="b"/>
                </a:tc>
              </a:tr>
              <a:tr h="457667">
                <a:tc>
                  <a:txBody>
                    <a:bodyPr/>
                    <a:lstStyle/>
                    <a:p>
                      <a:pPr algn="l" fontAlgn="b"/>
                      <a:r>
                        <a:rPr lang="fi-FI" sz="1100" u="none" strike="noStrike" dirty="0" smtClean="0">
                          <a:effectLst/>
                        </a:rPr>
                        <a:t>3 </a:t>
                      </a:r>
                      <a:r>
                        <a:rPr lang="fi-FI" sz="1100" u="none" strike="noStrike" dirty="0">
                          <a:effectLst/>
                        </a:rPr>
                        <a:t>- Kohtalainen</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smtClean="0">
                          <a:effectLst/>
                        </a:rPr>
                        <a:t>22,7%</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b="0" i="0" u="none" strike="noStrike" dirty="0" smtClean="0">
                          <a:solidFill>
                            <a:schemeClr val="dk1"/>
                          </a:solidFill>
                          <a:effectLst/>
                          <a:latin typeface="+mn-lt"/>
                        </a:rPr>
                        <a:t>34</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smtClean="0">
                          <a:effectLst/>
                        </a:rPr>
                        <a:t>150</a:t>
                      </a:r>
                      <a:endParaRPr lang="fi-FI" sz="1100" b="0" i="0" u="none" strike="noStrike" dirty="0">
                        <a:solidFill>
                          <a:srgbClr val="000000"/>
                        </a:solidFill>
                        <a:effectLst/>
                        <a:latin typeface="Calibri" panose="020F0502020204030204" pitchFamily="34" charset="0"/>
                      </a:endParaRPr>
                    </a:p>
                  </a:txBody>
                  <a:tcPr marL="7144" marR="7144" marT="7144" marB="0" anchor="b"/>
                </a:tc>
              </a:tr>
              <a:tr h="457667">
                <a:tc>
                  <a:txBody>
                    <a:bodyPr/>
                    <a:lstStyle/>
                    <a:p>
                      <a:pPr algn="l" fontAlgn="b"/>
                      <a:r>
                        <a:rPr lang="fi-FI" sz="1100" u="none" strike="noStrike" dirty="0" smtClean="0">
                          <a:effectLst/>
                        </a:rPr>
                        <a:t>4 </a:t>
                      </a:r>
                      <a:r>
                        <a:rPr lang="fi-FI" sz="1100" u="none" strike="noStrike" dirty="0">
                          <a:effectLst/>
                        </a:rPr>
                        <a:t>- Suuri</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smtClean="0">
                          <a:effectLst/>
                        </a:rPr>
                        <a:t>31,3%</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b="0" i="0" u="none" strike="noStrike" dirty="0" smtClean="0">
                          <a:solidFill>
                            <a:schemeClr val="dk1"/>
                          </a:solidFill>
                          <a:effectLst/>
                          <a:latin typeface="+mn-lt"/>
                        </a:rPr>
                        <a:t>47</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smtClean="0">
                          <a:effectLst/>
                        </a:rPr>
                        <a:t>150</a:t>
                      </a:r>
                      <a:endParaRPr lang="fi-FI" sz="1100" b="0" i="0" u="none" strike="noStrike" dirty="0">
                        <a:solidFill>
                          <a:srgbClr val="000000"/>
                        </a:solidFill>
                        <a:effectLst/>
                        <a:latin typeface="Calibri" panose="020F0502020204030204" pitchFamily="34" charset="0"/>
                      </a:endParaRPr>
                    </a:p>
                  </a:txBody>
                  <a:tcPr marL="7144" marR="7144" marT="7144" marB="0" anchor="b"/>
                </a:tc>
              </a:tr>
              <a:tr h="457667">
                <a:tc>
                  <a:txBody>
                    <a:bodyPr/>
                    <a:lstStyle/>
                    <a:p>
                      <a:pPr algn="l" fontAlgn="b"/>
                      <a:r>
                        <a:rPr lang="fi-FI" sz="1100" u="none" strike="noStrike" dirty="0" smtClean="0">
                          <a:effectLst/>
                        </a:rPr>
                        <a:t>5 </a:t>
                      </a:r>
                      <a:r>
                        <a:rPr lang="fi-FI" sz="1100" u="none" strike="noStrike" dirty="0">
                          <a:effectLst/>
                        </a:rPr>
                        <a:t>- Erittäin suuri</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smtClean="0">
                          <a:effectLst/>
                        </a:rPr>
                        <a:t>18%</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smtClean="0">
                          <a:effectLst/>
                        </a:rPr>
                        <a:t>27</a:t>
                      </a:r>
                      <a:endParaRPr lang="fi-FI"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fi-FI" sz="1100" u="none" strike="noStrike" dirty="0" smtClean="0">
                          <a:effectLst/>
                        </a:rPr>
                        <a:t>150</a:t>
                      </a:r>
                      <a:endParaRPr lang="fi-FI" sz="1100" b="0" i="0" u="none" strike="noStrike" dirty="0">
                        <a:solidFill>
                          <a:srgbClr val="000000"/>
                        </a:solidFill>
                        <a:effectLst/>
                        <a:latin typeface="Calibri" panose="020F0502020204030204" pitchFamily="34" charset="0"/>
                      </a:endParaRPr>
                    </a:p>
                  </a:txBody>
                  <a:tcPr marL="7144" marR="7144" marT="7144" marB="0" anchor="b"/>
                </a:tc>
              </a:tr>
            </a:tbl>
          </a:graphicData>
        </a:graphic>
      </p:graphicFrame>
      <p:sp>
        <p:nvSpPr>
          <p:cNvPr id="7" name="Ellipsi 6"/>
          <p:cNvSpPr/>
          <p:nvPr/>
        </p:nvSpPr>
        <p:spPr>
          <a:xfrm>
            <a:off x="2161903" y="2073083"/>
            <a:ext cx="1929809" cy="645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rgbClr val="FFFFFF"/>
              </a:solidFill>
            </a:endParaRPr>
          </a:p>
        </p:txBody>
      </p:sp>
    </p:spTree>
    <p:extLst>
      <p:ext uri="{BB962C8B-B14F-4D97-AF65-F5344CB8AC3E}">
        <p14:creationId xmlns:p14="http://schemas.microsoft.com/office/powerpoint/2010/main" val="750819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1402874" y="4362619"/>
            <a:ext cx="6487969" cy="1790700"/>
          </a:xfrm>
        </p:spPr>
        <p:txBody>
          <a:bodyPr/>
          <a:lstStyle/>
          <a:p>
            <a:pPr algn="ctr"/>
            <a:r>
              <a:rPr lang="fi-FI" dirty="0" smtClean="0">
                <a:solidFill>
                  <a:schemeClr val="bg1"/>
                </a:solidFill>
              </a:rPr>
              <a:t>2. KomPAssi -</a:t>
            </a:r>
            <a:br>
              <a:rPr lang="fi-FI" dirty="0" smtClean="0">
                <a:solidFill>
                  <a:schemeClr val="bg1"/>
                </a:solidFill>
              </a:rPr>
            </a:br>
            <a:r>
              <a:rPr lang="fi-FI" dirty="0" smtClean="0">
                <a:solidFill>
                  <a:schemeClr val="bg1"/>
                </a:solidFill>
              </a:rPr>
              <a:t>Yli 65-vuotiaiden </a:t>
            </a:r>
            <a:r>
              <a:rPr lang="fi-FI" dirty="0">
                <a:solidFill>
                  <a:schemeClr val="bg1"/>
                </a:solidFill>
              </a:rPr>
              <a:t>o</a:t>
            </a:r>
            <a:r>
              <a:rPr lang="fi-FI" dirty="0" smtClean="0">
                <a:solidFill>
                  <a:schemeClr val="bg1"/>
                </a:solidFill>
              </a:rPr>
              <a:t>maishoidon palveluiden kehittäminen</a:t>
            </a:r>
            <a:br>
              <a:rPr lang="fi-FI" dirty="0" smtClean="0">
                <a:solidFill>
                  <a:schemeClr val="bg1"/>
                </a:solidFill>
              </a:rPr>
            </a:br>
            <a:r>
              <a:rPr lang="fi-FI" dirty="0" smtClean="0">
                <a:solidFill>
                  <a:schemeClr val="bg1"/>
                </a:solidFill>
              </a:rPr>
              <a:t/>
            </a:r>
            <a:br>
              <a:rPr lang="fi-FI" dirty="0" smtClean="0">
                <a:solidFill>
                  <a:schemeClr val="bg1"/>
                </a:solidFill>
              </a:rPr>
            </a:br>
            <a:endParaRPr lang="fi-FI" dirty="0">
              <a:solidFill>
                <a:schemeClr val="bg1"/>
              </a:solidFill>
            </a:endParaRPr>
          </a:p>
        </p:txBody>
      </p:sp>
      <p:sp>
        <p:nvSpPr>
          <p:cNvPr id="4" name="Alaotsikko 3"/>
          <p:cNvSpPr>
            <a:spLocks noGrp="1"/>
          </p:cNvSpPr>
          <p:nvPr>
            <p:ph type="subTitle" idx="1"/>
          </p:nvPr>
        </p:nvSpPr>
        <p:spPr/>
        <p:txBody>
          <a:bodyPr/>
          <a:lstStyle/>
          <a:p>
            <a:endParaRPr lang="fi-FI"/>
          </a:p>
        </p:txBody>
      </p:sp>
    </p:spTree>
    <p:extLst>
      <p:ext uri="{BB962C8B-B14F-4D97-AF65-F5344CB8AC3E}">
        <p14:creationId xmlns:p14="http://schemas.microsoft.com/office/powerpoint/2010/main" val="401880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74491" y="631890"/>
            <a:ext cx="8229600" cy="656374"/>
          </a:xfrm>
        </p:spPr>
        <p:txBody>
          <a:bodyPr>
            <a:normAutofit fontScale="90000"/>
          </a:bodyPr>
          <a:lstStyle/>
          <a:p>
            <a:r>
              <a:rPr lang="fi-FI" dirty="0" smtClean="0"/>
              <a:t/>
            </a:r>
            <a:br>
              <a:rPr lang="fi-FI" dirty="0" smtClean="0"/>
            </a:br>
            <a:r>
              <a:rPr lang="fi-FI" dirty="0"/>
              <a:t/>
            </a:r>
            <a:br>
              <a:rPr lang="fi-FI" dirty="0"/>
            </a:br>
            <a:r>
              <a:rPr lang="fi-FI" dirty="0" smtClean="0"/>
              <a:t/>
            </a:r>
            <a:br>
              <a:rPr lang="fi-FI" dirty="0" smtClean="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smtClean="0"/>
              <a:t>KomPAssi- hankkeen perustiedot: </a:t>
            </a:r>
            <a:br>
              <a:rPr lang="fi-FI" dirty="0" smtClean="0"/>
            </a:br>
            <a:r>
              <a:rPr lang="fi-FI" dirty="0" smtClean="0"/>
              <a:t>Osa kärkihanketta: ”Kehitetään ikäihmisten kotihoitoa ja vahvistetaan kaikenikäisten omaishoitoa 2016 – 2018”</a:t>
            </a:r>
            <a:endParaRPr lang="fi-FI" dirty="0"/>
          </a:p>
        </p:txBody>
      </p:sp>
      <p:sp>
        <p:nvSpPr>
          <p:cNvPr id="3" name="Sisällön paikkamerkki 2"/>
          <p:cNvSpPr>
            <a:spLocks noGrp="1"/>
          </p:cNvSpPr>
          <p:nvPr>
            <p:ph idx="1"/>
          </p:nvPr>
        </p:nvSpPr>
        <p:spPr>
          <a:xfrm>
            <a:off x="271343" y="1451322"/>
            <a:ext cx="8229600" cy="5059479"/>
          </a:xfrm>
        </p:spPr>
        <p:txBody>
          <a:bodyPr>
            <a:normAutofit/>
          </a:bodyPr>
          <a:lstStyle/>
          <a:p>
            <a:r>
              <a:rPr lang="fi-FI" dirty="0" smtClean="0"/>
              <a:t>Hakujulistus 6.5.2016 (STM 2016:32)</a:t>
            </a:r>
          </a:p>
          <a:p>
            <a:pPr lvl="1"/>
            <a:r>
              <a:rPr lang="fi-FI" dirty="0" smtClean="0"/>
              <a:t>Rahoituksella rahoitetaan maakunnan tasoisia kokeiluja</a:t>
            </a:r>
          </a:p>
          <a:p>
            <a:pPr lvl="1"/>
            <a:r>
              <a:rPr lang="fi-FI" dirty="0" smtClean="0"/>
              <a:t>Varsinais-Suomen sisällöksi valikoitui vanhustyön johtajien suunnitelmassa </a:t>
            </a:r>
            <a:r>
              <a:rPr lang="fi-FI" b="1" dirty="0" smtClean="0"/>
              <a:t>”Ikäihmisten palvelujen toimintamallit” </a:t>
            </a:r>
            <a:r>
              <a:rPr lang="fi-FI" dirty="0" smtClean="0"/>
              <a:t>(KAAPO: Keskitetty alueellinen asiakas-/palveluohjaus- toimintamalli) ja </a:t>
            </a:r>
            <a:r>
              <a:rPr lang="fi-FI" b="1" dirty="0" smtClean="0"/>
              <a:t>”Kaikenikäisten omaishoidon vahvistamisen toimintamallit”, </a:t>
            </a:r>
            <a:r>
              <a:rPr lang="fi-FI" dirty="0" smtClean="0"/>
              <a:t>erityisesti omaishoitajien jaksamista tukevat palvelut</a:t>
            </a:r>
          </a:p>
          <a:p>
            <a:pPr lvl="1"/>
            <a:endParaRPr lang="fi-FI" b="1" dirty="0" smtClean="0"/>
          </a:p>
          <a:p>
            <a:pPr lvl="1"/>
            <a:r>
              <a:rPr lang="fi-FI" dirty="0" smtClean="0"/>
              <a:t>KAAPO- määritelmä:</a:t>
            </a:r>
          </a:p>
          <a:p>
            <a:pPr marL="857228" lvl="2" indent="0">
              <a:buNone/>
            </a:pPr>
            <a:r>
              <a:rPr lang="fi-FI" sz="1200" dirty="0"/>
              <a:t>”KAAPO on keskeinen osa maakunnan/itsehallintoalueen ikääntyneiden palvelujärjestelmää. Se on apua tarvitsevan iäkkään henkilön neuvontapiste sekä palvelujen järjestäjä, koordinoija ja asiakkaan palvelupolkujen seuraaja, ml. omaishoito, joka toimii yhteistyössä alueen eri tahojen ammattilaisten ja viranomaisten kanssa. Iäkkäiden palveluntarpeet käsitellään </a:t>
            </a:r>
            <a:r>
              <a:rPr lang="fi-FI" sz="1200" dirty="0" err="1"/>
              <a:t>KAAPOn</a:t>
            </a:r>
            <a:r>
              <a:rPr lang="fi-FI" sz="1200" dirty="0"/>
              <a:t> kautta: vaikka palveluntarve olisi syntynyt muualla (esimerkiksi sairaalassa tai terveyskeskuslääkärin vastaanotolla), </a:t>
            </a:r>
            <a:r>
              <a:rPr lang="fi-FI" sz="1200" dirty="0" err="1"/>
              <a:t>KAAPOlla</a:t>
            </a:r>
            <a:r>
              <a:rPr lang="fi-FI" sz="1200" dirty="0"/>
              <a:t> on silti koordinaatiorooli.” (STM 2016:32</a:t>
            </a:r>
            <a:r>
              <a:rPr lang="fi-FI" sz="1200" dirty="0" smtClean="0"/>
              <a:t>)</a:t>
            </a:r>
          </a:p>
          <a:p>
            <a:pPr marL="857228" lvl="2" indent="0">
              <a:buNone/>
            </a:pPr>
            <a:endParaRPr lang="fi-FI" sz="1200" dirty="0"/>
          </a:p>
          <a:p>
            <a:pPr lvl="1"/>
            <a:r>
              <a:rPr lang="fi-FI" dirty="0" smtClean="0"/>
              <a:t>Hakemus jätetty 31.8.2016</a:t>
            </a:r>
          </a:p>
          <a:p>
            <a:pPr lvl="1"/>
            <a:r>
              <a:rPr lang="fi-FI" dirty="0" smtClean="0"/>
              <a:t>Päätös valtionavustuksen myöntämisestä 12.10.2016</a:t>
            </a:r>
          </a:p>
          <a:p>
            <a:pPr lvl="1"/>
            <a:r>
              <a:rPr lang="fi-FI" dirty="0" smtClean="0"/>
              <a:t>Hankkeen kokonaisbudjetti 2 967 816 eur, valtionavustus 2 374 253 eur</a:t>
            </a:r>
          </a:p>
          <a:p>
            <a:pPr lvl="1"/>
            <a:r>
              <a:rPr lang="fi-FI" dirty="0" smtClean="0"/>
              <a:t>Hanke päättyy 30.11.2018</a:t>
            </a:r>
          </a:p>
          <a:p>
            <a:pPr lvl="1"/>
            <a:endParaRPr lang="fi-FI" dirty="0" smtClean="0"/>
          </a:p>
          <a:p>
            <a:pPr marL="628634" lvl="1" indent="-171446"/>
            <a:endParaRPr lang="fi-FI" sz="1200" dirty="0"/>
          </a:p>
          <a:p>
            <a:pPr lvl="1"/>
            <a:endParaRPr lang="fi-FI" sz="1200" dirty="0"/>
          </a:p>
          <a:p>
            <a:pPr marL="457189" lvl="1" indent="0">
              <a:buNone/>
            </a:pPr>
            <a:endParaRPr lang="fi-FI" dirty="0"/>
          </a:p>
        </p:txBody>
      </p:sp>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3</a:t>
            </a:fld>
            <a:endParaRPr lang="fi-FI" dirty="0">
              <a:solidFill>
                <a:srgbClr val="484A4B">
                  <a:lumMod val="65000"/>
                  <a:lumOff val="35000"/>
                </a:srgbClr>
              </a:solidFill>
            </a:endParaRPr>
          </a:p>
        </p:txBody>
      </p:sp>
      <p:sp>
        <p:nvSpPr>
          <p:cNvPr id="6" name="Alatunnisteen paikkamerkki 5"/>
          <p:cNvSpPr>
            <a:spLocks noGrp="1"/>
          </p:cNvSpPr>
          <p:nvPr>
            <p:ph type="ftr" sz="quarter" idx="3"/>
          </p:nvPr>
        </p:nvSpPr>
        <p:spPr/>
        <p:txBody>
          <a:body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Tree>
    <p:extLst>
      <p:ext uri="{BB962C8B-B14F-4D97-AF65-F5344CB8AC3E}">
        <p14:creationId xmlns:p14="http://schemas.microsoft.com/office/powerpoint/2010/main" val="319006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Omaishoitajan </a:t>
            </a:r>
            <a:r>
              <a:rPr lang="fi-FI" dirty="0"/>
              <a:t>hyvinvointi- ja terveystarkastus</a:t>
            </a:r>
          </a:p>
        </p:txBody>
      </p:sp>
      <p:sp>
        <p:nvSpPr>
          <p:cNvPr id="3" name="Sisällön paikkamerkki 2"/>
          <p:cNvSpPr>
            <a:spLocks noGrp="1"/>
          </p:cNvSpPr>
          <p:nvPr>
            <p:ph idx="1"/>
          </p:nvPr>
        </p:nvSpPr>
        <p:spPr>
          <a:xfrm>
            <a:off x="1239593" y="1711140"/>
            <a:ext cx="6566426" cy="3778834"/>
          </a:xfrm>
        </p:spPr>
        <p:txBody>
          <a:bodyPr/>
          <a:lstStyle/>
          <a:p>
            <a:pPr>
              <a:buFont typeface="Arial" panose="020B0604020202020204" pitchFamily="34" charset="0"/>
              <a:buChar char="•"/>
            </a:pPr>
            <a:r>
              <a:rPr lang="fi-FI" dirty="0"/>
              <a:t>Ikääntyneiden, yli 65-vuotiaden, omaishoitajien hyvinvointi- ja terveystarkastusten kulkua ja sisältöä on yhtenäistetty </a:t>
            </a:r>
            <a:r>
              <a:rPr lang="fi-FI" dirty="0" smtClean="0"/>
              <a:t>saman sisältöisiksi</a:t>
            </a:r>
            <a:r>
              <a:rPr lang="fi-FI" dirty="0"/>
              <a:t>. Tavoitteena:</a:t>
            </a:r>
          </a:p>
          <a:p>
            <a:pPr lvl="1"/>
            <a:r>
              <a:rPr lang="fi-FI" sz="1500" dirty="0"/>
              <a:t>Omaishoitajien hyvinvoinnin, terveyden ja toimintakyvyn arviointi, terveyden ylläpitäminen ja edistäminen </a:t>
            </a:r>
          </a:p>
          <a:p>
            <a:pPr lvl="1"/>
            <a:r>
              <a:rPr lang="fi-FI" sz="1500" dirty="0"/>
              <a:t>Sairauksien ehkäiseminen ja tunnistaminen</a:t>
            </a:r>
          </a:p>
          <a:p>
            <a:pPr lvl="1"/>
            <a:r>
              <a:rPr lang="fi-FI" sz="1500" dirty="0"/>
              <a:t>Tarkastuksella tavoitellaan ongelmien tunnistamista ja hoitamista mahdollisimman varhaisessa vaiheessa </a:t>
            </a:r>
          </a:p>
          <a:p>
            <a:pPr lvl="1"/>
            <a:r>
              <a:rPr lang="fi-FI" sz="1500" dirty="0"/>
              <a:t>Samalla omaishoitajaa tuetaan tekemään hänen omaa terveyttään ja hyvinvointiaan edistäviä valintoja</a:t>
            </a:r>
            <a:endParaRPr lang="fi-FI" sz="2100" dirty="0"/>
          </a:p>
          <a:p>
            <a:pPr>
              <a:buFont typeface="Arial" panose="020B0604020202020204" pitchFamily="34" charset="0"/>
              <a:buChar char="•"/>
            </a:pPr>
            <a:r>
              <a:rPr lang="fi-FI" dirty="0"/>
              <a:t>Toimintamalli sisältää: yhtenäinen prosessi, toimintatavat ja käytännöt omaishoitajien hyvinvointi- ja terveystarkastuksiin.</a:t>
            </a:r>
          </a:p>
          <a:p>
            <a:pPr>
              <a:buFont typeface="Arial" panose="020B0604020202020204" pitchFamily="34" charset="0"/>
              <a:buChar char="•"/>
            </a:pPr>
            <a:endParaRPr lang="fi-FI" dirty="0" smtClean="0"/>
          </a:p>
        </p:txBody>
      </p:sp>
      <p:sp>
        <p:nvSpPr>
          <p:cNvPr id="5" name="Suorakulmio 4"/>
          <p:cNvSpPr/>
          <p:nvPr/>
        </p:nvSpPr>
        <p:spPr>
          <a:xfrm>
            <a:off x="4076975" y="5478376"/>
            <a:ext cx="4620625" cy="715581"/>
          </a:xfrm>
          <a:prstGeom prst="rect">
            <a:avLst/>
          </a:prstGeom>
          <a:ln>
            <a:solidFill>
              <a:schemeClr val="accent1"/>
            </a:solidFill>
          </a:ln>
        </p:spPr>
        <p:txBody>
          <a:bodyPr wrap="square">
            <a:spAutoFit/>
          </a:bodyPr>
          <a:lstStyle/>
          <a:p>
            <a:r>
              <a:rPr lang="fi-FI" sz="1350" b="1" dirty="0">
                <a:solidFill>
                  <a:srgbClr val="000000"/>
                </a:solidFill>
              </a:rPr>
              <a:t>Yhtenäinen toimintamalli on levitetty osana </a:t>
            </a:r>
            <a:r>
              <a:rPr lang="fi-FI" sz="1350" b="1" dirty="0" err="1">
                <a:solidFill>
                  <a:srgbClr val="000000"/>
                </a:solidFill>
              </a:rPr>
              <a:t>KomPAssi</a:t>
            </a:r>
            <a:r>
              <a:rPr lang="fi-FI" sz="1350" b="1" dirty="0">
                <a:solidFill>
                  <a:srgbClr val="000000"/>
                </a:solidFill>
              </a:rPr>
              <a:t>-toimintamallikoulutuksia Varsinais-Suomen kuntiin</a:t>
            </a:r>
          </a:p>
        </p:txBody>
      </p:sp>
    </p:spTree>
    <p:extLst>
      <p:ext uri="{BB962C8B-B14F-4D97-AF65-F5344CB8AC3E}">
        <p14:creationId xmlns:p14="http://schemas.microsoft.com/office/powerpoint/2010/main" val="794432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Omaishoitajan hyvinvointi- ja terveystarkastus</a:t>
            </a:r>
          </a:p>
        </p:txBody>
      </p:sp>
      <p:sp>
        <p:nvSpPr>
          <p:cNvPr id="3" name="Sisällön paikkamerkki 2"/>
          <p:cNvSpPr>
            <a:spLocks noGrp="1"/>
          </p:cNvSpPr>
          <p:nvPr>
            <p:ph idx="1"/>
          </p:nvPr>
        </p:nvSpPr>
        <p:spPr>
          <a:xfrm>
            <a:off x="1215674" y="1567839"/>
            <a:ext cx="6457278" cy="3778834"/>
          </a:xfrm>
        </p:spPr>
        <p:txBody>
          <a:bodyPr/>
          <a:lstStyle/>
          <a:p>
            <a:r>
              <a:rPr lang="fi-FI" dirty="0"/>
              <a:t>Yhtenäinen hyvinvointi- ja terveystarkastussisältö:</a:t>
            </a:r>
          </a:p>
          <a:p>
            <a:pPr lvl="1"/>
            <a:r>
              <a:rPr lang="fi-FI" sz="1500" dirty="0"/>
              <a:t>Yleinen terveydentila (mukaan lukien mittaukset)</a:t>
            </a:r>
          </a:p>
          <a:p>
            <a:pPr lvl="1"/>
            <a:r>
              <a:rPr lang="fi-FI" sz="1500" dirty="0"/>
              <a:t>Toimintakyvyn eri osa-alueet:</a:t>
            </a:r>
          </a:p>
          <a:p>
            <a:pPr lvl="2"/>
            <a:r>
              <a:rPr lang="fi-FI" sz="1350" dirty="0"/>
              <a:t>fyysinen </a:t>
            </a:r>
          </a:p>
          <a:p>
            <a:pPr lvl="2"/>
            <a:r>
              <a:rPr lang="fi-FI" sz="1350" dirty="0"/>
              <a:t>psyykkinen </a:t>
            </a:r>
          </a:p>
          <a:p>
            <a:pPr lvl="2"/>
            <a:r>
              <a:rPr lang="fi-FI" sz="1350" dirty="0"/>
              <a:t>kognitiivinen </a:t>
            </a:r>
          </a:p>
          <a:p>
            <a:pPr lvl="2"/>
            <a:r>
              <a:rPr lang="fi-FI" sz="1350" dirty="0"/>
              <a:t>sosiaalinen</a:t>
            </a:r>
          </a:p>
          <a:p>
            <a:pPr lvl="1"/>
            <a:r>
              <a:rPr lang="fi-FI" sz="1500" dirty="0"/>
              <a:t>Elämäntavat</a:t>
            </a:r>
          </a:p>
          <a:p>
            <a:pPr lvl="1"/>
            <a:r>
              <a:rPr lang="fi-FI" sz="1500" dirty="0"/>
              <a:t>Ohjaus ja neuvonta</a:t>
            </a:r>
          </a:p>
          <a:p>
            <a:r>
              <a:rPr lang="fi-FI" dirty="0"/>
              <a:t>Yhtenäiset lomakkeet (sisältölomake, asiakkaalle annettava yhteenveto, asiakkaalle annettava palautelomake)</a:t>
            </a:r>
          </a:p>
          <a:p>
            <a:r>
              <a:rPr lang="fi-FI" dirty="0"/>
              <a:t>Yhtenäiset mittarit (mm. COPE - Omaishoitajan jaksamisen ja tuen tarpeen arviointimittari)</a:t>
            </a:r>
          </a:p>
          <a:p>
            <a:r>
              <a:rPr lang="fi-FI" dirty="0"/>
              <a:t>Yhtenäinen kirjaaminen kuntien tämän hetken erilaiset käytännöt huomioiden</a:t>
            </a:r>
          </a:p>
          <a:p>
            <a:pPr marL="0" indent="0">
              <a:buNone/>
            </a:pPr>
            <a:endParaRPr lang="fi-FI" dirty="0"/>
          </a:p>
        </p:txBody>
      </p:sp>
    </p:spTree>
    <p:extLst>
      <p:ext uri="{BB962C8B-B14F-4D97-AF65-F5344CB8AC3E}">
        <p14:creationId xmlns:p14="http://schemas.microsoft.com/office/powerpoint/2010/main" val="1991903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453247" y="964829"/>
            <a:ext cx="5277297" cy="463923"/>
          </a:xfrm>
        </p:spPr>
        <p:txBody>
          <a:bodyPr>
            <a:normAutofit fontScale="90000"/>
          </a:bodyPr>
          <a:lstStyle/>
          <a:p>
            <a:r>
              <a:rPr lang="fi-FI" dirty="0" smtClean="0"/>
              <a:t>Yli 65-vuotiaiden omaishoidon yhtenäiset myöntämisperusteet</a:t>
            </a:r>
            <a:endParaRPr lang="fi-FI" dirty="0"/>
          </a:p>
        </p:txBody>
      </p:sp>
      <p:sp>
        <p:nvSpPr>
          <p:cNvPr id="3" name="Sisällön paikkamerkki 2"/>
          <p:cNvSpPr>
            <a:spLocks noGrp="1"/>
          </p:cNvSpPr>
          <p:nvPr>
            <p:ph idx="1"/>
          </p:nvPr>
        </p:nvSpPr>
        <p:spPr>
          <a:xfrm>
            <a:off x="1308581" y="1813497"/>
            <a:ext cx="6818660" cy="3931701"/>
          </a:xfrm>
        </p:spPr>
        <p:txBody>
          <a:bodyPr/>
          <a:lstStyle/>
          <a:p>
            <a:r>
              <a:rPr lang="fi-FI" dirty="0"/>
              <a:t>Myöntämisperusteita ovat olleet valmistelemassa / otettu huomioon:</a:t>
            </a:r>
          </a:p>
          <a:p>
            <a:pPr lvl="1"/>
            <a:r>
              <a:rPr lang="fi-FI" sz="1500" dirty="0" err="1"/>
              <a:t>KomPAssin</a:t>
            </a:r>
            <a:r>
              <a:rPr lang="fi-FI" sz="1500" dirty="0"/>
              <a:t> nykytilankartoitus Varsinais-Suomessa 2017</a:t>
            </a:r>
          </a:p>
          <a:p>
            <a:pPr lvl="1"/>
            <a:r>
              <a:rPr lang="fi-FI" sz="1500" dirty="0"/>
              <a:t>Kompassin omaishoidon kriteerityöryhmä + omaishoidon asiantuntijoita</a:t>
            </a:r>
          </a:p>
          <a:p>
            <a:pPr lvl="1"/>
            <a:r>
              <a:rPr lang="fi-FI" sz="1500" dirty="0"/>
              <a:t>Omaishoitajaliiton kommentit valmisteltaviin kriteereihin</a:t>
            </a:r>
          </a:p>
          <a:p>
            <a:pPr lvl="1"/>
            <a:r>
              <a:rPr lang="fi-FI" sz="1500" dirty="0"/>
              <a:t>Valtakunnalliset ohjeistukset omaishoidon palveluihin</a:t>
            </a:r>
          </a:p>
          <a:p>
            <a:pPr lvl="1"/>
            <a:r>
              <a:rPr lang="fi-FI" sz="1500" dirty="0"/>
              <a:t>Muiden maakuntien yhtenäiset kriteerivalmistelut + omaishoidon palvelujen kehittämishankkeet (mm. ESSOTE ja Lapin lääni)</a:t>
            </a:r>
          </a:p>
          <a:p>
            <a:endParaRPr lang="fi-FI" dirty="0"/>
          </a:p>
          <a:p>
            <a:r>
              <a:rPr lang="fi-FI" dirty="0"/>
              <a:t>Myöntämisperusteiden lisäksi valmisteltu prosessi yli 65-vuotiaden omaishoidon maakunnallinen prosessi </a:t>
            </a:r>
          </a:p>
          <a:p>
            <a:endParaRPr lang="fi-FI" dirty="0"/>
          </a:p>
          <a:p>
            <a:endParaRPr lang="fi-FI" sz="1200" dirty="0"/>
          </a:p>
          <a:p>
            <a:endParaRPr lang="fi-FI" dirty="0"/>
          </a:p>
        </p:txBody>
      </p:sp>
      <p:sp>
        <p:nvSpPr>
          <p:cNvPr id="5" name="Suorakulmio 4"/>
          <p:cNvSpPr/>
          <p:nvPr/>
        </p:nvSpPr>
        <p:spPr>
          <a:xfrm>
            <a:off x="1266879" y="5479740"/>
            <a:ext cx="6463665" cy="530915"/>
          </a:xfrm>
          <a:prstGeom prst="rect">
            <a:avLst/>
          </a:prstGeom>
          <a:ln>
            <a:solidFill>
              <a:schemeClr val="accent1"/>
            </a:solidFill>
          </a:ln>
        </p:spPr>
        <p:txBody>
          <a:bodyPr wrap="square">
            <a:spAutoFit/>
          </a:bodyPr>
          <a:lstStyle/>
          <a:p>
            <a:r>
              <a:rPr lang="fi-FI" sz="1350" b="1" dirty="0">
                <a:solidFill>
                  <a:srgbClr val="000000"/>
                </a:solidFill>
              </a:rPr>
              <a:t>Tuotoksena Varsinais-Suomeen ehdotetaan 1+3  omaishoidon maksuluokkaa </a:t>
            </a:r>
          </a:p>
          <a:p>
            <a:pPr lvl="1"/>
            <a:r>
              <a:rPr lang="fi-FI" sz="1500" b="1" dirty="0">
                <a:solidFill>
                  <a:srgbClr val="000000"/>
                </a:solidFill>
              </a:rPr>
              <a:t>Ennaltaehkäisevä-, alempi-, ylempi- sekä erityismaksuluokka</a:t>
            </a:r>
          </a:p>
        </p:txBody>
      </p:sp>
    </p:spTree>
    <p:extLst>
      <p:ext uri="{BB962C8B-B14F-4D97-AF65-F5344CB8AC3E}">
        <p14:creationId xmlns:p14="http://schemas.microsoft.com/office/powerpoint/2010/main" val="388622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Kaikenikäisten omaishoitajien valmennus</a:t>
            </a:r>
            <a:endParaRPr lang="fi-FI" dirty="0"/>
          </a:p>
        </p:txBody>
      </p:sp>
      <p:sp>
        <p:nvSpPr>
          <p:cNvPr id="3" name="Sisällön paikkamerkki 2"/>
          <p:cNvSpPr>
            <a:spLocks noGrp="1"/>
          </p:cNvSpPr>
          <p:nvPr>
            <p:ph idx="1"/>
          </p:nvPr>
        </p:nvSpPr>
        <p:spPr>
          <a:xfrm>
            <a:off x="665329" y="1518163"/>
            <a:ext cx="7937880" cy="3835901"/>
          </a:xfrm>
        </p:spPr>
        <p:txBody>
          <a:bodyPr/>
          <a:lstStyle/>
          <a:p>
            <a:r>
              <a:rPr lang="fi-FI" dirty="0"/>
              <a:t>Valmennuksessa käsitellään mm. omaishoitajan asemaan ja hyvinvointiin sekä kunnan ja omaishoitajan yhteistyöhön liittyviä kysymyksiä sekä avustamisen ja hoivatyön perusteisiin liittyviä sisältöjä</a:t>
            </a:r>
          </a:p>
          <a:p>
            <a:r>
              <a:rPr lang="fi-FI" dirty="0"/>
              <a:t>Valmennus koostuu useasta eri teemakokonaisuudesta, jotka sisältävät tietoiskuja ja neuvontaa. Näistä omaishoitaja voi valita </a:t>
            </a:r>
            <a:r>
              <a:rPr lang="fi-FI" dirty="0" err="1"/>
              <a:t>itselleen</a:t>
            </a:r>
            <a:r>
              <a:rPr lang="fi-FI" dirty="0"/>
              <a:t> sopivat kokonaisuudet. </a:t>
            </a:r>
          </a:p>
          <a:p>
            <a:r>
              <a:rPr lang="fi-FI" dirty="0" err="1"/>
              <a:t>KomPAssin</a:t>
            </a:r>
            <a:r>
              <a:rPr lang="fi-FI" dirty="0"/>
              <a:t> työryhmä tuotti sisällönmäärittelyä omaishoidon valmennuksen kilpailutukseen</a:t>
            </a:r>
          </a:p>
          <a:p>
            <a:r>
              <a:rPr lang="fi-FI" dirty="0"/>
              <a:t>Omaishoitajien valmennus toteutetaan monimuotoisena</a:t>
            </a:r>
          </a:p>
          <a:p>
            <a:pPr lvl="1"/>
            <a:r>
              <a:rPr lang="fi-FI" sz="1500" dirty="0" err="1"/>
              <a:t>Lähi</a:t>
            </a:r>
            <a:r>
              <a:rPr lang="fi-FI" sz="1500" dirty="0"/>
              <a:t>- ja etävalmennusmahdollisuus sekä videokirjasto valmennus-materiaaleista käytettävissä</a:t>
            </a:r>
            <a:endParaRPr lang="fi-FI" sz="2100" dirty="0"/>
          </a:p>
          <a:p>
            <a:r>
              <a:rPr lang="fi-FI" dirty="0"/>
              <a:t>Seutukunnalliseen kilpailutukseen osallistui 21 Varsinais-Suomen kuntaa 	</a:t>
            </a:r>
            <a:r>
              <a:rPr lang="fi-FI" sz="1350" i="1" dirty="0"/>
              <a:t>(Akseli PTKY, Aura, Kaarina, Kustavi, Laitila, Lieto, Marttila, Naantali, Oripää, Paimio, Pöytyä, </a:t>
            </a:r>
            <a:r>
              <a:rPr lang="fi-FI" sz="1350" i="1" dirty="0" smtClean="0"/>
              <a:t>Raisio </a:t>
            </a:r>
            <a:r>
              <a:rPr lang="fi-FI" sz="1350" i="1" dirty="0"/>
              <a:t>ja Rusko, Salo, Sauvo, Somero, Taivassalo, Turku, Uusikaupunki)</a:t>
            </a:r>
          </a:p>
          <a:p>
            <a:endParaRPr lang="fi-FI" dirty="0"/>
          </a:p>
          <a:p>
            <a:endParaRPr lang="fi-FI" dirty="0"/>
          </a:p>
          <a:p>
            <a:pPr lvl="1"/>
            <a:endParaRPr lang="fi-FI" sz="1500" dirty="0"/>
          </a:p>
          <a:p>
            <a:endParaRPr lang="fi-FI" dirty="0"/>
          </a:p>
        </p:txBody>
      </p:sp>
      <p:sp>
        <p:nvSpPr>
          <p:cNvPr id="5" name="Suorakulmio 4"/>
          <p:cNvSpPr/>
          <p:nvPr/>
        </p:nvSpPr>
        <p:spPr>
          <a:xfrm>
            <a:off x="1115616" y="5774082"/>
            <a:ext cx="6263467" cy="323165"/>
          </a:xfrm>
          <a:prstGeom prst="rect">
            <a:avLst/>
          </a:prstGeom>
          <a:ln>
            <a:solidFill>
              <a:schemeClr val="accent1"/>
            </a:solidFill>
          </a:ln>
        </p:spPr>
        <p:txBody>
          <a:bodyPr wrap="square">
            <a:spAutoFit/>
          </a:bodyPr>
          <a:lstStyle/>
          <a:p>
            <a:r>
              <a:rPr lang="fi-FI" sz="1500" b="1" dirty="0">
                <a:solidFill>
                  <a:srgbClr val="000000"/>
                </a:solidFill>
              </a:rPr>
              <a:t>Kaikenikäisten omaishoitajien valmennus käynnistyy 2018 aikana</a:t>
            </a:r>
          </a:p>
        </p:txBody>
      </p:sp>
    </p:spTree>
    <p:extLst>
      <p:ext uri="{BB962C8B-B14F-4D97-AF65-F5344CB8AC3E}">
        <p14:creationId xmlns:p14="http://schemas.microsoft.com/office/powerpoint/2010/main" val="1924015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Kaikenikäisten omaishoitajien </a:t>
            </a:r>
            <a:r>
              <a:rPr lang="fi-FI" dirty="0" smtClean="0"/>
              <a:t>valmennuksen sisältö</a:t>
            </a:r>
            <a:endParaRPr lang="fi-FI" dirty="0"/>
          </a:p>
        </p:txBody>
      </p:sp>
      <p:sp>
        <p:nvSpPr>
          <p:cNvPr id="3" name="Sisällön paikkamerkki 2"/>
          <p:cNvSpPr>
            <a:spLocks noGrp="1"/>
          </p:cNvSpPr>
          <p:nvPr>
            <p:ph idx="1"/>
          </p:nvPr>
        </p:nvSpPr>
        <p:spPr>
          <a:xfrm>
            <a:off x="685213" y="1508103"/>
            <a:ext cx="3897587" cy="4175252"/>
          </a:xfrm>
        </p:spPr>
        <p:txBody>
          <a:bodyPr/>
          <a:lstStyle/>
          <a:p>
            <a:pPr marL="342900" indent="-342900">
              <a:buAutoNum type="arabicPeriod"/>
            </a:pPr>
            <a:r>
              <a:rPr lang="fi-FI" sz="1350" b="1" dirty="0" smtClean="0">
                <a:solidFill>
                  <a:srgbClr val="000000"/>
                </a:solidFill>
              </a:rPr>
              <a:t>Omaishoidettavan </a:t>
            </a:r>
            <a:r>
              <a:rPr lang="fi-FI" sz="1350" b="1" dirty="0">
                <a:solidFill>
                  <a:srgbClr val="000000"/>
                </a:solidFill>
              </a:rPr>
              <a:t>ja -hoitajan fyysisen toimintakyvyn tukeminen </a:t>
            </a:r>
            <a:endParaRPr lang="fi-FI" sz="1350" b="1" dirty="0" smtClean="0">
              <a:solidFill>
                <a:srgbClr val="000000"/>
              </a:solidFill>
            </a:endParaRPr>
          </a:p>
          <a:p>
            <a:pPr marL="342900" indent="-342900">
              <a:buAutoNum type="arabicPeriod"/>
            </a:pPr>
            <a:endParaRPr lang="fi-FI" sz="1350" dirty="0">
              <a:solidFill>
                <a:srgbClr val="000000"/>
              </a:solidFill>
            </a:endParaRPr>
          </a:p>
          <a:p>
            <a:pPr marL="0" indent="0">
              <a:buNone/>
            </a:pPr>
            <a:r>
              <a:rPr lang="fi-FI" sz="1200" dirty="0">
                <a:solidFill>
                  <a:srgbClr val="000000"/>
                </a:solidFill>
              </a:rPr>
              <a:t>- Kuntoutumista tukeva omaishoitajan toiminta </a:t>
            </a:r>
          </a:p>
          <a:p>
            <a:pPr marL="0" indent="0">
              <a:buNone/>
            </a:pPr>
            <a:r>
              <a:rPr lang="fi-FI" sz="1200" dirty="0">
                <a:solidFill>
                  <a:srgbClr val="000000"/>
                </a:solidFill>
              </a:rPr>
              <a:t>- Hoito- ja huolenpito kotona sekä turvallinen ympäristö </a:t>
            </a:r>
          </a:p>
          <a:p>
            <a:pPr marL="0" indent="0">
              <a:buNone/>
            </a:pPr>
            <a:r>
              <a:rPr lang="fi-FI" sz="1200" dirty="0">
                <a:solidFill>
                  <a:srgbClr val="000000"/>
                </a:solidFill>
              </a:rPr>
              <a:t>- Ergonomia; opastusta (tekniikoita näytetään koulutuksessa, sähköisessä muodossa) </a:t>
            </a:r>
          </a:p>
          <a:p>
            <a:pPr marL="0" indent="0">
              <a:buNone/>
            </a:pPr>
            <a:r>
              <a:rPr lang="fi-FI" sz="1200" dirty="0">
                <a:solidFill>
                  <a:srgbClr val="000000"/>
                </a:solidFill>
              </a:rPr>
              <a:t>- Apuvälineet käyttö ja huolto, </a:t>
            </a:r>
          </a:p>
          <a:p>
            <a:pPr marL="0" indent="0">
              <a:buNone/>
            </a:pPr>
            <a:r>
              <a:rPr lang="fi-FI" sz="1200" dirty="0">
                <a:solidFill>
                  <a:srgbClr val="000000"/>
                </a:solidFill>
              </a:rPr>
              <a:t>- Siirrot / tekniikka </a:t>
            </a:r>
          </a:p>
          <a:p>
            <a:pPr marL="0" indent="0">
              <a:buNone/>
            </a:pPr>
            <a:r>
              <a:rPr lang="fi-FI" sz="1200" dirty="0">
                <a:solidFill>
                  <a:srgbClr val="000000"/>
                </a:solidFill>
              </a:rPr>
              <a:t>- Ravitsemus ja tavallisimmat erityisruokavaliot </a:t>
            </a:r>
          </a:p>
          <a:p>
            <a:pPr>
              <a:lnSpc>
                <a:spcPct val="100000"/>
              </a:lnSpc>
              <a:buFontTx/>
              <a:buChar char="-"/>
            </a:pPr>
            <a:r>
              <a:rPr lang="fi-FI" sz="1200" dirty="0">
                <a:solidFill>
                  <a:srgbClr val="000000"/>
                </a:solidFill>
              </a:rPr>
              <a:t>Hygienia</a:t>
            </a:r>
          </a:p>
          <a:p>
            <a:pPr>
              <a:lnSpc>
                <a:spcPct val="100000"/>
              </a:lnSpc>
              <a:buFontTx/>
              <a:buChar char="-"/>
            </a:pPr>
            <a:r>
              <a:rPr lang="fi-FI" sz="1200" dirty="0" smtClean="0">
                <a:solidFill>
                  <a:srgbClr val="000000"/>
                </a:solidFill>
              </a:rPr>
              <a:t>Lääkehoito</a:t>
            </a:r>
          </a:p>
          <a:p>
            <a:pPr marL="0" indent="0">
              <a:lnSpc>
                <a:spcPct val="100000"/>
              </a:lnSpc>
              <a:buNone/>
            </a:pPr>
            <a:endParaRPr lang="fi-FI" sz="1200" dirty="0">
              <a:solidFill>
                <a:srgbClr val="000000"/>
              </a:solidFill>
            </a:endParaRPr>
          </a:p>
          <a:p>
            <a:pPr marL="0" indent="0">
              <a:buNone/>
            </a:pPr>
            <a:r>
              <a:rPr lang="fi-FI" sz="1350" b="1" dirty="0">
                <a:solidFill>
                  <a:srgbClr val="000000"/>
                </a:solidFill>
              </a:rPr>
              <a:t>2. Omaishoitajan psyykkisen toimintakyvyn tukeminen </a:t>
            </a:r>
            <a:endParaRPr lang="fi-FI" sz="1350" b="1" dirty="0" smtClean="0">
              <a:solidFill>
                <a:srgbClr val="000000"/>
              </a:solidFill>
            </a:endParaRPr>
          </a:p>
          <a:p>
            <a:pPr marL="0" indent="0">
              <a:buNone/>
            </a:pPr>
            <a:endParaRPr lang="fi-FI" sz="1350" dirty="0">
              <a:solidFill>
                <a:srgbClr val="000000"/>
              </a:solidFill>
            </a:endParaRPr>
          </a:p>
          <a:p>
            <a:pPr marL="0" indent="0">
              <a:buNone/>
            </a:pPr>
            <a:r>
              <a:rPr lang="fi-FI" sz="1200" dirty="0">
                <a:solidFill>
                  <a:srgbClr val="000000"/>
                </a:solidFill>
              </a:rPr>
              <a:t>- Voimavarat ja jaksaminen </a:t>
            </a:r>
          </a:p>
          <a:p>
            <a:pPr marL="0" indent="0">
              <a:buNone/>
            </a:pPr>
            <a:r>
              <a:rPr lang="fi-FI" sz="1200" dirty="0">
                <a:solidFill>
                  <a:srgbClr val="000000"/>
                </a:solidFill>
              </a:rPr>
              <a:t>- Omien voimavarojen tukeminen </a:t>
            </a:r>
          </a:p>
          <a:p>
            <a:pPr marL="0" indent="0">
              <a:buNone/>
            </a:pPr>
            <a:r>
              <a:rPr lang="fi-FI" sz="1200" dirty="0">
                <a:solidFill>
                  <a:srgbClr val="000000"/>
                </a:solidFill>
              </a:rPr>
              <a:t>- Kokemusasiantuntijan hyödyntäminen on suositeltavaa, erityisesti tässä osiossa. </a:t>
            </a:r>
          </a:p>
          <a:p>
            <a:pPr>
              <a:lnSpc>
                <a:spcPct val="100000"/>
              </a:lnSpc>
              <a:buFontTx/>
              <a:buChar char="-"/>
            </a:pPr>
            <a:endParaRPr lang="fi-FI" sz="1200" dirty="0">
              <a:solidFill>
                <a:srgbClr val="000000"/>
              </a:solidFill>
            </a:endParaRPr>
          </a:p>
        </p:txBody>
      </p:sp>
      <p:sp>
        <p:nvSpPr>
          <p:cNvPr id="5" name="Sisällön paikkamerkki 2"/>
          <p:cNvSpPr txBox="1">
            <a:spLocks/>
          </p:cNvSpPr>
          <p:nvPr/>
        </p:nvSpPr>
        <p:spPr>
          <a:xfrm>
            <a:off x="5067200" y="1499350"/>
            <a:ext cx="3048953" cy="3720968"/>
          </a:xfrm>
          <a:prstGeom prst="rect">
            <a:avLst/>
          </a:prstGeom>
        </p:spPr>
        <p:txBody>
          <a:bodyPr vert="horz" lIns="68580" tIns="34290" rIns="68580" bIns="34290" rtlCol="0">
            <a:noAutofit/>
          </a:bodyPr>
          <a:lstStyle>
            <a:lvl1pPr marL="342900" indent="-342900" algn="l" defTabSz="914400" rtl="0" eaLnBrk="1" latinLnBrk="0" hangingPunct="1">
              <a:lnSpc>
                <a:spcPct val="90000"/>
              </a:lnSpc>
              <a:spcBef>
                <a:spcPts val="1000"/>
              </a:spcBef>
              <a:buClr>
                <a:schemeClr val="accent1"/>
              </a:buClr>
              <a:buSzPct val="85000"/>
              <a:buFontTx/>
              <a:buBlip>
                <a:blip r:embed="rId2"/>
              </a:buBlip>
              <a:defRPr sz="2000" kern="1200">
                <a:solidFill>
                  <a:schemeClr val="tx1"/>
                </a:solidFill>
                <a:latin typeface="+mn-lt"/>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008C95"/>
              </a:buClr>
              <a:buNone/>
            </a:pPr>
            <a:r>
              <a:rPr lang="fi-FI" sz="1350" b="1" dirty="0">
                <a:solidFill>
                  <a:srgbClr val="000000"/>
                </a:solidFill>
              </a:rPr>
              <a:t>3. Omaishoitajan sosiaalisen toimintakyvyn tukeminen </a:t>
            </a:r>
            <a:endParaRPr lang="fi-FI" sz="1350" dirty="0">
              <a:solidFill>
                <a:srgbClr val="000000"/>
              </a:solidFill>
            </a:endParaRPr>
          </a:p>
          <a:p>
            <a:pPr marL="0" indent="0">
              <a:buClr>
                <a:srgbClr val="008C95"/>
              </a:buClr>
              <a:buNone/>
            </a:pPr>
            <a:r>
              <a:rPr lang="fi-FI" sz="1200" dirty="0" smtClean="0">
                <a:solidFill>
                  <a:srgbClr val="000000"/>
                </a:solidFill>
              </a:rPr>
              <a:t>- </a:t>
            </a:r>
            <a:r>
              <a:rPr lang="fi-FI" sz="1200" dirty="0">
                <a:solidFill>
                  <a:srgbClr val="000000"/>
                </a:solidFill>
              </a:rPr>
              <a:t>Vertaistuki </a:t>
            </a:r>
          </a:p>
          <a:p>
            <a:pPr marL="0" indent="0">
              <a:buClr>
                <a:srgbClr val="008C95"/>
              </a:buClr>
              <a:buNone/>
            </a:pPr>
            <a:r>
              <a:rPr lang="fi-FI" sz="1200" dirty="0" smtClean="0">
                <a:solidFill>
                  <a:srgbClr val="000000"/>
                </a:solidFill>
              </a:rPr>
              <a:t>- Sosiaalinen </a:t>
            </a:r>
            <a:r>
              <a:rPr lang="fi-FI" sz="1200" dirty="0">
                <a:solidFill>
                  <a:srgbClr val="000000"/>
                </a:solidFill>
              </a:rPr>
              <a:t>verkosto </a:t>
            </a:r>
            <a:endParaRPr lang="fi-FI" sz="1200" dirty="0" smtClean="0">
              <a:solidFill>
                <a:srgbClr val="000000"/>
              </a:solidFill>
            </a:endParaRPr>
          </a:p>
          <a:p>
            <a:pPr>
              <a:buClr>
                <a:srgbClr val="008C95"/>
              </a:buClr>
              <a:buFontTx/>
              <a:buChar char="-"/>
            </a:pPr>
            <a:endParaRPr lang="fi-FI" sz="1200" dirty="0">
              <a:solidFill>
                <a:srgbClr val="000000"/>
              </a:solidFill>
            </a:endParaRPr>
          </a:p>
          <a:p>
            <a:pPr marL="0" indent="0">
              <a:buClr>
                <a:srgbClr val="008C95"/>
              </a:buClr>
              <a:buNone/>
            </a:pPr>
            <a:r>
              <a:rPr lang="fi-FI" sz="1350" b="1" dirty="0">
                <a:solidFill>
                  <a:srgbClr val="000000"/>
                </a:solidFill>
              </a:rPr>
              <a:t>4. Omaishoitoa tukevat palvelut ja muu sisältö </a:t>
            </a:r>
          </a:p>
          <a:p>
            <a:pPr marL="0" indent="0">
              <a:buClr>
                <a:srgbClr val="008C95"/>
              </a:buClr>
              <a:buNone/>
            </a:pPr>
            <a:r>
              <a:rPr lang="fi-FI" sz="1200" dirty="0">
                <a:solidFill>
                  <a:srgbClr val="000000"/>
                </a:solidFill>
              </a:rPr>
              <a:t>- Tietoa </a:t>
            </a:r>
            <a:r>
              <a:rPr lang="fi-FI" sz="1200" dirty="0" err="1">
                <a:solidFill>
                  <a:srgbClr val="000000"/>
                </a:solidFill>
              </a:rPr>
              <a:t>sote</a:t>
            </a:r>
            <a:r>
              <a:rPr lang="fi-FI" sz="1200" dirty="0">
                <a:solidFill>
                  <a:srgbClr val="000000"/>
                </a:solidFill>
              </a:rPr>
              <a:t>-palveluista omalta alueella </a:t>
            </a:r>
          </a:p>
          <a:p>
            <a:pPr marL="0" indent="0">
              <a:buClr>
                <a:srgbClr val="008C95"/>
              </a:buClr>
              <a:buNone/>
            </a:pPr>
            <a:r>
              <a:rPr lang="fi-FI" sz="1200" dirty="0">
                <a:solidFill>
                  <a:srgbClr val="000000"/>
                </a:solidFill>
              </a:rPr>
              <a:t>- Omaishoitoa tukevat muut palvelut (järjestöt, seurakunnat ym. alueen palvelut) </a:t>
            </a:r>
          </a:p>
          <a:p>
            <a:pPr marL="0" indent="0">
              <a:buClr>
                <a:srgbClr val="008C95"/>
              </a:buClr>
              <a:buNone/>
            </a:pPr>
            <a:r>
              <a:rPr lang="fi-FI" sz="1200" dirty="0">
                <a:solidFill>
                  <a:srgbClr val="000000"/>
                </a:solidFill>
              </a:rPr>
              <a:t>- Kuntoutus, kurssit ja lomat</a:t>
            </a:r>
          </a:p>
          <a:p>
            <a:pPr marL="0" indent="0">
              <a:buClr>
                <a:srgbClr val="008C95"/>
              </a:buClr>
              <a:buNone/>
            </a:pPr>
            <a:r>
              <a:rPr lang="fi-FI" sz="1200" dirty="0">
                <a:solidFill>
                  <a:srgbClr val="000000"/>
                </a:solidFill>
              </a:rPr>
              <a:t>- Hoitotahto </a:t>
            </a:r>
          </a:p>
          <a:p>
            <a:pPr marL="0" indent="0">
              <a:buClr>
                <a:srgbClr val="008C95"/>
              </a:buClr>
              <a:buNone/>
            </a:pPr>
            <a:r>
              <a:rPr lang="fi-FI" sz="1200" dirty="0">
                <a:solidFill>
                  <a:srgbClr val="000000"/>
                </a:solidFill>
              </a:rPr>
              <a:t>- Toiminta omaishoidon äkillisiissä muutostilanteissa ja niiden ennaltaehkäisy </a:t>
            </a:r>
          </a:p>
          <a:p>
            <a:pPr marL="0" indent="0">
              <a:buClr>
                <a:srgbClr val="008C95"/>
              </a:buClr>
              <a:buNone/>
            </a:pPr>
            <a:r>
              <a:rPr lang="fi-FI" sz="1200" dirty="0">
                <a:solidFill>
                  <a:srgbClr val="000000"/>
                </a:solidFill>
              </a:rPr>
              <a:t>- Talous ja oikeudelliset sisällöt </a:t>
            </a:r>
          </a:p>
          <a:p>
            <a:pPr marL="0" indent="0">
              <a:buClr>
                <a:srgbClr val="008C95"/>
              </a:buClr>
              <a:buNone/>
            </a:pPr>
            <a:r>
              <a:rPr lang="fi-FI" sz="1200" dirty="0">
                <a:solidFill>
                  <a:srgbClr val="000000"/>
                </a:solidFill>
              </a:rPr>
              <a:t>- Omaishoitajuus ja etuudet, oikeudellinen ennakointi </a:t>
            </a:r>
          </a:p>
          <a:p>
            <a:pPr marL="0" indent="0">
              <a:buClr>
                <a:srgbClr val="008C95"/>
              </a:buClr>
              <a:buNone/>
            </a:pPr>
            <a:r>
              <a:rPr lang="fi-FI" sz="1200" dirty="0">
                <a:solidFill>
                  <a:srgbClr val="000000"/>
                </a:solidFill>
              </a:rPr>
              <a:t>- Edunvalvontavaltuutus </a:t>
            </a:r>
          </a:p>
          <a:p>
            <a:pPr marL="0" indent="0">
              <a:buClr>
                <a:srgbClr val="008C95"/>
              </a:buClr>
              <a:buNone/>
            </a:pPr>
            <a:r>
              <a:rPr lang="fi-FI" sz="1200" dirty="0">
                <a:solidFill>
                  <a:srgbClr val="000000"/>
                </a:solidFill>
              </a:rPr>
              <a:t>- Talouteen liittyvät palvelut</a:t>
            </a:r>
          </a:p>
        </p:txBody>
      </p:sp>
    </p:spTree>
    <p:extLst>
      <p:ext uri="{BB962C8B-B14F-4D97-AF65-F5344CB8AC3E}">
        <p14:creationId xmlns:p14="http://schemas.microsoft.com/office/powerpoint/2010/main" val="1032142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Sähköisen </a:t>
            </a:r>
            <a:r>
              <a:rPr lang="fi-FI" dirty="0" smtClean="0"/>
              <a:t>vertaistuki</a:t>
            </a:r>
            <a:endParaRPr lang="fi-FI" dirty="0"/>
          </a:p>
        </p:txBody>
      </p:sp>
      <p:sp>
        <p:nvSpPr>
          <p:cNvPr id="3" name="Sisällön paikkamerkki 2"/>
          <p:cNvSpPr>
            <a:spLocks noGrp="1"/>
          </p:cNvSpPr>
          <p:nvPr>
            <p:ph idx="1"/>
          </p:nvPr>
        </p:nvSpPr>
        <p:spPr>
          <a:xfrm>
            <a:off x="981089" y="1711140"/>
            <a:ext cx="7545350" cy="4034059"/>
          </a:xfrm>
        </p:spPr>
        <p:txBody>
          <a:bodyPr/>
          <a:lstStyle/>
          <a:p>
            <a:r>
              <a:rPr lang="fi-FI" sz="2100" dirty="0" err="1"/>
              <a:t>KomPAssi</a:t>
            </a:r>
            <a:r>
              <a:rPr lang="fi-FI" sz="2100" dirty="0"/>
              <a:t>-hanke on toteuttanut yli 65 -vuotiaiden omaishoitajien sähköisen keskusteluryhmäkokeilun</a:t>
            </a:r>
          </a:p>
          <a:p>
            <a:r>
              <a:rPr lang="fi-FI" sz="2100" dirty="0"/>
              <a:t>Tavoitteena on ollut asuinpaikasta tai kuljetuksista riippumaton mahdollisuus osallistua omaishoitajien vertaistukitoimintaan.</a:t>
            </a:r>
          </a:p>
          <a:p>
            <a:r>
              <a:rPr lang="fi-FI" sz="2100" dirty="0"/>
              <a:t>Kokeilu tuotti tietoa yli 65-vuotiaiden ajatuksia sähköisiin palveluihin liittyen sekä ammattilaisten ajatuksia sähköisten palveluiden tiedottamiseen liittyen</a:t>
            </a:r>
          </a:p>
          <a:p>
            <a:r>
              <a:rPr lang="fi-FI" sz="2100" dirty="0"/>
              <a:t>Tärkeänä kysymys omaishoitajalle: </a:t>
            </a:r>
            <a:r>
              <a:rPr lang="fi-FI" sz="2100" i="1" dirty="0"/>
              <a:t>Kuinka sinä voit?</a:t>
            </a:r>
          </a:p>
          <a:p>
            <a:endParaRPr lang="fi-FI" dirty="0"/>
          </a:p>
          <a:p>
            <a:endParaRPr lang="fi-FI" dirty="0"/>
          </a:p>
          <a:p>
            <a:endParaRPr lang="fi-FI" dirty="0"/>
          </a:p>
        </p:txBody>
      </p:sp>
      <p:sp>
        <p:nvSpPr>
          <p:cNvPr id="5" name="Suorakulmio 4"/>
          <p:cNvSpPr/>
          <p:nvPr/>
        </p:nvSpPr>
        <p:spPr>
          <a:xfrm>
            <a:off x="661090" y="5186519"/>
            <a:ext cx="7865349" cy="646331"/>
          </a:xfrm>
          <a:prstGeom prst="rect">
            <a:avLst/>
          </a:prstGeom>
          <a:ln>
            <a:solidFill>
              <a:schemeClr val="accent1"/>
            </a:solidFill>
          </a:ln>
        </p:spPr>
        <p:txBody>
          <a:bodyPr wrap="square">
            <a:spAutoFit/>
          </a:bodyPr>
          <a:lstStyle/>
          <a:p>
            <a:r>
              <a:rPr lang="fi-FI" b="1" dirty="0">
                <a:solidFill>
                  <a:srgbClr val="000000"/>
                </a:solidFill>
              </a:rPr>
              <a:t>Kokeilun tuotoksena on syntynyt omaishoitajien kanssa yhdessä kehitelty malli ikääntyneiden omaishoitajien sähköiseen vertaistukeen</a:t>
            </a:r>
          </a:p>
        </p:txBody>
      </p:sp>
    </p:spTree>
    <p:extLst>
      <p:ext uri="{BB962C8B-B14F-4D97-AF65-F5344CB8AC3E}">
        <p14:creationId xmlns:p14="http://schemas.microsoft.com/office/powerpoint/2010/main" val="2843271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486643" y="1187980"/>
            <a:ext cx="5082483" cy="599987"/>
          </a:xfrm>
        </p:spPr>
        <p:txBody>
          <a:bodyPr>
            <a:normAutofit fontScale="90000"/>
          </a:bodyPr>
          <a:lstStyle/>
          <a:p>
            <a:pPr>
              <a:lnSpc>
                <a:spcPct val="100000"/>
              </a:lnSpc>
            </a:pPr>
            <a:r>
              <a:rPr lang="fi-FI" dirty="0" smtClean="0"/>
              <a:t> </a:t>
            </a:r>
            <a:br>
              <a:rPr lang="fi-FI" dirty="0" smtClean="0"/>
            </a:br>
            <a:r>
              <a:rPr lang="fi-FI" dirty="0"/>
              <a:t/>
            </a:r>
            <a:br>
              <a:rPr lang="fi-FI" dirty="0"/>
            </a:br>
            <a:r>
              <a:rPr lang="fi-FI" dirty="0" smtClean="0"/>
              <a:t/>
            </a:r>
            <a:br>
              <a:rPr lang="fi-FI" dirty="0" smtClean="0"/>
            </a:br>
            <a:r>
              <a:rPr lang="fi-FI" dirty="0" smtClean="0"/>
              <a:t>Omaishoidon kriisitilanteet: </a:t>
            </a:r>
            <a:br>
              <a:rPr lang="fi-FI" dirty="0" smtClean="0"/>
            </a:br>
            <a:r>
              <a:rPr lang="fi-FI" dirty="0" smtClean="0"/>
              <a:t>Varautuminen –   tunnistaminen </a:t>
            </a:r>
            <a:r>
              <a:rPr lang="fi-FI" dirty="0"/>
              <a:t> </a:t>
            </a:r>
            <a:r>
              <a:rPr lang="fi-FI" dirty="0" smtClean="0"/>
              <a:t>  </a:t>
            </a:r>
            <a:r>
              <a:rPr lang="fi-FI" dirty="0"/>
              <a:t>– </a:t>
            </a:r>
            <a:r>
              <a:rPr lang="fi-FI" dirty="0" smtClean="0"/>
              <a:t>	jälkihoito</a:t>
            </a:r>
            <a:r>
              <a:rPr lang="fi-FI" dirty="0"/>
              <a:t/>
            </a:r>
            <a:br>
              <a:rPr lang="fi-FI" dirty="0"/>
            </a:br>
            <a:endParaRPr lang="fi-FI" dirty="0"/>
          </a:p>
        </p:txBody>
      </p:sp>
      <p:sp>
        <p:nvSpPr>
          <p:cNvPr id="9" name="Suorakulmio 8"/>
          <p:cNvSpPr/>
          <p:nvPr/>
        </p:nvSpPr>
        <p:spPr>
          <a:xfrm>
            <a:off x="3996798" y="4285108"/>
            <a:ext cx="1275364" cy="5295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sz="1013">
              <a:solidFill>
                <a:srgbClr val="000000"/>
              </a:solidFill>
            </a:endParaRP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51469576"/>
              </p:ext>
            </p:extLst>
          </p:nvPr>
        </p:nvGraphicFramePr>
        <p:xfrm>
          <a:off x="323528" y="1539578"/>
          <a:ext cx="8496943" cy="3689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iruutu 7"/>
          <p:cNvSpPr txBox="1"/>
          <p:nvPr/>
        </p:nvSpPr>
        <p:spPr>
          <a:xfrm>
            <a:off x="3419872" y="5280804"/>
            <a:ext cx="2088232" cy="784830"/>
          </a:xfrm>
          <a:prstGeom prst="rect">
            <a:avLst/>
          </a:prstGeom>
          <a:noFill/>
        </p:spPr>
        <p:txBody>
          <a:bodyPr wrap="square" rtlCol="0">
            <a:spAutoFit/>
          </a:bodyPr>
          <a:lstStyle/>
          <a:p>
            <a:pPr algn="ctr"/>
            <a:r>
              <a:rPr lang="fi-FI" sz="1125" dirty="0">
                <a:effectLst>
                  <a:outerShdw blurRad="38100" dist="38100" dir="2700000" algn="tl">
                    <a:srgbClr val="000000">
                      <a:alpha val="43137"/>
                    </a:srgbClr>
                  </a:outerShdw>
                </a:effectLst>
              </a:rPr>
              <a:t>Yhteistyötahot:</a:t>
            </a:r>
          </a:p>
          <a:p>
            <a:pPr algn="ctr"/>
            <a:r>
              <a:rPr lang="fi-FI" sz="1125" dirty="0" smtClean="0">
                <a:effectLst>
                  <a:outerShdw blurRad="38100" dist="38100" dir="2700000" algn="tl">
                    <a:srgbClr val="000000">
                      <a:alpha val="43137"/>
                    </a:srgbClr>
                  </a:outerShdw>
                </a:effectLst>
              </a:rPr>
              <a:t>Ensihoidon ja päivystyksen liikelaitos, </a:t>
            </a:r>
            <a:r>
              <a:rPr lang="fi-FI" sz="1125" dirty="0">
                <a:effectLst>
                  <a:outerShdw blurRad="38100" dist="38100" dir="2700000" algn="tl">
                    <a:srgbClr val="000000">
                      <a:alpha val="43137"/>
                    </a:srgbClr>
                  </a:outerShdw>
                </a:effectLst>
              </a:rPr>
              <a:t>sosiaalipäivystys</a:t>
            </a:r>
          </a:p>
          <a:p>
            <a:pPr algn="ctr"/>
            <a:endParaRPr lang="fi-FI" sz="1125" b="1" dirty="0">
              <a:ln w="10160">
                <a:solidFill>
                  <a:srgbClr val="797979"/>
                </a:solidFill>
                <a:prstDash val="solid"/>
              </a:ln>
            </a:endParaRPr>
          </a:p>
        </p:txBody>
      </p:sp>
      <p:sp>
        <p:nvSpPr>
          <p:cNvPr id="13" name="Suorakulmio 12"/>
          <p:cNvSpPr/>
          <p:nvPr/>
        </p:nvSpPr>
        <p:spPr>
          <a:xfrm>
            <a:off x="6235405" y="5280804"/>
            <a:ext cx="1333721" cy="4845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i-FI" sz="1125" dirty="0">
                <a:solidFill>
                  <a:schemeClr val="tx1"/>
                </a:solidFill>
                <a:effectLst>
                  <a:outerShdw blurRad="38100" dist="38100" dir="2700000" algn="tl">
                    <a:srgbClr val="000000">
                      <a:alpha val="43137"/>
                    </a:srgbClr>
                  </a:outerShdw>
                </a:effectLst>
              </a:rPr>
              <a:t>KAAPO</a:t>
            </a:r>
          </a:p>
        </p:txBody>
      </p:sp>
      <p:sp>
        <p:nvSpPr>
          <p:cNvPr id="17" name="Nuoli vasemmalle ja oikealle 16"/>
          <p:cNvSpPr/>
          <p:nvPr/>
        </p:nvSpPr>
        <p:spPr>
          <a:xfrm>
            <a:off x="2815832" y="5420988"/>
            <a:ext cx="684086" cy="2726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a:solidFill>
                <a:srgbClr val="FFFFFF"/>
              </a:solidFill>
            </a:endParaRPr>
          </a:p>
        </p:txBody>
      </p:sp>
      <p:sp>
        <p:nvSpPr>
          <p:cNvPr id="21" name="Suorakulmio 20"/>
          <p:cNvSpPr/>
          <p:nvPr/>
        </p:nvSpPr>
        <p:spPr>
          <a:xfrm>
            <a:off x="1317496" y="5268592"/>
            <a:ext cx="1333721" cy="4845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sz="1013">
              <a:solidFill>
                <a:srgbClr val="000000"/>
              </a:solidFill>
            </a:endParaRPr>
          </a:p>
        </p:txBody>
      </p:sp>
      <p:sp>
        <p:nvSpPr>
          <p:cNvPr id="22" name="Tekstiruutu 21"/>
          <p:cNvSpPr txBox="1"/>
          <p:nvPr/>
        </p:nvSpPr>
        <p:spPr>
          <a:xfrm>
            <a:off x="1414553" y="5314606"/>
            <a:ext cx="1096762" cy="438582"/>
          </a:xfrm>
          <a:prstGeom prst="rect">
            <a:avLst/>
          </a:prstGeom>
          <a:noFill/>
        </p:spPr>
        <p:txBody>
          <a:bodyPr wrap="square" rtlCol="0">
            <a:spAutoFit/>
          </a:bodyPr>
          <a:lstStyle/>
          <a:p>
            <a:r>
              <a:rPr lang="fi-FI" sz="1125" dirty="0">
                <a:effectLst>
                  <a:outerShdw blurRad="38100" dist="38100" dir="2700000" algn="tl">
                    <a:srgbClr val="000000">
                      <a:alpha val="43137"/>
                    </a:srgbClr>
                  </a:outerShdw>
                </a:effectLst>
              </a:rPr>
              <a:t>KAAPO / OMH</a:t>
            </a:r>
          </a:p>
        </p:txBody>
      </p:sp>
      <p:sp>
        <p:nvSpPr>
          <p:cNvPr id="12" name="Nuoli vasemmalle ja oikealle 11"/>
          <p:cNvSpPr/>
          <p:nvPr/>
        </p:nvSpPr>
        <p:spPr>
          <a:xfrm>
            <a:off x="5354314" y="5386799"/>
            <a:ext cx="575565" cy="2726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a:solidFill>
                <a:srgbClr val="FFFFFF"/>
              </a:solidFill>
            </a:endParaRPr>
          </a:p>
        </p:txBody>
      </p:sp>
      <p:sp>
        <p:nvSpPr>
          <p:cNvPr id="5" name="Suorakulmio 4"/>
          <p:cNvSpPr/>
          <p:nvPr/>
        </p:nvSpPr>
        <p:spPr>
          <a:xfrm>
            <a:off x="1818541" y="6021288"/>
            <a:ext cx="5506916" cy="553998"/>
          </a:xfrm>
          <a:prstGeom prst="rect">
            <a:avLst/>
          </a:prstGeom>
          <a:ln>
            <a:solidFill>
              <a:schemeClr val="accent1"/>
            </a:solidFill>
          </a:ln>
        </p:spPr>
        <p:txBody>
          <a:bodyPr wrap="square">
            <a:spAutoFit/>
          </a:bodyPr>
          <a:lstStyle/>
          <a:p>
            <a:r>
              <a:rPr lang="fi-FI" sz="1500" b="1" dirty="0">
                <a:solidFill>
                  <a:srgbClr val="000000"/>
                </a:solidFill>
              </a:rPr>
              <a:t>Yhtenäinen toimintamalli on levitetty osana </a:t>
            </a:r>
            <a:r>
              <a:rPr lang="fi-FI" sz="1500" b="1" dirty="0" err="1">
                <a:solidFill>
                  <a:srgbClr val="000000"/>
                </a:solidFill>
              </a:rPr>
              <a:t>KomPAssi</a:t>
            </a:r>
            <a:r>
              <a:rPr lang="fi-FI" sz="1500" b="1" dirty="0">
                <a:solidFill>
                  <a:srgbClr val="000000"/>
                </a:solidFill>
              </a:rPr>
              <a:t>-toimintamallikoulutuksia Varsinais-Suomen kuntiin</a:t>
            </a:r>
          </a:p>
        </p:txBody>
      </p:sp>
    </p:spTree>
    <p:extLst>
      <p:ext uri="{BB962C8B-B14F-4D97-AF65-F5344CB8AC3E}">
        <p14:creationId xmlns:p14="http://schemas.microsoft.com/office/powerpoint/2010/main" val="951385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Omaishoidon palvelujen monipuolistaminen</a:t>
            </a:r>
            <a:endParaRPr lang="fi-FI" dirty="0"/>
          </a:p>
        </p:txBody>
      </p:sp>
      <p:sp>
        <p:nvSpPr>
          <p:cNvPr id="3" name="Sisällön paikkamerkki 2"/>
          <p:cNvSpPr>
            <a:spLocks noGrp="1"/>
          </p:cNvSpPr>
          <p:nvPr>
            <p:ph idx="1"/>
          </p:nvPr>
        </p:nvSpPr>
        <p:spPr>
          <a:xfrm>
            <a:off x="481387" y="1412776"/>
            <a:ext cx="8411093" cy="4896544"/>
          </a:xfrm>
        </p:spPr>
        <p:txBody>
          <a:bodyPr/>
          <a:lstStyle/>
          <a:p>
            <a:r>
              <a:rPr lang="fi-FI" dirty="0"/>
              <a:t>Ikäihmisten pitkä- ja lyhytkestoinen perhehoito</a:t>
            </a:r>
          </a:p>
          <a:p>
            <a:pPr lvl="1"/>
            <a:r>
              <a:rPr lang="fi-FI" sz="1200" dirty="0" err="1"/>
              <a:t>KomPAssi</a:t>
            </a:r>
            <a:r>
              <a:rPr lang="fi-FI" sz="1200" dirty="0"/>
              <a:t>-hankkeessa on luotu yhteistyönä Varsinais-Suomen alueelle lyhytaikaisen perhehoidon (LYPE) valmennuskokonaisuus sekä vahvistettu LYPE perhehoitoa osana palveluvalikoimaa ikääntyneille</a:t>
            </a:r>
          </a:p>
          <a:p>
            <a:pPr lvl="1"/>
            <a:r>
              <a:rPr lang="fi-FI" sz="1200" dirty="0"/>
              <a:t>Lyhytaikaista perhehoitoa ovat </a:t>
            </a:r>
            <a:r>
              <a:rPr lang="fi-FI" sz="1200" dirty="0" err="1"/>
              <a:t>KomPAssi</a:t>
            </a:r>
            <a:r>
              <a:rPr lang="fi-FI" sz="1200" dirty="0"/>
              <a:t>-hankkeen lisäksi mukana kehittämässä </a:t>
            </a:r>
            <a:r>
              <a:rPr lang="fi-FI" sz="1200" b="1" dirty="0"/>
              <a:t>Perhehoitoliitto ry </a:t>
            </a:r>
            <a:r>
              <a:rPr lang="fi-FI" sz="1200" dirty="0"/>
              <a:t>ja </a:t>
            </a:r>
            <a:r>
              <a:rPr lang="fi-FI" sz="1200" b="1" dirty="0"/>
              <a:t>Varsinais-Suomen perhehoitoyksikkö</a:t>
            </a:r>
            <a:endParaRPr lang="fi-FI" sz="1200" dirty="0"/>
          </a:p>
          <a:p>
            <a:pPr lvl="1"/>
            <a:r>
              <a:rPr lang="fi-FI" sz="1200" dirty="0"/>
              <a:t>Valmennuskokonaisuus oli jatkoa kompassin vuonna 2017 tekemälle seutukunnalliselle ikäihmisten perhehoidon infokiertueelle sekä ikäihmisten perhehoidon työpajoille</a:t>
            </a:r>
          </a:p>
          <a:p>
            <a:pPr lvl="1"/>
            <a:r>
              <a:rPr lang="fi-FI" sz="1200" b="1" dirty="0"/>
              <a:t>Valmennuksesta valmistui yhdeksän ikäihmisten lyhytaikaista </a:t>
            </a:r>
            <a:r>
              <a:rPr lang="fi-FI" sz="1200" b="1" dirty="0" smtClean="0"/>
              <a:t>perhehoitajaa</a:t>
            </a:r>
          </a:p>
          <a:p>
            <a:pPr lvl="1"/>
            <a:endParaRPr lang="fi-FI" sz="1200" b="1" dirty="0"/>
          </a:p>
          <a:p>
            <a:r>
              <a:rPr lang="fi-FI" dirty="0"/>
              <a:t>Lyhytaikaishoito</a:t>
            </a:r>
          </a:p>
          <a:p>
            <a:pPr lvl="1"/>
            <a:r>
              <a:rPr lang="fi-FI" sz="1200" b="1" dirty="0"/>
              <a:t>Turussa otettu käyttöön lyhytaikaishoitoyksikössä Elämänpuu-työmenetelmä </a:t>
            </a:r>
          </a:p>
          <a:p>
            <a:pPr lvl="1"/>
            <a:r>
              <a:rPr lang="fi-FI" sz="1200" dirty="0"/>
              <a:t>Luoda mielekäs lyhytaikaishoitojakso omaishoitoperheelle, joka tukee koko omaishoitoperheen </a:t>
            </a:r>
            <a:r>
              <a:rPr lang="fi-FI" sz="1200" dirty="0" smtClean="0"/>
              <a:t>jaksamista</a:t>
            </a:r>
          </a:p>
          <a:p>
            <a:pPr lvl="1"/>
            <a:endParaRPr lang="fi-FI" sz="1200" dirty="0"/>
          </a:p>
          <a:p>
            <a:r>
              <a:rPr lang="fi-FI" dirty="0"/>
              <a:t>Omaishoitoa tukevien palveluiden kehittäminen omaishoitoperheen näkökulmasta:</a:t>
            </a:r>
          </a:p>
          <a:p>
            <a:pPr lvl="1"/>
            <a:r>
              <a:rPr lang="fi-FI" sz="1350" dirty="0"/>
              <a:t>Ikäihmisten perhehoito, Kotiin tuotava omaishoidon tuki, Toimeksiantosopimukseen perustuva sijaishoito, Tilapäishoito, Päivätoiminta </a:t>
            </a:r>
          </a:p>
          <a:p>
            <a:endParaRPr lang="fi-FI" dirty="0"/>
          </a:p>
        </p:txBody>
      </p:sp>
    </p:spTree>
    <p:extLst>
      <p:ext uri="{BB962C8B-B14F-4D97-AF65-F5344CB8AC3E}">
        <p14:creationId xmlns:p14="http://schemas.microsoft.com/office/powerpoint/2010/main" val="2705181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Mikä on hankekauden aikana muuttunut?</a:t>
            </a:r>
            <a:endParaRPr lang="fi-FI" dirty="0"/>
          </a:p>
        </p:txBody>
      </p:sp>
      <p:sp>
        <p:nvSpPr>
          <p:cNvPr id="3" name="Sisällön paikkamerkki 2"/>
          <p:cNvSpPr>
            <a:spLocks noGrp="1"/>
          </p:cNvSpPr>
          <p:nvPr>
            <p:ph idx="1"/>
          </p:nvPr>
        </p:nvSpPr>
        <p:spPr>
          <a:xfrm>
            <a:off x="1268730" y="1528260"/>
            <a:ext cx="6640830" cy="3778834"/>
          </a:xfrm>
        </p:spPr>
        <p:txBody>
          <a:bodyPr/>
          <a:lstStyle/>
          <a:p>
            <a:pPr marL="0" indent="0">
              <a:buNone/>
            </a:pPr>
            <a:r>
              <a:rPr lang="fi-FI" b="1" dirty="0"/>
              <a:t>Omaishoidon kehittämisen käsikirja kokoaa yhteen:</a:t>
            </a:r>
          </a:p>
          <a:p>
            <a:r>
              <a:rPr lang="fi-FI" dirty="0"/>
              <a:t>Kunnissa käyttöönotettuja toimintamalleja:</a:t>
            </a:r>
          </a:p>
          <a:p>
            <a:pPr lvl="1"/>
            <a:r>
              <a:rPr lang="fi-FI" sz="1500" dirty="0"/>
              <a:t>Varautumissuunnitelma omaishoidon äkilliseen muutostilanteisiin</a:t>
            </a:r>
          </a:p>
          <a:p>
            <a:pPr lvl="1"/>
            <a:r>
              <a:rPr lang="fi-FI" sz="1500" dirty="0"/>
              <a:t>Toimintamalli omaishoidon päättymistilanteissa</a:t>
            </a:r>
          </a:p>
          <a:p>
            <a:pPr lvl="1"/>
            <a:r>
              <a:rPr lang="fi-FI" sz="1500" dirty="0"/>
              <a:t>Yhtenäinen yli 65-v. omaishoitajien hyvinvointi- ja terveystarkastus</a:t>
            </a:r>
          </a:p>
          <a:p>
            <a:pPr lvl="1"/>
            <a:r>
              <a:rPr lang="fi-FI" sz="1500" dirty="0"/>
              <a:t>Omaishoitajakortin käyttöönotto</a:t>
            </a:r>
          </a:p>
          <a:p>
            <a:r>
              <a:rPr lang="fi-FI" dirty="0"/>
              <a:t>Ehdotus yhtenäisistä yli 65-vuotiaiden omaishoidon myöntämisperusteista Varsinais-Suomeen</a:t>
            </a:r>
          </a:p>
          <a:p>
            <a:r>
              <a:rPr lang="fi-FI" dirty="0"/>
              <a:t>Ikäihmisten lyhytaikaisen perhehoidon valmennus maakunnassa</a:t>
            </a:r>
          </a:p>
          <a:p>
            <a:r>
              <a:rPr lang="fi-FI" dirty="0"/>
              <a:t>Kaikenikäisten omaishoitajien valmennuskokonaisuus, joka toteutettiin seutukunnallisen kilpailutuksena</a:t>
            </a:r>
          </a:p>
          <a:p>
            <a:r>
              <a:rPr lang="fi-FI" dirty="0"/>
              <a:t>Sähköisen vertaistuen toimintamalli</a:t>
            </a:r>
          </a:p>
          <a:p>
            <a:r>
              <a:rPr lang="fi-FI" dirty="0"/>
              <a:t>Kartoituksia omaishoitoa tukevien palveluiden kehittämiseksi</a:t>
            </a:r>
          </a:p>
        </p:txBody>
      </p:sp>
      <p:sp>
        <p:nvSpPr>
          <p:cNvPr id="4" name="Alatunnisteen paikkamerkki 3"/>
          <p:cNvSpPr>
            <a:spLocks noGrp="1"/>
          </p:cNvSpPr>
          <p:nvPr>
            <p:ph type="ftr" sz="quarter" idx="3"/>
          </p:nvPr>
        </p:nvSpPr>
        <p:spPr/>
        <p:txBody>
          <a:bodyPr/>
          <a:lstStyle/>
          <a:p>
            <a:pPr algn="l"/>
            <a:r>
              <a:rPr lang="fi-FI" smtClean="0">
                <a:solidFill>
                  <a:srgbClr val="008C95"/>
                </a:solidFill>
              </a:rPr>
              <a:t>Oskari Orvasto</a:t>
            </a:r>
            <a:endParaRPr lang="fi-FI" dirty="0">
              <a:solidFill>
                <a:srgbClr val="008C95"/>
              </a:solidFill>
            </a:endParaRPr>
          </a:p>
        </p:txBody>
      </p:sp>
      <p:sp>
        <p:nvSpPr>
          <p:cNvPr id="5" name="Suorakulmio 4"/>
          <p:cNvSpPr/>
          <p:nvPr/>
        </p:nvSpPr>
        <p:spPr>
          <a:xfrm>
            <a:off x="1177290" y="1522040"/>
            <a:ext cx="6732270" cy="4787280"/>
          </a:xfrm>
          <a:prstGeom prst="rect">
            <a:avLst/>
          </a:prstGeom>
          <a:noFill/>
          <a:ln>
            <a:solidFill>
              <a:srgbClr val="008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rgbClr val="FFFFFF"/>
              </a:solidFill>
            </a:endParaRPr>
          </a:p>
        </p:txBody>
      </p:sp>
    </p:spTree>
    <p:extLst>
      <p:ext uri="{BB962C8B-B14F-4D97-AF65-F5344CB8AC3E}">
        <p14:creationId xmlns:p14="http://schemas.microsoft.com/office/powerpoint/2010/main" val="2197127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475656" y="3068960"/>
            <a:ext cx="6083068" cy="1983260"/>
          </a:xfrm>
        </p:spPr>
        <p:txBody>
          <a:bodyPr/>
          <a:lstStyle/>
          <a:p>
            <a:r>
              <a:rPr lang="fi-FI" sz="2800" dirty="0" smtClean="0">
                <a:solidFill>
                  <a:schemeClr val="bg1"/>
                </a:solidFill>
              </a:rPr>
              <a:t>3. Digitaalisuuden </a:t>
            </a:r>
            <a:r>
              <a:rPr lang="fi-FI" sz="2800" dirty="0">
                <a:solidFill>
                  <a:schemeClr val="bg1"/>
                </a:solidFill>
              </a:rPr>
              <a:t>kehittäminen osana KomPAssi hanketta</a:t>
            </a:r>
            <a:r>
              <a:rPr lang="fi-FI" dirty="0" smtClean="0">
                <a:solidFill>
                  <a:schemeClr val="tx1"/>
                </a:solidFill>
              </a:rPr>
              <a:t/>
            </a:r>
            <a:br>
              <a:rPr lang="fi-FI" dirty="0" smtClean="0">
                <a:solidFill>
                  <a:schemeClr val="tx1"/>
                </a:solidFill>
              </a:rPr>
            </a:br>
            <a:r>
              <a:rPr lang="fi-FI" sz="1500" dirty="0">
                <a:solidFill>
                  <a:schemeClr val="tx1"/>
                </a:solidFill>
              </a:rPr>
              <a:t/>
            </a:r>
            <a:br>
              <a:rPr lang="fi-FI" sz="1500" dirty="0">
                <a:solidFill>
                  <a:schemeClr val="tx1"/>
                </a:solidFill>
              </a:rPr>
            </a:br>
            <a:endParaRPr lang="fi-FI" sz="1500" dirty="0">
              <a:solidFill>
                <a:schemeClr val="tx1"/>
              </a:solidFill>
            </a:endParaRPr>
          </a:p>
        </p:txBody>
      </p:sp>
    </p:spTree>
    <p:extLst>
      <p:ext uri="{BB962C8B-B14F-4D97-AF65-F5344CB8AC3E}">
        <p14:creationId xmlns:p14="http://schemas.microsoft.com/office/powerpoint/2010/main" val="786966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2078" y="648929"/>
            <a:ext cx="7886700" cy="616329"/>
          </a:xfrm>
        </p:spPr>
        <p:txBody>
          <a:bodyPr>
            <a:normAutofit fontScale="90000"/>
          </a:bodyPr>
          <a:lstStyle/>
          <a:p>
            <a:r>
              <a:rPr lang="fi-FI" dirty="0" smtClean="0"/>
              <a:t>Hankkeen laajuus: </a:t>
            </a:r>
            <a:br>
              <a:rPr lang="fi-FI" dirty="0" smtClean="0"/>
            </a:br>
            <a:r>
              <a:rPr lang="fi-FI" dirty="0" smtClean="0"/>
              <a:t>Hankkeeseen osallistuivat</a:t>
            </a:r>
            <a:endParaRPr lang="fi-FI" dirty="0"/>
          </a:p>
        </p:txBody>
      </p:sp>
      <p:sp>
        <p:nvSpPr>
          <p:cNvPr id="3" name="Sisällön paikkamerkki 2"/>
          <p:cNvSpPr>
            <a:spLocks noGrp="1"/>
          </p:cNvSpPr>
          <p:nvPr>
            <p:ph idx="1"/>
          </p:nvPr>
        </p:nvSpPr>
        <p:spPr>
          <a:xfrm>
            <a:off x="393154" y="1810570"/>
            <a:ext cx="7886700" cy="3972356"/>
          </a:xfrm>
        </p:spPr>
        <p:txBody>
          <a:bodyPr>
            <a:normAutofit fontScale="85000" lnSpcReduction="10000"/>
          </a:bodyPr>
          <a:lstStyle/>
          <a:p>
            <a:r>
              <a:rPr lang="fi-FI" dirty="0"/>
              <a:t>Kaikki Varsinais-Suomen </a:t>
            </a:r>
            <a:r>
              <a:rPr lang="fi-FI" dirty="0" smtClean="0"/>
              <a:t>maakunnan kunnat (27)</a:t>
            </a:r>
          </a:p>
          <a:p>
            <a:pPr lvl="1"/>
            <a:r>
              <a:rPr lang="fi-FI" dirty="0"/>
              <a:t>Aura Kaarina </a:t>
            </a:r>
            <a:r>
              <a:rPr lang="fi-FI" dirty="0" err="1"/>
              <a:t>Kemiönsaari</a:t>
            </a:r>
            <a:r>
              <a:rPr lang="fi-FI" dirty="0"/>
              <a:t> Koski TL Kustavi Laitila Lieto Loimaa Masku Marttila Mynämäki Naantali Nousiainen Oripää Paimio Parainen Pyhäranta Pöytyä Raisio Rusko Salo Sauvo Somero Taivassalo Turku Uusikaupunki Vehmaa. </a:t>
            </a:r>
            <a:endParaRPr lang="fi-FI" dirty="0" smtClean="0"/>
          </a:p>
          <a:p>
            <a:endParaRPr lang="fi-FI" dirty="0"/>
          </a:p>
          <a:p>
            <a:r>
              <a:rPr lang="fi-FI" dirty="0" smtClean="0"/>
              <a:t>Hankevastaavana kuntana on Turku</a:t>
            </a:r>
          </a:p>
          <a:p>
            <a:pPr lvl="1"/>
            <a:r>
              <a:rPr lang="fi-FI" dirty="0" smtClean="0"/>
              <a:t>Hankkeen omistaja vanhus- ja vammaispalveluiden johtaja Sari Ahonen</a:t>
            </a:r>
          </a:p>
          <a:p>
            <a:pPr lvl="1"/>
            <a:r>
              <a:rPr lang="fi-FI" dirty="0" smtClean="0"/>
              <a:t>Hankkeen johtaja Johanna Ritvanen</a:t>
            </a:r>
          </a:p>
          <a:p>
            <a:pPr lvl="1"/>
            <a:endParaRPr lang="fi-FI" dirty="0" smtClean="0"/>
          </a:p>
          <a:p>
            <a:r>
              <a:rPr lang="fi-FI" dirty="0" smtClean="0"/>
              <a:t>Kumppaneina Omaishoitajat ja Läheiset ry, Suomen Punainen Risti, Perhehoitoliitto, Muistiyhdistys, Turun Kaupunkilähetys ry ja Lähimmäispalveluyhdistys</a:t>
            </a:r>
          </a:p>
          <a:p>
            <a:endParaRPr lang="fi-FI" dirty="0" smtClean="0"/>
          </a:p>
          <a:p>
            <a:r>
              <a:rPr lang="fi-FI" dirty="0" smtClean="0"/>
              <a:t>Turun Ammattikorkeakoulu</a:t>
            </a:r>
            <a:r>
              <a:rPr lang="fi-FI" dirty="0"/>
              <a:t> </a:t>
            </a:r>
            <a:r>
              <a:rPr lang="fi-FI" dirty="0" smtClean="0"/>
              <a:t>(Hankkeen arviointi) </a:t>
            </a:r>
          </a:p>
          <a:p>
            <a:r>
              <a:rPr lang="fi-FI" dirty="0" smtClean="0"/>
              <a:t>MIF Oy (Lean – sparraus prosesseissa ja hankkeen tuotoksissa)</a:t>
            </a:r>
          </a:p>
          <a:p>
            <a:pPr marL="0" indent="0">
              <a:buNone/>
            </a:pPr>
            <a:endParaRPr lang="fi-FI" dirty="0" smtClean="0"/>
          </a:p>
          <a:p>
            <a:r>
              <a:rPr lang="fi-FI" dirty="0" smtClean="0"/>
              <a:t>Varsinais-Suomen Yrittäjät</a:t>
            </a:r>
            <a:endParaRPr lang="fi-FI" dirty="0"/>
          </a:p>
        </p:txBody>
      </p:sp>
      <p:sp>
        <p:nvSpPr>
          <p:cNvPr id="4" name="Päivämäärän paikkamerkki 3"/>
          <p:cNvSpPr>
            <a:spLocks noGrp="1"/>
          </p:cNvSpPr>
          <p:nvPr>
            <p:ph type="dt" sz="half" idx="10"/>
          </p:nvPr>
        </p:nvSpPr>
        <p:spPr/>
        <p:txBody>
          <a:bodyPr/>
          <a:lstStyle/>
          <a:p>
            <a:fld id="{E3D815F0-EDFE-45A6-92FA-1966E7F56FCA}" type="datetime1">
              <a:rPr lang="fi-FI" smtClean="0">
                <a:solidFill>
                  <a:srgbClr val="484A4B">
                    <a:lumMod val="65000"/>
                    <a:lumOff val="35000"/>
                  </a:srgbClr>
                </a:solidFill>
              </a:rPr>
              <a:pPr/>
              <a:t>30.11.2018</a:t>
            </a:fld>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40617887-D58C-4B8F-99E1-98756754333C}" type="slidenum">
              <a:rPr lang="fi-FI" smtClean="0">
                <a:solidFill>
                  <a:srgbClr val="484A4B">
                    <a:lumMod val="65000"/>
                    <a:lumOff val="35000"/>
                  </a:srgbClr>
                </a:solidFill>
              </a:rPr>
              <a:pPr/>
              <a:t>4</a:t>
            </a:fld>
            <a:endParaRPr lang="fi-FI">
              <a:solidFill>
                <a:srgbClr val="484A4B">
                  <a:lumMod val="65000"/>
                  <a:lumOff val="35000"/>
                </a:srgbClr>
              </a:solidFill>
            </a:endParaRPr>
          </a:p>
        </p:txBody>
      </p:sp>
    </p:spTree>
    <p:extLst>
      <p:ext uri="{BB962C8B-B14F-4D97-AF65-F5344CB8AC3E}">
        <p14:creationId xmlns:p14="http://schemas.microsoft.com/office/powerpoint/2010/main" val="1513142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Ryhmä 11"/>
          <p:cNvGrpSpPr/>
          <p:nvPr/>
        </p:nvGrpSpPr>
        <p:grpSpPr>
          <a:xfrm>
            <a:off x="395536" y="532054"/>
            <a:ext cx="8144996" cy="4543056"/>
            <a:chOff x="1322214" y="781530"/>
            <a:chExt cx="9431048" cy="4552732"/>
          </a:xfrm>
        </p:grpSpPr>
        <p:graphicFrame>
          <p:nvGraphicFramePr>
            <p:cNvPr id="13" name="Kaaviokuva 12"/>
            <p:cNvGraphicFramePr/>
            <p:nvPr>
              <p:extLst>
                <p:ext uri="{D42A27DB-BD31-4B8C-83A1-F6EECF244321}">
                  <p14:modId xmlns:p14="http://schemas.microsoft.com/office/powerpoint/2010/main" val="2022637005"/>
                </p:ext>
              </p:extLst>
            </p:nvPr>
          </p:nvGraphicFramePr>
          <p:xfrm>
            <a:off x="1322214" y="781530"/>
            <a:ext cx="9431048" cy="4552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Suora nuoliyhdysviiva 13"/>
            <p:cNvCxnSpPr/>
            <p:nvPr/>
          </p:nvCxnSpPr>
          <p:spPr>
            <a:xfrm>
              <a:off x="1389870" y="1988840"/>
              <a:ext cx="845054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1389870" y="4175986"/>
              <a:ext cx="8199255" cy="586020"/>
            </a:xfrm>
            <a:prstGeom prst="rect">
              <a:avLst/>
            </a:prstGeom>
            <a:solidFill>
              <a:srgbClr val="00B0F0"/>
            </a:solidFill>
          </p:spPr>
          <p:txBody>
            <a:bodyPr wrap="square" rtlCol="0">
              <a:spAutoFit/>
            </a:bodyPr>
            <a:lstStyle/>
            <a:p>
              <a:r>
                <a:rPr lang="fi-FI" sz="2000" b="1" dirty="0">
                  <a:solidFill>
                    <a:prstClr val="black"/>
                  </a:solidFill>
                </a:rPr>
                <a:t>Ammattilaisen polku </a:t>
              </a:r>
            </a:p>
            <a:p>
              <a:r>
                <a:rPr lang="fi-FI" sz="1200" b="1" dirty="0">
                  <a:solidFill>
                    <a:prstClr val="black"/>
                  </a:solidFill>
                </a:rPr>
                <a:t>(ATSOR eli Asiakasohjaajien Työtehtävien Seuranta-, Ohjaus- ja Raportointijärjestelmä) </a:t>
              </a:r>
            </a:p>
          </p:txBody>
        </p:sp>
        <p:cxnSp>
          <p:nvCxnSpPr>
            <p:cNvPr id="16" name="Suora nuoliyhdysviiva 15"/>
            <p:cNvCxnSpPr/>
            <p:nvPr/>
          </p:nvCxnSpPr>
          <p:spPr>
            <a:xfrm>
              <a:off x="1427807" y="4881549"/>
              <a:ext cx="84126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kstiruutu 16"/>
            <p:cNvSpPr txBox="1"/>
            <p:nvPr/>
          </p:nvSpPr>
          <p:spPr>
            <a:xfrm>
              <a:off x="1448200" y="1485502"/>
              <a:ext cx="8142533" cy="400962"/>
            </a:xfrm>
            <a:prstGeom prst="rect">
              <a:avLst/>
            </a:prstGeom>
            <a:solidFill>
              <a:srgbClr val="00B050"/>
            </a:solidFill>
          </p:spPr>
          <p:txBody>
            <a:bodyPr wrap="square" rtlCol="0">
              <a:spAutoFit/>
            </a:bodyPr>
            <a:lstStyle/>
            <a:p>
              <a:r>
                <a:rPr lang="fi-FI" sz="2000" b="1" dirty="0">
                  <a:solidFill>
                    <a:prstClr val="black"/>
                  </a:solidFill>
                </a:rPr>
                <a:t>Asiakkaan / Omaishoitajan / Läheisen polku</a:t>
              </a:r>
            </a:p>
          </p:txBody>
        </p:sp>
        <p:sp>
          <p:nvSpPr>
            <p:cNvPr id="18" name="Tekstiruutu 17"/>
            <p:cNvSpPr txBox="1"/>
            <p:nvPr/>
          </p:nvSpPr>
          <p:spPr>
            <a:xfrm>
              <a:off x="1336718" y="2688323"/>
              <a:ext cx="1942216" cy="369572"/>
            </a:xfrm>
            <a:prstGeom prst="rect">
              <a:avLst/>
            </a:prstGeom>
            <a:noFill/>
          </p:spPr>
          <p:txBody>
            <a:bodyPr wrap="square" rtlCol="0">
              <a:spAutoFit/>
            </a:bodyPr>
            <a:lstStyle/>
            <a:p>
              <a:r>
                <a:rPr lang="fi-FI" sz="1350" b="1" dirty="0">
                  <a:solidFill>
                    <a:prstClr val="black"/>
                  </a:solidFill>
                </a:rPr>
                <a:t>Kompassi</a:t>
              </a:r>
            </a:p>
          </p:txBody>
        </p:sp>
        <p:cxnSp>
          <p:nvCxnSpPr>
            <p:cNvPr id="19" name="Suora nuoliyhdysviiva 18"/>
            <p:cNvCxnSpPr/>
            <p:nvPr/>
          </p:nvCxnSpPr>
          <p:spPr>
            <a:xfrm>
              <a:off x="2768115" y="1988840"/>
              <a:ext cx="0" cy="672075"/>
            </a:xfrm>
            <a:prstGeom prst="straightConnector1">
              <a:avLst/>
            </a:prstGeom>
            <a:ln w="38100">
              <a:solidFill>
                <a:srgbClr val="002060"/>
              </a:solidFill>
              <a:beve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p:nvPr/>
          </p:nvCxnSpPr>
          <p:spPr>
            <a:xfrm>
              <a:off x="2768115" y="3503911"/>
              <a:ext cx="0" cy="672075"/>
            </a:xfrm>
            <a:prstGeom prst="straightConnector1">
              <a:avLst/>
            </a:prstGeom>
            <a:ln w="38100">
              <a:solidFill>
                <a:srgbClr val="002060"/>
              </a:solidFill>
              <a:beve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kstiruutu 20"/>
            <p:cNvSpPr txBox="1"/>
            <p:nvPr/>
          </p:nvSpPr>
          <p:spPr>
            <a:xfrm>
              <a:off x="2812418" y="3606566"/>
              <a:ext cx="7296811" cy="536776"/>
            </a:xfrm>
            <a:prstGeom prst="rect">
              <a:avLst/>
            </a:prstGeom>
            <a:noFill/>
          </p:spPr>
          <p:txBody>
            <a:bodyPr wrap="square" rtlCol="0">
              <a:spAutoFit/>
            </a:bodyPr>
            <a:lstStyle/>
            <a:p>
              <a:r>
                <a:rPr lang="fi-FI" sz="1400" dirty="0">
                  <a:solidFill>
                    <a:prstClr val="black"/>
                  </a:solidFill>
                </a:rPr>
                <a:t>”Palvelualustassa” on tieto siitä, mikä on tilanne eri prosessivaiheissa (esim. asiakasjono keskitetyssä palvelussa)</a:t>
              </a:r>
            </a:p>
          </p:txBody>
        </p:sp>
        <p:sp>
          <p:nvSpPr>
            <p:cNvPr id="22" name="Tekstiruutu 21"/>
            <p:cNvSpPr txBox="1"/>
            <p:nvPr/>
          </p:nvSpPr>
          <p:spPr>
            <a:xfrm>
              <a:off x="2911403" y="2006496"/>
              <a:ext cx="7296811" cy="529557"/>
            </a:xfrm>
            <a:prstGeom prst="rect">
              <a:avLst/>
            </a:prstGeom>
            <a:noFill/>
          </p:spPr>
          <p:txBody>
            <a:bodyPr wrap="square" rtlCol="0">
              <a:spAutoFit/>
            </a:bodyPr>
            <a:lstStyle/>
            <a:p>
              <a:r>
                <a:rPr lang="fi-FI" sz="1400" dirty="0">
                  <a:solidFill>
                    <a:prstClr val="black"/>
                  </a:solidFill>
                </a:rPr>
                <a:t>Löytää helposti oikeat palvelut ja saa apua niiden vertailuun.</a:t>
              </a:r>
            </a:p>
            <a:p>
              <a:r>
                <a:rPr lang="fi-FI" sz="1400" dirty="0">
                  <a:solidFill>
                    <a:prstClr val="black"/>
                  </a:solidFill>
                </a:rPr>
                <a:t>Pystyy jatkamaan siitä, mihin edellisellä kerralla on jäänyt.</a:t>
              </a:r>
            </a:p>
          </p:txBody>
        </p:sp>
        <p:cxnSp>
          <p:nvCxnSpPr>
            <p:cNvPr id="23" name="Suora nuoliyhdysviiva 22"/>
            <p:cNvCxnSpPr/>
            <p:nvPr/>
          </p:nvCxnSpPr>
          <p:spPr>
            <a:xfrm>
              <a:off x="9552384" y="2008223"/>
              <a:ext cx="0" cy="940724"/>
            </a:xfrm>
            <a:prstGeom prst="straightConnector1">
              <a:avLst/>
            </a:prstGeom>
            <a:ln w="38100">
              <a:solidFill>
                <a:srgbClr val="002060"/>
              </a:solidFill>
              <a:beve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p:cNvCxnSpPr/>
            <p:nvPr/>
          </p:nvCxnSpPr>
          <p:spPr>
            <a:xfrm>
              <a:off x="9552384" y="3332989"/>
              <a:ext cx="0" cy="960107"/>
            </a:xfrm>
            <a:prstGeom prst="straightConnector1">
              <a:avLst/>
            </a:prstGeom>
            <a:ln w="38100">
              <a:solidFill>
                <a:srgbClr val="002060"/>
              </a:solidFill>
              <a:beve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Tekstiruutu 24"/>
          <p:cNvSpPr txBox="1"/>
          <p:nvPr/>
        </p:nvSpPr>
        <p:spPr>
          <a:xfrm>
            <a:off x="1112183" y="4752591"/>
            <a:ext cx="6014527" cy="1600438"/>
          </a:xfrm>
          <a:prstGeom prst="rect">
            <a:avLst/>
          </a:prstGeom>
          <a:noFill/>
        </p:spPr>
        <p:txBody>
          <a:bodyPr wrap="square" rtlCol="0">
            <a:spAutoFit/>
          </a:bodyPr>
          <a:lstStyle/>
          <a:p>
            <a:r>
              <a:rPr lang="fi-FI" sz="1400" dirty="0">
                <a:solidFill>
                  <a:prstClr val="black"/>
                </a:solidFill>
              </a:rPr>
              <a:t>Ammattilaiset tarvitsevat automaattista tietojen käsittelyä ja </a:t>
            </a:r>
            <a:r>
              <a:rPr lang="fi-FI" sz="1400" u="sng" dirty="0">
                <a:solidFill>
                  <a:prstClr val="black"/>
                </a:solidFill>
              </a:rPr>
              <a:t>ohjeistavaa informaatiota</a:t>
            </a:r>
            <a:r>
              <a:rPr lang="fi-FI" sz="1400" dirty="0">
                <a:solidFill>
                  <a:prstClr val="black"/>
                </a:solidFill>
              </a:rPr>
              <a:t>. Tällaista tietoa ei ole valmiiksi missään. </a:t>
            </a:r>
            <a:r>
              <a:rPr lang="fi-FI" sz="1400" dirty="0" err="1">
                <a:solidFill>
                  <a:prstClr val="black"/>
                </a:solidFill>
              </a:rPr>
              <a:t>KomPAssin</a:t>
            </a:r>
            <a:r>
              <a:rPr lang="fi-FI" sz="1400" dirty="0">
                <a:solidFill>
                  <a:prstClr val="black"/>
                </a:solidFill>
              </a:rPr>
              <a:t> tietokannasta on siis saatava tieto:</a:t>
            </a:r>
          </a:p>
          <a:p>
            <a:pPr marL="800080" lvl="1" indent="-342892">
              <a:buFontTx/>
              <a:buAutoNum type="arabicPeriod"/>
            </a:pPr>
            <a:r>
              <a:rPr lang="fi-FI" sz="1400" dirty="0">
                <a:solidFill>
                  <a:prstClr val="black"/>
                </a:solidFill>
              </a:rPr>
              <a:t>Maakunnalliseen työnohjaukseen ja resursointiin (esim. priorisoidut asiakasjonot)</a:t>
            </a:r>
          </a:p>
          <a:p>
            <a:pPr marL="800080" lvl="1" indent="-342892">
              <a:buFontTx/>
              <a:buAutoNum type="arabicPeriod"/>
            </a:pPr>
            <a:r>
              <a:rPr lang="fi-FI" sz="1400" dirty="0">
                <a:solidFill>
                  <a:prstClr val="black"/>
                </a:solidFill>
              </a:rPr>
              <a:t>Asiakkaan sujuvaan ohjaamiseen yksilölliseen ja oikeanlaiseen palveluun</a:t>
            </a:r>
          </a:p>
        </p:txBody>
      </p:sp>
      <p:sp>
        <p:nvSpPr>
          <p:cNvPr id="2" name="Tekstin paikkamerkki 1"/>
          <p:cNvSpPr>
            <a:spLocks noGrp="1"/>
          </p:cNvSpPr>
          <p:nvPr>
            <p:ph type="body" idx="1"/>
          </p:nvPr>
        </p:nvSpPr>
        <p:spPr>
          <a:xfrm>
            <a:off x="1733187" y="163265"/>
            <a:ext cx="6583229" cy="348296"/>
          </a:xfrm>
        </p:spPr>
        <p:txBody>
          <a:bodyPr/>
          <a:lstStyle/>
          <a:p>
            <a:r>
              <a:rPr lang="fi-FI" sz="2400" dirty="0" err="1" smtClean="0"/>
              <a:t>KomPAssin</a:t>
            </a:r>
            <a:r>
              <a:rPr lang="fi-FI" sz="2400" dirty="0" smtClean="0"/>
              <a:t> digitalisoinnin tarkoitus</a:t>
            </a:r>
            <a:endParaRPr lang="fi-FI" sz="2400" dirty="0"/>
          </a:p>
        </p:txBody>
      </p:sp>
    </p:spTree>
    <p:extLst>
      <p:ext uri="{BB962C8B-B14F-4D97-AF65-F5344CB8AC3E}">
        <p14:creationId xmlns:p14="http://schemas.microsoft.com/office/powerpoint/2010/main" val="1196864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02" y="1080850"/>
            <a:ext cx="8530978" cy="5444494"/>
          </a:xfrm>
          <a:prstGeom prst="rect">
            <a:avLst/>
          </a:prstGeom>
        </p:spPr>
      </p:pic>
      <p:sp>
        <p:nvSpPr>
          <p:cNvPr id="5" name="Ellipsi 4"/>
          <p:cNvSpPr/>
          <p:nvPr/>
        </p:nvSpPr>
        <p:spPr>
          <a:xfrm>
            <a:off x="2344964" y="3598780"/>
            <a:ext cx="1233404" cy="29478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sz="1013">
              <a:solidFill>
                <a:srgbClr val="484A4B"/>
              </a:solidFill>
            </a:endParaRPr>
          </a:p>
        </p:txBody>
      </p:sp>
      <p:sp>
        <p:nvSpPr>
          <p:cNvPr id="8" name="Ellipsi 7"/>
          <p:cNvSpPr/>
          <p:nvPr/>
        </p:nvSpPr>
        <p:spPr>
          <a:xfrm>
            <a:off x="3954963" y="3626997"/>
            <a:ext cx="1091426" cy="29478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sz="1013">
              <a:solidFill>
                <a:srgbClr val="484A4B"/>
              </a:solidFill>
            </a:endParaRPr>
          </a:p>
        </p:txBody>
      </p:sp>
      <p:sp>
        <p:nvSpPr>
          <p:cNvPr id="3" name="Suorakulmio 2"/>
          <p:cNvSpPr/>
          <p:nvPr/>
        </p:nvSpPr>
        <p:spPr>
          <a:xfrm>
            <a:off x="2483768" y="1170956"/>
            <a:ext cx="3363985" cy="3135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013" dirty="0">
                <a:solidFill>
                  <a:srgbClr val="FFFFFF"/>
                </a:solidFill>
              </a:rPr>
              <a:t>Palvelutarjoama: Asiakasneuvonta.fi</a:t>
            </a:r>
          </a:p>
        </p:txBody>
      </p:sp>
      <p:sp>
        <p:nvSpPr>
          <p:cNvPr id="4" name="Tekstiruutu 3"/>
          <p:cNvSpPr txBox="1"/>
          <p:nvPr/>
        </p:nvSpPr>
        <p:spPr>
          <a:xfrm>
            <a:off x="528470" y="1816070"/>
            <a:ext cx="1596626"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solidFill>
                  <a:srgbClr val="484A4B"/>
                </a:solidFill>
              </a:rPr>
              <a:t>Asiakasneuvonta.fi –sivusto on tarkoitettu ikäihmisille ja heidän omaishoitajilleen käytettäväksi haettaessa tietoja sekä neuvoja eri palveluista. </a:t>
            </a:r>
          </a:p>
          <a:p>
            <a:endParaRPr lang="fi-FI" sz="1200" dirty="0">
              <a:solidFill>
                <a:srgbClr val="484A4B"/>
              </a:solidFill>
            </a:endParaRPr>
          </a:p>
          <a:p>
            <a:r>
              <a:rPr lang="fi-FI" sz="1200" dirty="0">
                <a:solidFill>
                  <a:srgbClr val="484A4B"/>
                </a:solidFill>
              </a:rPr>
              <a:t>Sivuston kautta pääsee myös keskustelemaan asiakasohjaajan kanssa. </a:t>
            </a:r>
          </a:p>
          <a:p>
            <a:endParaRPr lang="fi-FI" sz="1200" dirty="0">
              <a:solidFill>
                <a:srgbClr val="484A4B"/>
              </a:solidFill>
            </a:endParaRPr>
          </a:p>
          <a:p>
            <a:r>
              <a:rPr lang="fi-FI" sz="1200" dirty="0">
                <a:solidFill>
                  <a:srgbClr val="484A4B"/>
                </a:solidFill>
              </a:rPr>
              <a:t>Sivustolla tarvitaan tietovaraston hallintaa, siihen liittyvää sisällönhallintaa sekä integraatioita ja infrapalvelua. </a:t>
            </a:r>
          </a:p>
        </p:txBody>
      </p:sp>
      <p:sp>
        <p:nvSpPr>
          <p:cNvPr id="6" name="Tekstiruutu 5"/>
          <p:cNvSpPr txBox="1"/>
          <p:nvPr/>
        </p:nvSpPr>
        <p:spPr>
          <a:xfrm>
            <a:off x="6876256" y="1700808"/>
            <a:ext cx="1728192"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200" dirty="0">
                <a:solidFill>
                  <a:srgbClr val="484A4B"/>
                </a:solidFill>
              </a:rPr>
              <a:t>Asiakkaalla on </a:t>
            </a:r>
            <a:r>
              <a:rPr lang="fi-FI" sz="1200" dirty="0" err="1">
                <a:solidFill>
                  <a:srgbClr val="484A4B"/>
                </a:solidFill>
              </a:rPr>
              <a:t>KomPAssi</a:t>
            </a:r>
            <a:r>
              <a:rPr lang="fi-FI" sz="1200" dirty="0">
                <a:solidFill>
                  <a:srgbClr val="484A4B"/>
                </a:solidFill>
              </a:rPr>
              <a:t>-sivustolla käytössään asiakkaan näkymä, joka tarvitsee taustapalveluja.</a:t>
            </a:r>
          </a:p>
          <a:p>
            <a:endParaRPr lang="fi-FI" sz="1200" dirty="0">
              <a:solidFill>
                <a:srgbClr val="484A4B"/>
              </a:solidFill>
            </a:endParaRPr>
          </a:p>
          <a:p>
            <a:r>
              <a:rPr lang="fi-FI" sz="1200" dirty="0">
                <a:solidFill>
                  <a:srgbClr val="484A4B"/>
                </a:solidFill>
              </a:rPr>
              <a:t>Näitä ovat mm.:</a:t>
            </a:r>
          </a:p>
          <a:p>
            <a:r>
              <a:rPr lang="fi-FI" sz="1200" dirty="0">
                <a:solidFill>
                  <a:srgbClr val="484A4B"/>
                </a:solidFill>
              </a:rPr>
              <a:t>Tietomalli </a:t>
            </a:r>
          </a:p>
          <a:p>
            <a:r>
              <a:rPr lang="fi-FI" sz="1200" dirty="0">
                <a:solidFill>
                  <a:srgbClr val="484A4B"/>
                </a:solidFill>
              </a:rPr>
              <a:t>Tietokanta</a:t>
            </a:r>
          </a:p>
          <a:p>
            <a:r>
              <a:rPr lang="fi-FI" sz="1200" dirty="0">
                <a:solidFill>
                  <a:srgbClr val="484A4B"/>
                </a:solidFill>
              </a:rPr>
              <a:t>Tiedon syöttö- ja muokkausrajapinta</a:t>
            </a:r>
          </a:p>
          <a:p>
            <a:r>
              <a:rPr lang="fi-FI" sz="1200" dirty="0">
                <a:solidFill>
                  <a:srgbClr val="484A4B"/>
                </a:solidFill>
              </a:rPr>
              <a:t>PSOP-välitysrajapinta </a:t>
            </a:r>
          </a:p>
          <a:p>
            <a:r>
              <a:rPr lang="fi-FI" sz="1200" dirty="0">
                <a:solidFill>
                  <a:srgbClr val="484A4B"/>
                </a:solidFill>
              </a:rPr>
              <a:t>Palveluun liittyvä palauterajapinta</a:t>
            </a:r>
          </a:p>
          <a:p>
            <a:r>
              <a:rPr lang="fi-FI" sz="1200" dirty="0">
                <a:solidFill>
                  <a:srgbClr val="484A4B"/>
                </a:solidFill>
              </a:rPr>
              <a:t>Palveluhakurajapinta</a:t>
            </a:r>
          </a:p>
          <a:p>
            <a:r>
              <a:rPr lang="fi-FI" sz="1200" dirty="0">
                <a:solidFill>
                  <a:srgbClr val="484A4B"/>
                </a:solidFill>
              </a:rPr>
              <a:t>Palveluvertailurajapinta</a:t>
            </a:r>
          </a:p>
          <a:p>
            <a:endParaRPr lang="fi-FI" sz="1200" dirty="0">
              <a:solidFill>
                <a:srgbClr val="484A4B"/>
              </a:solidFill>
            </a:endParaRPr>
          </a:p>
          <a:p>
            <a:r>
              <a:rPr lang="fi-FI" sz="1200" dirty="0">
                <a:solidFill>
                  <a:srgbClr val="484A4B"/>
                </a:solidFill>
              </a:rPr>
              <a:t>Omaolo-kyselyn vastausten lähetysrajapinta</a:t>
            </a:r>
          </a:p>
          <a:p>
            <a:endParaRPr lang="fi-FI" sz="1200" dirty="0">
              <a:solidFill>
                <a:srgbClr val="484A4B"/>
              </a:solidFill>
            </a:endParaRPr>
          </a:p>
          <a:p>
            <a:r>
              <a:rPr lang="fi-FI" sz="1200" dirty="0" err="1" smtClean="0">
                <a:solidFill>
                  <a:srgbClr val="484A4B"/>
                </a:solidFill>
              </a:rPr>
              <a:t>Tunnistautumis</a:t>
            </a:r>
            <a:r>
              <a:rPr lang="fi-FI" sz="1200" dirty="0" smtClean="0">
                <a:solidFill>
                  <a:srgbClr val="484A4B"/>
                </a:solidFill>
              </a:rPr>
              <a:t>- palvelujen </a:t>
            </a:r>
            <a:r>
              <a:rPr lang="fi-FI" sz="1200" dirty="0">
                <a:solidFill>
                  <a:srgbClr val="484A4B"/>
                </a:solidFill>
              </a:rPr>
              <a:t>tuki</a:t>
            </a:r>
          </a:p>
        </p:txBody>
      </p:sp>
      <p:sp>
        <p:nvSpPr>
          <p:cNvPr id="7" name="Suorakulmio 6"/>
          <p:cNvSpPr/>
          <p:nvPr/>
        </p:nvSpPr>
        <p:spPr>
          <a:xfrm>
            <a:off x="1326783" y="1412456"/>
            <a:ext cx="897677" cy="72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sz="1013">
              <a:solidFill>
                <a:srgbClr val="FFFFFF"/>
              </a:solidFill>
            </a:endParaRPr>
          </a:p>
        </p:txBody>
      </p:sp>
      <p:sp>
        <p:nvSpPr>
          <p:cNvPr id="9" name="Tekstin paikkamerkki 8"/>
          <p:cNvSpPr>
            <a:spLocks noGrp="1"/>
          </p:cNvSpPr>
          <p:nvPr>
            <p:ph type="body" idx="1"/>
          </p:nvPr>
        </p:nvSpPr>
        <p:spPr/>
        <p:txBody>
          <a:bodyPr/>
          <a:lstStyle/>
          <a:p>
            <a:r>
              <a:rPr lang="fi-FI" dirty="0" smtClean="0"/>
              <a:t>Palvelutarjoama: </a:t>
            </a:r>
            <a:r>
              <a:rPr lang="fi-FI" dirty="0" err="1" smtClean="0"/>
              <a:t>KomPAssi</a:t>
            </a:r>
            <a:r>
              <a:rPr lang="fi-FI" dirty="0" smtClean="0"/>
              <a:t>- sähköinen alusta</a:t>
            </a:r>
            <a:endParaRPr lang="fi-FI" dirty="0"/>
          </a:p>
        </p:txBody>
      </p:sp>
    </p:spTree>
    <p:extLst>
      <p:ext uri="{BB962C8B-B14F-4D97-AF65-F5344CB8AC3E}">
        <p14:creationId xmlns:p14="http://schemas.microsoft.com/office/powerpoint/2010/main" val="180740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Sähköinen alusta</a:t>
            </a:r>
            <a:endParaRPr lang="fi-FI" dirty="0"/>
          </a:p>
        </p:txBody>
      </p:sp>
      <p:sp>
        <p:nvSpPr>
          <p:cNvPr id="4" name="Päivämäärän paikkamerkki 3"/>
          <p:cNvSpPr>
            <a:spLocks noGrp="1"/>
          </p:cNvSpPr>
          <p:nvPr>
            <p:ph type="dt" sz="half" idx="4294967295"/>
          </p:nvPr>
        </p:nvSpPr>
        <p:spPr>
          <a:xfrm>
            <a:off x="1143000" y="5624514"/>
            <a:ext cx="1543050" cy="273844"/>
          </a:xfrm>
        </p:spPr>
        <p:txBody>
          <a:bodyPr/>
          <a:lstStyle/>
          <a:p>
            <a:fld id="{00F0BB92-5009-462C-B58F-79D9AD293668}" type="datetime1">
              <a:rPr lang="fi-FI" smtClean="0">
                <a:solidFill>
                  <a:srgbClr val="484A4B">
                    <a:lumMod val="65000"/>
                    <a:lumOff val="35000"/>
                  </a:srgbClr>
                </a:solidFill>
              </a:rPr>
              <a:pPr/>
              <a:t>30.11.2018</a:t>
            </a:fld>
            <a:endParaRPr lang="fi-FI">
              <a:solidFill>
                <a:srgbClr val="484A4B">
                  <a:lumMod val="65000"/>
                  <a:lumOff val="35000"/>
                </a:srgbClr>
              </a:solidFill>
            </a:endParaRPr>
          </a:p>
        </p:txBody>
      </p:sp>
      <p:sp>
        <p:nvSpPr>
          <p:cNvPr id="5" name="Dian numeron paikkamerkki 4"/>
          <p:cNvSpPr>
            <a:spLocks noGrp="1"/>
          </p:cNvSpPr>
          <p:nvPr>
            <p:ph type="sldNum" sz="quarter" idx="4294967295"/>
          </p:nvPr>
        </p:nvSpPr>
        <p:spPr>
          <a:xfrm>
            <a:off x="6457950" y="5624514"/>
            <a:ext cx="1543050" cy="273844"/>
          </a:xfrm>
        </p:spPr>
        <p:txBody>
          <a:bodyPr/>
          <a:lstStyle/>
          <a:p>
            <a:fld id="{A9E55905-74D6-46A1-9941-83553C1AF43A}" type="slidenum">
              <a:rPr lang="fi-FI" smtClean="0">
                <a:solidFill>
                  <a:srgbClr val="484A4B">
                    <a:lumMod val="65000"/>
                    <a:lumOff val="35000"/>
                  </a:srgbClr>
                </a:solidFill>
              </a:rPr>
              <a:pPr/>
              <a:t>42</a:t>
            </a:fld>
            <a:endParaRPr lang="fi-FI">
              <a:solidFill>
                <a:srgbClr val="484A4B">
                  <a:lumMod val="65000"/>
                  <a:lumOff val="35000"/>
                </a:srgbClr>
              </a:solidFill>
            </a:endParaRPr>
          </a:p>
        </p:txBody>
      </p:sp>
      <p:sp>
        <p:nvSpPr>
          <p:cNvPr id="6" name="Tekstiruutu 5"/>
          <p:cNvSpPr txBox="1"/>
          <p:nvPr/>
        </p:nvSpPr>
        <p:spPr>
          <a:xfrm>
            <a:off x="385342" y="1772845"/>
            <a:ext cx="2421888" cy="3970318"/>
          </a:xfrm>
          <a:prstGeom prst="rect">
            <a:avLst/>
          </a:prstGeom>
          <a:noFill/>
        </p:spPr>
        <p:txBody>
          <a:bodyPr wrap="square" rtlCol="0">
            <a:spAutoFit/>
          </a:bodyPr>
          <a:lstStyle/>
          <a:p>
            <a:r>
              <a:rPr lang="fi-FI" sz="1400" dirty="0">
                <a:solidFill>
                  <a:srgbClr val="484A4B"/>
                </a:solidFill>
              </a:rPr>
              <a:t>Asiakkaiden palvelutarpeet ja ohjaus edellyttävät loogista, visuaalista ja selkeää toimintaa. Erityisesti helppokäyttöisyys ja ikäihmisen erityistarpeet on huomioitava mahdollisimman hyvin. </a:t>
            </a:r>
          </a:p>
          <a:p>
            <a:endParaRPr lang="fi-FI" sz="1400" dirty="0">
              <a:solidFill>
                <a:srgbClr val="484A4B"/>
              </a:solidFill>
            </a:endParaRPr>
          </a:p>
          <a:p>
            <a:r>
              <a:rPr lang="fi-FI" sz="1400" dirty="0" err="1">
                <a:solidFill>
                  <a:srgbClr val="484A4B"/>
                </a:solidFill>
              </a:rPr>
              <a:t>KomPAssi</a:t>
            </a:r>
            <a:r>
              <a:rPr lang="fi-FI" sz="1400" dirty="0">
                <a:solidFill>
                  <a:srgbClr val="484A4B"/>
                </a:solidFill>
              </a:rPr>
              <a:t>- hankkeessa käytetty palvelumuotoilua ja käyttäjänäkymien suunnittelulla parannetaan </a:t>
            </a:r>
            <a:r>
              <a:rPr lang="fi-FI" sz="1400" dirty="0" err="1">
                <a:solidFill>
                  <a:srgbClr val="484A4B"/>
                </a:solidFill>
              </a:rPr>
              <a:t>KomPAssi</a:t>
            </a:r>
            <a:r>
              <a:rPr lang="fi-FI" sz="1400" dirty="0">
                <a:solidFill>
                  <a:srgbClr val="484A4B"/>
                </a:solidFill>
              </a:rPr>
              <a:t>-hankkeen palvelualustan laatua </a:t>
            </a:r>
          </a:p>
          <a:p>
            <a:pPr marL="160735" indent="-160735">
              <a:buFont typeface="Arial" panose="020B0604020202020204" pitchFamily="34" charset="0"/>
              <a:buChar char="•"/>
            </a:pPr>
            <a:r>
              <a:rPr lang="fi-FI" sz="1400" dirty="0">
                <a:solidFill>
                  <a:srgbClr val="484A4B"/>
                </a:solidFill>
              </a:rPr>
              <a:t>Maakunnan ikäihmisten</a:t>
            </a:r>
          </a:p>
          <a:p>
            <a:pPr marL="160735" indent="-160735">
              <a:buFont typeface="Arial" panose="020B0604020202020204" pitchFamily="34" charset="0"/>
              <a:buChar char="•"/>
            </a:pPr>
            <a:r>
              <a:rPr lang="fi-FI" sz="1400" dirty="0">
                <a:solidFill>
                  <a:srgbClr val="484A4B"/>
                </a:solidFill>
              </a:rPr>
              <a:t>Asiakasohjauksen ammattilaisten kannalta.</a:t>
            </a:r>
          </a:p>
        </p:txBody>
      </p:sp>
      <p:pic>
        <p:nvPicPr>
          <p:cNvPr id="7" name="Kuva 6"/>
          <p:cNvPicPr>
            <a:picLocks noChangeAspect="1"/>
          </p:cNvPicPr>
          <p:nvPr/>
        </p:nvPicPr>
        <p:blipFill>
          <a:blip r:embed="rId2"/>
          <a:stretch>
            <a:fillRect/>
          </a:stretch>
        </p:blipFill>
        <p:spPr>
          <a:xfrm>
            <a:off x="2987824" y="1192590"/>
            <a:ext cx="5710547" cy="5260746"/>
          </a:xfrm>
          <a:prstGeom prst="rect">
            <a:avLst/>
          </a:prstGeom>
        </p:spPr>
      </p:pic>
      <p:sp>
        <p:nvSpPr>
          <p:cNvPr id="8" name="Ellipsi 7"/>
          <p:cNvSpPr/>
          <p:nvPr/>
        </p:nvSpPr>
        <p:spPr>
          <a:xfrm>
            <a:off x="5870631" y="3264267"/>
            <a:ext cx="2088232" cy="357596"/>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fi-FI" sz="1013">
              <a:solidFill>
                <a:srgbClr val="484A4B"/>
              </a:solidFill>
            </a:endParaRPr>
          </a:p>
        </p:txBody>
      </p:sp>
    </p:spTree>
    <p:extLst>
      <p:ext uri="{BB962C8B-B14F-4D97-AF65-F5344CB8AC3E}">
        <p14:creationId xmlns:p14="http://schemas.microsoft.com/office/powerpoint/2010/main" val="3164939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00F0BB92-5009-462C-B58F-79D9AD293668}" type="datetime1">
              <a:rPr lang="fi-FI" smtClean="0">
                <a:solidFill>
                  <a:srgbClr val="484A4B">
                    <a:lumMod val="65000"/>
                    <a:lumOff val="35000"/>
                  </a:srgbClr>
                </a:solidFill>
              </a:rPr>
              <a:pPr/>
              <a:t>30.11.2018</a:t>
            </a:fld>
            <a:endParaRPr lang="fi-FI">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9E55905-74D6-46A1-9941-83553C1AF43A}" type="slidenum">
              <a:rPr lang="fi-FI" smtClean="0">
                <a:solidFill>
                  <a:srgbClr val="484A4B">
                    <a:lumMod val="65000"/>
                    <a:lumOff val="35000"/>
                  </a:srgbClr>
                </a:solidFill>
              </a:rPr>
              <a:pPr/>
              <a:t>43</a:t>
            </a:fld>
            <a:endParaRPr lang="fi-FI">
              <a:solidFill>
                <a:srgbClr val="484A4B">
                  <a:lumMod val="65000"/>
                  <a:lumOff val="35000"/>
                </a:srgbClr>
              </a:solidFill>
            </a:endParaRPr>
          </a:p>
        </p:txBody>
      </p:sp>
      <p:pic>
        <p:nvPicPr>
          <p:cNvPr id="6" name="Kuva 5"/>
          <p:cNvPicPr>
            <a:picLocks noChangeAspect="1"/>
          </p:cNvPicPr>
          <p:nvPr/>
        </p:nvPicPr>
        <p:blipFill>
          <a:blip r:embed="rId2"/>
          <a:stretch>
            <a:fillRect/>
          </a:stretch>
        </p:blipFill>
        <p:spPr>
          <a:xfrm>
            <a:off x="4067944" y="764704"/>
            <a:ext cx="3587101" cy="5034531"/>
          </a:xfrm>
          <a:prstGeom prst="rect">
            <a:avLst/>
          </a:prstGeom>
        </p:spPr>
      </p:pic>
      <p:pic>
        <p:nvPicPr>
          <p:cNvPr id="7" name="Kuva 6"/>
          <p:cNvPicPr>
            <a:picLocks noChangeAspect="1"/>
          </p:cNvPicPr>
          <p:nvPr/>
        </p:nvPicPr>
        <p:blipFill>
          <a:blip r:embed="rId3"/>
          <a:stretch>
            <a:fillRect/>
          </a:stretch>
        </p:blipFill>
        <p:spPr>
          <a:xfrm>
            <a:off x="108166" y="764704"/>
            <a:ext cx="3841993" cy="5040560"/>
          </a:xfrm>
          <a:prstGeom prst="rect">
            <a:avLst/>
          </a:prstGeom>
        </p:spPr>
      </p:pic>
      <p:sp>
        <p:nvSpPr>
          <p:cNvPr id="8" name="Tekstiruutu 7"/>
          <p:cNvSpPr txBox="1"/>
          <p:nvPr/>
        </p:nvSpPr>
        <p:spPr>
          <a:xfrm>
            <a:off x="7655045" y="1247822"/>
            <a:ext cx="1488955"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sz="1600" dirty="0">
                <a:solidFill>
                  <a:srgbClr val="000000"/>
                </a:solidFill>
              </a:rPr>
              <a:t>Toimii mobiilisti</a:t>
            </a:r>
          </a:p>
          <a:p>
            <a:endParaRPr lang="fi-FI" sz="1600" dirty="0">
              <a:solidFill>
                <a:srgbClr val="000000"/>
              </a:solidFill>
            </a:endParaRPr>
          </a:p>
          <a:p>
            <a:r>
              <a:rPr lang="fi-FI" sz="1600" dirty="0">
                <a:solidFill>
                  <a:srgbClr val="000000"/>
                </a:solidFill>
              </a:rPr>
              <a:t>Tilaustieto asiakkaan ja </a:t>
            </a:r>
          </a:p>
          <a:p>
            <a:r>
              <a:rPr lang="fi-FI" sz="1600" dirty="0" smtClean="0">
                <a:solidFill>
                  <a:srgbClr val="000000"/>
                </a:solidFill>
              </a:rPr>
              <a:t>Palvelun- tuottajan </a:t>
            </a:r>
            <a:r>
              <a:rPr lang="fi-FI" sz="1600" dirty="0">
                <a:solidFill>
                  <a:srgbClr val="000000"/>
                </a:solidFill>
              </a:rPr>
              <a:t>välillä</a:t>
            </a:r>
          </a:p>
          <a:p>
            <a:endParaRPr lang="fi-FI" sz="1600" dirty="0">
              <a:solidFill>
                <a:srgbClr val="000000"/>
              </a:solidFill>
            </a:endParaRPr>
          </a:p>
          <a:p>
            <a:r>
              <a:rPr lang="fi-FI" sz="1600" dirty="0" smtClean="0">
                <a:solidFill>
                  <a:srgbClr val="000000"/>
                </a:solidFill>
              </a:rPr>
              <a:t>Palvelun- tuottaja </a:t>
            </a:r>
            <a:r>
              <a:rPr lang="fi-FI" sz="1600" dirty="0">
                <a:solidFill>
                  <a:srgbClr val="000000"/>
                </a:solidFill>
              </a:rPr>
              <a:t>päivittää </a:t>
            </a:r>
            <a:r>
              <a:rPr lang="fi-FI" sz="1600" dirty="0" smtClean="0">
                <a:solidFill>
                  <a:srgbClr val="000000"/>
                </a:solidFill>
              </a:rPr>
              <a:t>palvelu- kuvaukset</a:t>
            </a:r>
            <a:endParaRPr lang="fi-FI" sz="1600" dirty="0">
              <a:solidFill>
                <a:srgbClr val="000000"/>
              </a:solidFill>
            </a:endParaRPr>
          </a:p>
          <a:p>
            <a:endParaRPr lang="fi-FI" sz="1600" dirty="0">
              <a:solidFill>
                <a:srgbClr val="000000"/>
              </a:solidFill>
            </a:endParaRPr>
          </a:p>
          <a:p>
            <a:r>
              <a:rPr lang="fi-FI" sz="1600" dirty="0" smtClean="0">
                <a:solidFill>
                  <a:srgbClr val="000000"/>
                </a:solidFill>
              </a:rPr>
              <a:t>Ylläpidossa alkuun </a:t>
            </a:r>
            <a:r>
              <a:rPr lang="fi-FI" sz="1600" dirty="0" err="1">
                <a:solidFill>
                  <a:srgbClr val="000000"/>
                </a:solidFill>
              </a:rPr>
              <a:t>moderaattori</a:t>
            </a:r>
            <a:endParaRPr lang="fi-FI" sz="1600" dirty="0">
              <a:solidFill>
                <a:srgbClr val="000000"/>
              </a:solidFill>
            </a:endParaRPr>
          </a:p>
        </p:txBody>
      </p:sp>
    </p:spTree>
    <p:extLst>
      <p:ext uri="{BB962C8B-B14F-4D97-AF65-F5344CB8AC3E}">
        <p14:creationId xmlns:p14="http://schemas.microsoft.com/office/powerpoint/2010/main" val="6243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3301" y="2687942"/>
            <a:ext cx="712697" cy="596400"/>
          </a:xfrm>
          <a:prstGeom prst="rect">
            <a:avLst/>
          </a:prstGeom>
          <a:solidFill>
            <a:schemeClr val="accent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56954" tIns="56954" rIns="56954" bIns="56954" rtlCol="0" anchor="ctr">
            <a:noAutofit/>
          </a:bodyPr>
          <a:lstStyle/>
          <a:p>
            <a:pPr algn="ctr"/>
            <a:r>
              <a:rPr lang="fi-FI" sz="1100" dirty="0">
                <a:solidFill>
                  <a:prstClr val="white"/>
                </a:solidFill>
              </a:rPr>
              <a:t>Lähi</a:t>
            </a:r>
          </a:p>
          <a:p>
            <a:pPr algn="ctr"/>
            <a:r>
              <a:rPr lang="fi-FI" sz="1100" dirty="0">
                <a:solidFill>
                  <a:prstClr val="white"/>
                </a:solidFill>
              </a:rPr>
              <a:t>KomPAssi</a:t>
            </a:r>
          </a:p>
        </p:txBody>
      </p:sp>
      <p:sp>
        <p:nvSpPr>
          <p:cNvPr id="7" name="Rectangle 6"/>
          <p:cNvSpPr/>
          <p:nvPr/>
        </p:nvSpPr>
        <p:spPr>
          <a:xfrm>
            <a:off x="2618415" y="4961042"/>
            <a:ext cx="856642" cy="556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954" tIns="56954" rIns="56954" bIns="56954" rtlCol="0" anchor="ctr">
            <a:noAutofit/>
          </a:bodyPr>
          <a:lstStyle/>
          <a:p>
            <a:pPr algn="ctr"/>
            <a:r>
              <a:rPr lang="fi-FI" sz="1200" dirty="0">
                <a:solidFill>
                  <a:prstClr val="white"/>
                </a:solidFill>
              </a:rPr>
              <a:t>Lähi</a:t>
            </a:r>
          </a:p>
          <a:p>
            <a:pPr algn="ctr"/>
            <a:r>
              <a:rPr lang="fi-FI" sz="1200" dirty="0">
                <a:solidFill>
                  <a:prstClr val="white"/>
                </a:solidFill>
              </a:rPr>
              <a:t>KomPAssi</a:t>
            </a:r>
          </a:p>
        </p:txBody>
      </p:sp>
      <p:sp>
        <p:nvSpPr>
          <p:cNvPr id="8" name="Rectangle 7"/>
          <p:cNvSpPr/>
          <p:nvPr/>
        </p:nvSpPr>
        <p:spPr>
          <a:xfrm>
            <a:off x="3042707" y="3767092"/>
            <a:ext cx="780756" cy="592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954" tIns="56954" rIns="56954" bIns="56954" rtlCol="0" anchor="ctr">
            <a:noAutofit/>
          </a:bodyPr>
          <a:lstStyle/>
          <a:p>
            <a:pPr algn="ctr"/>
            <a:r>
              <a:rPr lang="fi-FI" sz="1100" dirty="0">
                <a:solidFill>
                  <a:prstClr val="white"/>
                </a:solidFill>
              </a:rPr>
              <a:t>Lähi</a:t>
            </a:r>
          </a:p>
          <a:p>
            <a:pPr algn="ctr"/>
            <a:r>
              <a:rPr lang="fi-FI" sz="1100" dirty="0">
                <a:solidFill>
                  <a:prstClr val="white"/>
                </a:solidFill>
              </a:rPr>
              <a:t>KomPAssi</a:t>
            </a:r>
          </a:p>
        </p:txBody>
      </p:sp>
      <p:sp>
        <p:nvSpPr>
          <p:cNvPr id="9" name="Rectangle 8"/>
          <p:cNvSpPr/>
          <p:nvPr/>
        </p:nvSpPr>
        <p:spPr>
          <a:xfrm>
            <a:off x="4961836" y="4252101"/>
            <a:ext cx="708318" cy="553476"/>
          </a:xfrm>
          <a:prstGeom prst="rect">
            <a:avLst/>
          </a:prstGeom>
          <a:solidFill>
            <a:schemeClr val="accent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56954" tIns="56954" rIns="56954" bIns="56954" rtlCol="0" anchor="ctr">
            <a:noAutofit/>
          </a:bodyPr>
          <a:lstStyle/>
          <a:p>
            <a:pPr algn="ctr"/>
            <a:r>
              <a:rPr lang="fi-FI" sz="1100" dirty="0">
                <a:solidFill>
                  <a:prstClr val="white"/>
                </a:solidFill>
              </a:rPr>
              <a:t>Lähi</a:t>
            </a:r>
          </a:p>
          <a:p>
            <a:pPr algn="ctr"/>
            <a:r>
              <a:rPr lang="fi-FI" sz="1100" dirty="0">
                <a:solidFill>
                  <a:prstClr val="white"/>
                </a:solidFill>
              </a:rPr>
              <a:t>KomPAssi</a:t>
            </a:r>
          </a:p>
        </p:txBody>
      </p:sp>
      <p:sp>
        <p:nvSpPr>
          <p:cNvPr id="11" name="Rectangle 10"/>
          <p:cNvSpPr/>
          <p:nvPr/>
        </p:nvSpPr>
        <p:spPr>
          <a:xfrm>
            <a:off x="5213506" y="2653911"/>
            <a:ext cx="524243" cy="631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954" tIns="56954" rIns="56954" bIns="56954" rtlCol="0" anchor="ctr">
            <a:noAutofit/>
          </a:bodyPr>
          <a:lstStyle/>
          <a:p>
            <a:pPr algn="ctr"/>
            <a:r>
              <a:rPr lang="fi-FI" sz="1100" dirty="0">
                <a:solidFill>
                  <a:prstClr val="white"/>
                </a:solidFill>
              </a:rPr>
              <a:t>Lähi</a:t>
            </a:r>
          </a:p>
          <a:p>
            <a:pPr algn="ctr"/>
            <a:r>
              <a:rPr lang="fi-FI" sz="1100" dirty="0" err="1" smtClean="0">
                <a:solidFill>
                  <a:prstClr val="white"/>
                </a:solidFill>
              </a:rPr>
              <a:t>Kom</a:t>
            </a:r>
            <a:endParaRPr lang="fi-FI" sz="1100" dirty="0" smtClean="0">
              <a:solidFill>
                <a:prstClr val="white"/>
              </a:solidFill>
            </a:endParaRPr>
          </a:p>
          <a:p>
            <a:pPr algn="ctr"/>
            <a:r>
              <a:rPr lang="fi-FI" sz="1100" dirty="0" err="1" smtClean="0">
                <a:solidFill>
                  <a:prstClr val="white"/>
                </a:solidFill>
              </a:rPr>
              <a:t>PAssi</a:t>
            </a:r>
            <a:endParaRPr lang="fi-FI" sz="1100" dirty="0">
              <a:solidFill>
                <a:prstClr val="white"/>
              </a:solidFill>
            </a:endParaRPr>
          </a:p>
        </p:txBody>
      </p:sp>
      <p:sp>
        <p:nvSpPr>
          <p:cNvPr id="12" name="Rectangle 11"/>
          <p:cNvSpPr/>
          <p:nvPr/>
        </p:nvSpPr>
        <p:spPr>
          <a:xfrm>
            <a:off x="5195840" y="3536782"/>
            <a:ext cx="503339" cy="515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954" tIns="56954" rIns="56954" bIns="56954" rtlCol="0" anchor="ctr">
            <a:noAutofit/>
          </a:bodyPr>
          <a:lstStyle/>
          <a:p>
            <a:pPr algn="ctr"/>
            <a:r>
              <a:rPr lang="fi-FI" sz="1200" dirty="0">
                <a:solidFill>
                  <a:prstClr val="white"/>
                </a:solidFill>
              </a:rPr>
              <a:t>Lähi</a:t>
            </a:r>
          </a:p>
          <a:p>
            <a:pPr algn="ctr"/>
            <a:r>
              <a:rPr lang="fi-FI" sz="1200" dirty="0">
                <a:solidFill>
                  <a:prstClr val="white"/>
                </a:solidFill>
              </a:rPr>
              <a:t>KomPAssi</a:t>
            </a:r>
          </a:p>
        </p:txBody>
      </p:sp>
      <p:sp>
        <p:nvSpPr>
          <p:cNvPr id="5" name="Oval 4"/>
          <p:cNvSpPr/>
          <p:nvPr/>
        </p:nvSpPr>
        <p:spPr>
          <a:xfrm>
            <a:off x="4102483" y="3492290"/>
            <a:ext cx="762915" cy="6384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954" tIns="56954" rIns="56954" bIns="56954" rtlCol="0" anchor="ctr">
            <a:noAutofit/>
          </a:bodyPr>
          <a:lstStyle/>
          <a:p>
            <a:pPr algn="ctr"/>
            <a:r>
              <a:rPr lang="fi-FI" sz="1100" dirty="0">
                <a:solidFill>
                  <a:prstClr val="white"/>
                </a:solidFill>
              </a:rPr>
              <a:t>Jakelu</a:t>
            </a:r>
          </a:p>
        </p:txBody>
      </p:sp>
      <p:cxnSp>
        <p:nvCxnSpPr>
          <p:cNvPr id="14" name="Straight Arrow Connector 13"/>
          <p:cNvCxnSpPr>
            <a:endCxn id="3" idx="3"/>
          </p:cNvCxnSpPr>
          <p:nvPr/>
        </p:nvCxnSpPr>
        <p:spPr>
          <a:xfrm flipH="1" flipV="1">
            <a:off x="3995998" y="2986142"/>
            <a:ext cx="374674" cy="564107"/>
          </a:xfrm>
          <a:prstGeom prst="straightConnector1">
            <a:avLst/>
          </a:prstGeom>
          <a:ln w="3175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7"/>
            <a:endCxn id="11" idx="1"/>
          </p:cNvCxnSpPr>
          <p:nvPr/>
        </p:nvCxnSpPr>
        <p:spPr>
          <a:xfrm flipV="1">
            <a:off x="4753672" y="2969862"/>
            <a:ext cx="459834" cy="615930"/>
          </a:xfrm>
          <a:prstGeom prst="straightConnector1">
            <a:avLst/>
          </a:prstGeom>
          <a:ln w="3175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6"/>
            <a:endCxn id="12" idx="1"/>
          </p:cNvCxnSpPr>
          <p:nvPr/>
        </p:nvCxnSpPr>
        <p:spPr>
          <a:xfrm flipV="1">
            <a:off x="4865398" y="3794711"/>
            <a:ext cx="330442" cy="16815"/>
          </a:xfrm>
          <a:prstGeom prst="straightConnector1">
            <a:avLst/>
          </a:prstGeom>
          <a:ln w="3175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57234" y="4086515"/>
            <a:ext cx="208164" cy="491579"/>
          </a:xfrm>
          <a:prstGeom prst="straightConnector1">
            <a:avLst/>
          </a:prstGeom>
          <a:ln w="3175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3"/>
          </p:cNvCxnSpPr>
          <p:nvPr/>
        </p:nvCxnSpPr>
        <p:spPr>
          <a:xfrm flipH="1">
            <a:off x="3823463" y="3933056"/>
            <a:ext cx="330442" cy="130315"/>
          </a:xfrm>
          <a:prstGeom prst="straightConnector1">
            <a:avLst/>
          </a:prstGeom>
          <a:ln w="3175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3"/>
            <a:endCxn id="7" idx="3"/>
          </p:cNvCxnSpPr>
          <p:nvPr/>
        </p:nvCxnSpPr>
        <p:spPr>
          <a:xfrm flipH="1">
            <a:off x="3475057" y="4037260"/>
            <a:ext cx="739152" cy="1201877"/>
          </a:xfrm>
          <a:prstGeom prst="straightConnector1">
            <a:avLst/>
          </a:prstGeom>
          <a:ln w="3175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4247669" y="2754401"/>
            <a:ext cx="259800" cy="259800"/>
          </a:xfrm>
          <a:prstGeom prst="rect">
            <a:avLst/>
          </a:prstGeom>
        </p:spPr>
      </p:pic>
      <p:pic>
        <p:nvPicPr>
          <p:cNvPr id="28" name="Picture 27"/>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4405916" y="2769416"/>
            <a:ext cx="259800" cy="259800"/>
          </a:xfrm>
          <a:prstGeom prst="rect">
            <a:avLst/>
          </a:prstGeom>
        </p:spPr>
      </p:pic>
      <p:pic>
        <p:nvPicPr>
          <p:cNvPr id="29" name="Picture 28"/>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4538863" y="2765415"/>
            <a:ext cx="259800" cy="259800"/>
          </a:xfrm>
          <a:prstGeom prst="rect">
            <a:avLst/>
          </a:prstGeom>
        </p:spPr>
      </p:pic>
      <p:sp>
        <p:nvSpPr>
          <p:cNvPr id="10" name="TextBox 9"/>
          <p:cNvSpPr txBox="1"/>
          <p:nvPr/>
        </p:nvSpPr>
        <p:spPr>
          <a:xfrm>
            <a:off x="4339023" y="3065442"/>
            <a:ext cx="391133" cy="87716"/>
          </a:xfrm>
          <a:prstGeom prst="rect">
            <a:avLst/>
          </a:prstGeom>
          <a:noFill/>
        </p:spPr>
        <p:txBody>
          <a:bodyPr wrap="none" lIns="0" tIns="0" rIns="0" bIns="0" rtlCol="0">
            <a:spAutoFit/>
          </a:bodyPr>
          <a:lstStyle/>
          <a:p>
            <a:r>
              <a:rPr lang="fi-FI" sz="570" dirty="0">
                <a:solidFill>
                  <a:prstClr val="black"/>
                </a:solidFill>
              </a:rPr>
              <a:t>Uusinumero</a:t>
            </a:r>
          </a:p>
        </p:txBody>
      </p:sp>
      <p:sp>
        <p:nvSpPr>
          <p:cNvPr id="30" name="TextBox 29"/>
          <p:cNvSpPr txBox="1"/>
          <p:nvPr/>
        </p:nvSpPr>
        <p:spPr>
          <a:xfrm>
            <a:off x="3347122" y="2155691"/>
            <a:ext cx="1049967" cy="369332"/>
          </a:xfrm>
          <a:prstGeom prst="rect">
            <a:avLst/>
          </a:prstGeom>
          <a:noFill/>
        </p:spPr>
        <p:txBody>
          <a:bodyPr wrap="none" lIns="0" tIns="0" rIns="0" bIns="0" rtlCol="0">
            <a:spAutoFit/>
          </a:bodyPr>
          <a:lstStyle/>
          <a:p>
            <a:r>
              <a:rPr lang="fi-FI" sz="1200" dirty="0">
                <a:solidFill>
                  <a:prstClr val="black"/>
                </a:solidFill>
              </a:rPr>
              <a:t>Olemassa</a:t>
            </a:r>
          </a:p>
          <a:p>
            <a:r>
              <a:rPr lang="fi-FI" sz="1200" dirty="0">
                <a:solidFill>
                  <a:prstClr val="black"/>
                </a:solidFill>
              </a:rPr>
              <a:t>Olevat numerot</a:t>
            </a:r>
          </a:p>
        </p:txBody>
      </p:sp>
      <p:sp>
        <p:nvSpPr>
          <p:cNvPr id="41" name="TextBox 40"/>
          <p:cNvSpPr txBox="1"/>
          <p:nvPr/>
        </p:nvSpPr>
        <p:spPr>
          <a:xfrm>
            <a:off x="1827558" y="2509082"/>
            <a:ext cx="1396794" cy="2539157"/>
          </a:xfrm>
          <a:prstGeom prst="rect">
            <a:avLst/>
          </a:prstGeom>
          <a:noFill/>
        </p:spPr>
        <p:txBody>
          <a:bodyPr wrap="square" lIns="0" tIns="0" rIns="0" bIns="0" rtlCol="0">
            <a:spAutoFit/>
          </a:bodyPr>
          <a:lstStyle/>
          <a:p>
            <a:r>
              <a:rPr lang="fi-FI" sz="1100" dirty="0">
                <a:solidFill>
                  <a:prstClr val="black"/>
                </a:solidFill>
              </a:rPr>
              <a:t>TOIMINTAPERIAATE</a:t>
            </a:r>
          </a:p>
          <a:p>
            <a:endParaRPr lang="fi-FI" sz="1100" dirty="0">
              <a:solidFill>
                <a:prstClr val="black"/>
              </a:solidFill>
            </a:endParaRPr>
          </a:p>
          <a:p>
            <a:r>
              <a:rPr lang="fi-FI" sz="1100" dirty="0">
                <a:solidFill>
                  <a:prstClr val="black"/>
                </a:solidFill>
              </a:rPr>
              <a:t>Numeroon soitettuun</a:t>
            </a:r>
          </a:p>
          <a:p>
            <a:r>
              <a:rPr lang="fi-FI" sz="1100" dirty="0">
                <a:solidFill>
                  <a:prstClr val="black"/>
                </a:solidFill>
              </a:rPr>
              <a:t>puheluun vastataan</a:t>
            </a:r>
          </a:p>
          <a:p>
            <a:r>
              <a:rPr lang="fi-FI" sz="1100" dirty="0" err="1">
                <a:solidFill>
                  <a:prstClr val="black"/>
                </a:solidFill>
              </a:rPr>
              <a:t>LähiKomPAssissa</a:t>
            </a:r>
            <a:r>
              <a:rPr lang="fi-FI" sz="1100" dirty="0">
                <a:solidFill>
                  <a:prstClr val="black"/>
                </a:solidFill>
              </a:rPr>
              <a:t>, jos siellä on vapaa</a:t>
            </a:r>
          </a:p>
          <a:p>
            <a:r>
              <a:rPr lang="fi-FI" sz="1100" dirty="0">
                <a:solidFill>
                  <a:prstClr val="black"/>
                </a:solidFill>
              </a:rPr>
              <a:t>henkilö.</a:t>
            </a:r>
          </a:p>
          <a:p>
            <a:r>
              <a:rPr lang="fi-FI" sz="1100" dirty="0">
                <a:solidFill>
                  <a:prstClr val="black"/>
                </a:solidFill>
              </a:rPr>
              <a:t> </a:t>
            </a:r>
          </a:p>
          <a:p>
            <a:r>
              <a:rPr lang="fi-FI" sz="1100" dirty="0">
                <a:solidFill>
                  <a:prstClr val="black"/>
                </a:solidFill>
              </a:rPr>
              <a:t>Jos ei ole puhelu vastataan missä tahansa toisessa </a:t>
            </a:r>
            <a:r>
              <a:rPr lang="fi-FI" sz="1100" dirty="0" err="1">
                <a:solidFill>
                  <a:prstClr val="black"/>
                </a:solidFill>
              </a:rPr>
              <a:t>LähiKomPAssissa</a:t>
            </a:r>
            <a:endParaRPr lang="fi-FI" sz="1100" dirty="0">
              <a:solidFill>
                <a:prstClr val="black"/>
              </a:solidFill>
            </a:endParaRPr>
          </a:p>
          <a:p>
            <a:r>
              <a:rPr lang="fi-FI" sz="1100" dirty="0">
                <a:solidFill>
                  <a:prstClr val="black"/>
                </a:solidFill>
              </a:rPr>
              <a:t> jossa on vapaa</a:t>
            </a:r>
          </a:p>
          <a:p>
            <a:r>
              <a:rPr lang="fi-FI" sz="1100" dirty="0">
                <a:solidFill>
                  <a:prstClr val="black"/>
                </a:solidFill>
              </a:rPr>
              <a:t>henkilö.</a:t>
            </a:r>
          </a:p>
          <a:p>
            <a:endParaRPr lang="fi-FI" sz="1100" dirty="0">
              <a:solidFill>
                <a:prstClr val="black"/>
              </a:solidFill>
            </a:endParaRPr>
          </a:p>
        </p:txBody>
      </p:sp>
      <p:sp>
        <p:nvSpPr>
          <p:cNvPr id="13" name="Tekstiruutu 12"/>
          <p:cNvSpPr txBox="1"/>
          <p:nvPr/>
        </p:nvSpPr>
        <p:spPr>
          <a:xfrm>
            <a:off x="1427711" y="1168668"/>
            <a:ext cx="4801314" cy="646331"/>
          </a:xfrm>
          <a:prstGeom prst="rect">
            <a:avLst/>
          </a:prstGeom>
          <a:noFill/>
        </p:spPr>
        <p:txBody>
          <a:bodyPr wrap="none" rtlCol="0">
            <a:spAutoFit/>
          </a:bodyPr>
          <a:lstStyle/>
          <a:p>
            <a:r>
              <a:rPr lang="fi-FI" b="1" dirty="0">
                <a:solidFill>
                  <a:srgbClr val="FEFFFF">
                    <a:lumMod val="25000"/>
                  </a:srgbClr>
                </a:solidFill>
              </a:rPr>
              <a:t>Keskitetty puhelinjärjestelmä: </a:t>
            </a:r>
          </a:p>
          <a:p>
            <a:r>
              <a:rPr lang="fi-FI" b="1" dirty="0">
                <a:solidFill>
                  <a:srgbClr val="FEFFFF">
                    <a:lumMod val="25000"/>
                  </a:srgbClr>
                </a:solidFill>
              </a:rPr>
              <a:t>Maakunnallinen iäkkäiden palvelunumero </a:t>
            </a:r>
          </a:p>
        </p:txBody>
      </p:sp>
      <p:sp>
        <p:nvSpPr>
          <p:cNvPr id="50" name="Tekstiruutu 49"/>
          <p:cNvSpPr txBox="1"/>
          <p:nvPr/>
        </p:nvSpPr>
        <p:spPr>
          <a:xfrm>
            <a:off x="5737749" y="2562859"/>
            <a:ext cx="782467" cy="1785104"/>
          </a:xfrm>
          <a:prstGeom prst="rect">
            <a:avLst/>
          </a:prstGeom>
          <a:noFill/>
        </p:spPr>
        <p:txBody>
          <a:bodyPr wrap="square" rtlCol="0">
            <a:spAutoFit/>
          </a:bodyPr>
          <a:lstStyle/>
          <a:p>
            <a:r>
              <a:rPr lang="fi-FI" sz="1100" dirty="0">
                <a:solidFill>
                  <a:srgbClr val="000000"/>
                </a:solidFill>
              </a:rPr>
              <a:t>Ruotsin</a:t>
            </a:r>
          </a:p>
          <a:p>
            <a:r>
              <a:rPr lang="fi-FI" sz="1100" dirty="0">
                <a:solidFill>
                  <a:srgbClr val="000000"/>
                </a:solidFill>
              </a:rPr>
              <a:t>kielinen </a:t>
            </a:r>
          </a:p>
          <a:p>
            <a:r>
              <a:rPr lang="fi-FI" sz="1100" dirty="0">
                <a:solidFill>
                  <a:srgbClr val="000000"/>
                </a:solidFill>
              </a:rPr>
              <a:t>Vastaus</a:t>
            </a:r>
          </a:p>
          <a:p>
            <a:r>
              <a:rPr lang="fi-FI" sz="1100" dirty="0">
                <a:solidFill>
                  <a:srgbClr val="000000"/>
                </a:solidFill>
              </a:rPr>
              <a:t>rinki</a:t>
            </a:r>
          </a:p>
          <a:p>
            <a:endParaRPr lang="fi-FI" sz="1100" dirty="0">
              <a:solidFill>
                <a:srgbClr val="000000"/>
              </a:solidFill>
            </a:endParaRPr>
          </a:p>
          <a:p>
            <a:endParaRPr lang="fi-FI" sz="1100" dirty="0">
              <a:solidFill>
                <a:srgbClr val="000000"/>
              </a:solidFill>
            </a:endParaRPr>
          </a:p>
          <a:p>
            <a:r>
              <a:rPr lang="fi-FI" sz="1100" dirty="0">
                <a:solidFill>
                  <a:srgbClr val="000000"/>
                </a:solidFill>
              </a:rPr>
              <a:t>Suomen kielinen </a:t>
            </a:r>
          </a:p>
          <a:p>
            <a:r>
              <a:rPr lang="fi-FI" sz="1100" dirty="0">
                <a:solidFill>
                  <a:srgbClr val="000000"/>
                </a:solidFill>
              </a:rPr>
              <a:t>Vastaus</a:t>
            </a:r>
          </a:p>
          <a:p>
            <a:r>
              <a:rPr lang="fi-FI" sz="1100" dirty="0">
                <a:solidFill>
                  <a:srgbClr val="000000"/>
                </a:solidFill>
              </a:rPr>
              <a:t>rinki</a:t>
            </a:r>
          </a:p>
        </p:txBody>
      </p:sp>
      <p:sp>
        <p:nvSpPr>
          <p:cNvPr id="52" name="Tekstiruutu 51"/>
          <p:cNvSpPr txBox="1"/>
          <p:nvPr/>
        </p:nvSpPr>
        <p:spPr>
          <a:xfrm>
            <a:off x="4102483" y="4891552"/>
            <a:ext cx="2322413" cy="261610"/>
          </a:xfrm>
          <a:prstGeom prst="rect">
            <a:avLst/>
          </a:prstGeom>
          <a:noFill/>
        </p:spPr>
        <p:txBody>
          <a:bodyPr wrap="square" rtlCol="0">
            <a:spAutoFit/>
          </a:bodyPr>
          <a:lstStyle/>
          <a:p>
            <a:r>
              <a:rPr lang="fi-FI" sz="1100" dirty="0" err="1">
                <a:solidFill>
                  <a:srgbClr val="000000"/>
                </a:solidFill>
              </a:rPr>
              <a:t>Asiakaschat</a:t>
            </a:r>
            <a:r>
              <a:rPr lang="fi-FI" sz="1100" dirty="0">
                <a:solidFill>
                  <a:srgbClr val="000000"/>
                </a:solidFill>
              </a:rPr>
              <a:t> kaksikielisenä</a:t>
            </a:r>
          </a:p>
        </p:txBody>
      </p:sp>
      <p:sp>
        <p:nvSpPr>
          <p:cNvPr id="32" name="Nuoli oikealle 31"/>
          <p:cNvSpPr/>
          <p:nvPr/>
        </p:nvSpPr>
        <p:spPr>
          <a:xfrm>
            <a:off x="6673489" y="4292374"/>
            <a:ext cx="1220936" cy="96166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619" dirty="0">
                <a:solidFill>
                  <a:srgbClr val="FFFFFF"/>
                </a:solidFill>
              </a:rPr>
              <a:t>V-s:n nykyisten hajallaan olevien resurssien yhdistyessä saadaan 4 vastaajaa virka-aikaan</a:t>
            </a:r>
          </a:p>
        </p:txBody>
      </p:sp>
      <p:sp>
        <p:nvSpPr>
          <p:cNvPr id="6" name="Tekstiruutu 5"/>
          <p:cNvSpPr txBox="1"/>
          <p:nvPr/>
        </p:nvSpPr>
        <p:spPr>
          <a:xfrm>
            <a:off x="6587811" y="1939611"/>
            <a:ext cx="2219412"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i-FI" sz="1200" dirty="0">
                <a:solidFill>
                  <a:srgbClr val="000000"/>
                </a:solidFill>
              </a:rPr>
              <a:t>Palvelu sisältää monipuoliset ominaisuudet </a:t>
            </a:r>
          </a:p>
          <a:p>
            <a:pPr marL="96441" indent="-96441">
              <a:buFontTx/>
              <a:buChar char="-"/>
            </a:pPr>
            <a:r>
              <a:rPr lang="fi-FI" sz="1200" dirty="0">
                <a:solidFill>
                  <a:srgbClr val="000000"/>
                </a:solidFill>
              </a:rPr>
              <a:t>kontaktien automaattiset reititykset taitotasojen mukaan, </a:t>
            </a:r>
          </a:p>
          <a:p>
            <a:pPr marL="96441" indent="-96441">
              <a:buFontTx/>
              <a:buChar char="-"/>
            </a:pPr>
            <a:r>
              <a:rPr lang="fi-FI" sz="1200" dirty="0">
                <a:solidFill>
                  <a:srgbClr val="000000"/>
                </a:solidFill>
              </a:rPr>
              <a:t>jonotuksen</a:t>
            </a:r>
          </a:p>
          <a:p>
            <a:pPr marL="96441" indent="-96441">
              <a:buFontTx/>
              <a:buChar char="-"/>
            </a:pPr>
            <a:r>
              <a:rPr lang="fi-FI" sz="1200" dirty="0">
                <a:solidFill>
                  <a:srgbClr val="000000"/>
                </a:solidFill>
              </a:rPr>
              <a:t>asiakaspalvelijoiden kontaktimäärän hallinnan, </a:t>
            </a:r>
          </a:p>
          <a:p>
            <a:pPr marL="96441" indent="-96441">
              <a:buFontTx/>
              <a:buChar char="-"/>
            </a:pPr>
            <a:r>
              <a:rPr lang="fi-FI" sz="1200" dirty="0">
                <a:solidFill>
                  <a:srgbClr val="000000"/>
                </a:solidFill>
              </a:rPr>
              <a:t>yhteydenottojen ohjauksen</a:t>
            </a:r>
          </a:p>
          <a:p>
            <a:pPr marL="96441" indent="-96441">
              <a:buFontTx/>
              <a:buChar char="-"/>
            </a:pPr>
            <a:r>
              <a:rPr lang="fi-FI" sz="1200" dirty="0">
                <a:solidFill>
                  <a:srgbClr val="000000"/>
                </a:solidFill>
              </a:rPr>
              <a:t>asiakaspalvelutoiminnan seuranta- ja raportointityökalut. </a:t>
            </a:r>
          </a:p>
          <a:p>
            <a:pPr marL="96441" indent="-96441">
              <a:buFontTx/>
              <a:buChar char="-"/>
            </a:pPr>
            <a:endParaRPr lang="fi-FI" sz="1200" dirty="0">
              <a:solidFill>
                <a:srgbClr val="000000"/>
              </a:solidFill>
            </a:endParaRPr>
          </a:p>
          <a:p>
            <a:pPr marL="96441" indent="-96441">
              <a:buFontTx/>
              <a:buChar char="-"/>
            </a:pPr>
            <a:r>
              <a:rPr lang="fi-FI" sz="1200" dirty="0">
                <a:solidFill>
                  <a:srgbClr val="000000"/>
                </a:solidFill>
              </a:rPr>
              <a:t>Mahdollisuus seurata asiakaspalvelun ja asiakaspalvelijoiden toimintaa reaaliaikaisesti sekä käyttäen toiminnan kehityksen tukenaan palvelun tuottamia historiaraportteja.</a:t>
            </a:r>
          </a:p>
        </p:txBody>
      </p:sp>
      <p:sp>
        <p:nvSpPr>
          <p:cNvPr id="17" name="Tekstiruutu 16"/>
          <p:cNvSpPr txBox="1"/>
          <p:nvPr/>
        </p:nvSpPr>
        <p:spPr>
          <a:xfrm>
            <a:off x="441122" y="1989662"/>
            <a:ext cx="1311522"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i-FI" sz="1200" dirty="0">
                <a:solidFill>
                  <a:srgbClr val="000000"/>
                </a:solidFill>
              </a:rPr>
              <a:t>Palveluratkaisu mahdollistaa asiakaspalvelu-toiminnan maantieteellisen hajauttamisen ja puhelumäärien tasauksen. </a:t>
            </a:r>
          </a:p>
          <a:p>
            <a:endParaRPr lang="fi-FI" sz="1200" dirty="0">
              <a:solidFill>
                <a:srgbClr val="000000"/>
              </a:solidFill>
            </a:endParaRPr>
          </a:p>
          <a:p>
            <a:r>
              <a:rPr lang="fi-FI" sz="1200" dirty="0">
                <a:solidFill>
                  <a:srgbClr val="000000"/>
                </a:solidFill>
              </a:rPr>
              <a:t>Palvelu on käytettävissä 24/7 ja palvelua voidaan joustavasti käyttää mistä tahansa, kun palveluun soveltuva Internetyhteys ja päätelaite on käytössä.</a:t>
            </a:r>
          </a:p>
        </p:txBody>
      </p:sp>
    </p:spTree>
    <p:extLst>
      <p:ext uri="{BB962C8B-B14F-4D97-AF65-F5344CB8AC3E}">
        <p14:creationId xmlns:p14="http://schemas.microsoft.com/office/powerpoint/2010/main" val="200411377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91066" y="1722467"/>
            <a:ext cx="6172200" cy="492281"/>
          </a:xfrm>
        </p:spPr>
        <p:txBody>
          <a:bodyPr>
            <a:normAutofit fontScale="90000"/>
          </a:bodyPr>
          <a:lstStyle/>
          <a:p>
            <a:r>
              <a:rPr lang="fi-FI" dirty="0" smtClean="0"/>
              <a:t>Ammattilaisten monikanavainen yhteydenpito</a:t>
            </a:r>
            <a:br>
              <a:rPr lang="fi-FI" dirty="0" smtClean="0"/>
            </a:br>
            <a:endParaRPr lang="fi-FI" dirty="0"/>
          </a:p>
        </p:txBody>
      </p:sp>
      <p:sp>
        <p:nvSpPr>
          <p:cNvPr id="4" name="Päivämäärän paikkamerkki 3"/>
          <p:cNvSpPr>
            <a:spLocks noGrp="1"/>
          </p:cNvSpPr>
          <p:nvPr>
            <p:ph type="dt" sz="half" idx="10"/>
          </p:nvPr>
        </p:nvSpPr>
        <p:spPr/>
        <p:txBody>
          <a:bodyPr/>
          <a:lstStyle/>
          <a:p>
            <a:fld id="{93A8ECDB-5B56-445F-B0B0-EFEE6F2AF15D}" type="datetime1">
              <a:rPr lang="fi-FI" smtClean="0">
                <a:solidFill>
                  <a:srgbClr val="000000">
                    <a:tint val="75000"/>
                  </a:srgbClr>
                </a:solidFill>
              </a:rPr>
              <a:pPr/>
              <a:t>30.11.2018</a:t>
            </a:fld>
            <a:endParaRPr lang="fi-FI" dirty="0">
              <a:solidFill>
                <a:srgbClr val="000000">
                  <a:tint val="7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000000">
                    <a:tint val="75000"/>
                  </a:srgbClr>
                </a:solidFill>
              </a:rPr>
              <a:pPr/>
              <a:t>45</a:t>
            </a:fld>
            <a:endParaRPr lang="fi-FI" dirty="0">
              <a:solidFill>
                <a:srgbClr val="000000">
                  <a:tint val="75000"/>
                </a:srgbClr>
              </a:solidFill>
            </a:endParaRPr>
          </a:p>
        </p:txBody>
      </p:sp>
      <p:sp>
        <p:nvSpPr>
          <p:cNvPr id="6" name="Ellipsi 5"/>
          <p:cNvSpPr/>
          <p:nvPr/>
        </p:nvSpPr>
        <p:spPr>
          <a:xfrm>
            <a:off x="1485900" y="3429000"/>
            <a:ext cx="253828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350" dirty="0">
                <a:solidFill>
                  <a:srgbClr val="FFFFFF"/>
                </a:solidFill>
              </a:rPr>
              <a:t>NEUVONTA </a:t>
            </a:r>
          </a:p>
        </p:txBody>
      </p:sp>
      <p:sp>
        <p:nvSpPr>
          <p:cNvPr id="7" name="Ellipsi 6"/>
          <p:cNvSpPr/>
          <p:nvPr/>
        </p:nvSpPr>
        <p:spPr>
          <a:xfrm>
            <a:off x="1134861" y="3878394"/>
            <a:ext cx="702078" cy="32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rgbClr val="FFFFFF"/>
                </a:solidFill>
              </a:rPr>
              <a:t>Kunta 3</a:t>
            </a:r>
          </a:p>
        </p:txBody>
      </p:sp>
      <p:sp>
        <p:nvSpPr>
          <p:cNvPr id="8" name="Ellipsi 7"/>
          <p:cNvSpPr/>
          <p:nvPr/>
        </p:nvSpPr>
        <p:spPr>
          <a:xfrm>
            <a:off x="2951820" y="4515222"/>
            <a:ext cx="648072" cy="32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25" dirty="0">
                <a:solidFill>
                  <a:srgbClr val="FFFFFF"/>
                </a:solidFill>
              </a:rPr>
              <a:t>Kunta 4</a:t>
            </a:r>
          </a:p>
        </p:txBody>
      </p:sp>
      <p:sp>
        <p:nvSpPr>
          <p:cNvPr id="9" name="Ellipsi 8"/>
          <p:cNvSpPr/>
          <p:nvPr/>
        </p:nvSpPr>
        <p:spPr>
          <a:xfrm>
            <a:off x="3673143" y="4023066"/>
            <a:ext cx="702078" cy="32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rgbClr val="FFFFFF"/>
                </a:solidFill>
              </a:rPr>
              <a:t>Kunta 2</a:t>
            </a:r>
          </a:p>
        </p:txBody>
      </p:sp>
      <p:sp>
        <p:nvSpPr>
          <p:cNvPr id="10" name="Ellipsi 9"/>
          <p:cNvSpPr/>
          <p:nvPr/>
        </p:nvSpPr>
        <p:spPr>
          <a:xfrm>
            <a:off x="2410714" y="3314888"/>
            <a:ext cx="881378" cy="398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88" dirty="0">
                <a:solidFill>
                  <a:srgbClr val="FFFFFF"/>
                </a:solidFill>
              </a:rPr>
              <a:t>Kunta1</a:t>
            </a:r>
          </a:p>
        </p:txBody>
      </p:sp>
      <p:sp>
        <p:nvSpPr>
          <p:cNvPr id="11" name="Ellipsi 10"/>
          <p:cNvSpPr/>
          <p:nvPr/>
        </p:nvSpPr>
        <p:spPr>
          <a:xfrm>
            <a:off x="4164581" y="2696108"/>
            <a:ext cx="189021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350" dirty="0">
                <a:solidFill>
                  <a:srgbClr val="FFFFFF"/>
                </a:solidFill>
              </a:rPr>
              <a:t>PTA MONIAMMATILLISESTI</a:t>
            </a:r>
          </a:p>
        </p:txBody>
      </p:sp>
      <p:sp>
        <p:nvSpPr>
          <p:cNvPr id="12" name="Ellipsi 11"/>
          <p:cNvSpPr/>
          <p:nvPr/>
        </p:nvSpPr>
        <p:spPr>
          <a:xfrm>
            <a:off x="5112062" y="2402886"/>
            <a:ext cx="854375" cy="32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rgbClr val="FFFFFF"/>
                </a:solidFill>
              </a:rPr>
              <a:t>Lääkäri</a:t>
            </a:r>
          </a:p>
        </p:txBody>
      </p:sp>
      <p:sp>
        <p:nvSpPr>
          <p:cNvPr id="13" name="Ellipsi 12"/>
          <p:cNvSpPr/>
          <p:nvPr/>
        </p:nvSpPr>
        <p:spPr>
          <a:xfrm>
            <a:off x="5868144" y="3354239"/>
            <a:ext cx="1296144" cy="506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err="1">
                <a:solidFill>
                  <a:srgbClr val="FFFFFF"/>
                </a:solidFill>
              </a:rPr>
              <a:t>Fysiotera-peutti</a:t>
            </a:r>
            <a:endParaRPr lang="fi-FI" sz="900" dirty="0">
              <a:solidFill>
                <a:srgbClr val="FFFFFF"/>
              </a:solidFill>
            </a:endParaRPr>
          </a:p>
        </p:txBody>
      </p:sp>
      <p:sp>
        <p:nvSpPr>
          <p:cNvPr id="14" name="Ellipsi 13"/>
          <p:cNvSpPr/>
          <p:nvPr/>
        </p:nvSpPr>
        <p:spPr>
          <a:xfrm>
            <a:off x="4532904" y="3737630"/>
            <a:ext cx="1433533" cy="32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rgbClr val="FFFFFF"/>
                </a:solidFill>
              </a:rPr>
              <a:t>Terveysalan ammattilainen</a:t>
            </a:r>
          </a:p>
        </p:txBody>
      </p:sp>
      <p:sp>
        <p:nvSpPr>
          <p:cNvPr id="15" name="Ellipsi 14"/>
          <p:cNvSpPr/>
          <p:nvPr/>
        </p:nvSpPr>
        <p:spPr>
          <a:xfrm>
            <a:off x="3292092" y="2685395"/>
            <a:ext cx="1288009" cy="581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50" dirty="0" err="1">
                <a:solidFill>
                  <a:srgbClr val="FFFFFF"/>
                </a:solidFill>
              </a:rPr>
              <a:t>Sosiaali</a:t>
            </a:r>
            <a:r>
              <a:rPr lang="fi-FI" sz="750" dirty="0">
                <a:solidFill>
                  <a:srgbClr val="FFFFFF"/>
                </a:solidFill>
              </a:rPr>
              <a:t> alan ammattilainen</a:t>
            </a:r>
          </a:p>
        </p:txBody>
      </p:sp>
      <p:cxnSp>
        <p:nvCxnSpPr>
          <p:cNvPr id="17" name="Suora nuoliyhdysviiva 16"/>
          <p:cNvCxnSpPr/>
          <p:nvPr/>
        </p:nvCxnSpPr>
        <p:spPr>
          <a:xfrm flipV="1">
            <a:off x="3905406" y="3514285"/>
            <a:ext cx="396564" cy="26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kstiruutu 17"/>
          <p:cNvSpPr txBox="1"/>
          <p:nvPr/>
        </p:nvSpPr>
        <p:spPr>
          <a:xfrm>
            <a:off x="3551268" y="3326836"/>
            <a:ext cx="732893" cy="300082"/>
          </a:xfrm>
          <a:prstGeom prst="rect">
            <a:avLst/>
          </a:prstGeom>
          <a:noFill/>
        </p:spPr>
        <p:txBody>
          <a:bodyPr wrap="none" rtlCol="0">
            <a:spAutoFit/>
          </a:bodyPr>
          <a:lstStyle/>
          <a:p>
            <a:r>
              <a:rPr lang="fi-FI" sz="1350" dirty="0">
                <a:solidFill>
                  <a:srgbClr val="000000"/>
                </a:solidFill>
              </a:rPr>
              <a:t>Ohjaus</a:t>
            </a:r>
          </a:p>
        </p:txBody>
      </p:sp>
      <p:sp>
        <p:nvSpPr>
          <p:cNvPr id="19" name="Ellipsi 18"/>
          <p:cNvSpPr/>
          <p:nvPr/>
        </p:nvSpPr>
        <p:spPr>
          <a:xfrm>
            <a:off x="5868144" y="2573459"/>
            <a:ext cx="1080120" cy="693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25" dirty="0">
                <a:solidFill>
                  <a:srgbClr val="FFFFFF"/>
                </a:solidFill>
              </a:rPr>
              <a:t>Omaishoidon asiantuntija</a:t>
            </a:r>
          </a:p>
        </p:txBody>
      </p:sp>
      <p:sp>
        <p:nvSpPr>
          <p:cNvPr id="16" name="Ellipsi 15"/>
          <p:cNvSpPr/>
          <p:nvPr/>
        </p:nvSpPr>
        <p:spPr>
          <a:xfrm>
            <a:off x="1485900" y="3429002"/>
            <a:ext cx="871854" cy="347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25" dirty="0">
                <a:solidFill>
                  <a:srgbClr val="FFFFFF"/>
                </a:solidFill>
              </a:rPr>
              <a:t>Järjestö 1</a:t>
            </a:r>
          </a:p>
        </p:txBody>
      </p:sp>
      <p:sp>
        <p:nvSpPr>
          <p:cNvPr id="20" name="Ellipsi 19"/>
          <p:cNvSpPr/>
          <p:nvPr/>
        </p:nvSpPr>
        <p:spPr>
          <a:xfrm>
            <a:off x="1921827" y="4551530"/>
            <a:ext cx="871854" cy="347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25" dirty="0">
                <a:solidFill>
                  <a:srgbClr val="FFFFFF"/>
                </a:solidFill>
              </a:rPr>
              <a:t>Järjestö 1</a:t>
            </a:r>
          </a:p>
        </p:txBody>
      </p:sp>
      <p:sp>
        <p:nvSpPr>
          <p:cNvPr id="21" name="Sisällön paikkamerkki 2"/>
          <p:cNvSpPr>
            <a:spLocks noGrp="1"/>
          </p:cNvSpPr>
          <p:nvPr>
            <p:ph idx="1"/>
          </p:nvPr>
        </p:nvSpPr>
        <p:spPr>
          <a:xfrm>
            <a:off x="278028" y="1098207"/>
            <a:ext cx="8723870" cy="2100313"/>
          </a:xfrm>
        </p:spPr>
        <p:txBody>
          <a:bodyPr/>
          <a:lstStyle/>
          <a:p>
            <a:pPr marL="0" indent="0">
              <a:buNone/>
            </a:pPr>
            <a:r>
              <a:rPr lang="fi-FI" sz="2100" b="1" u="sng" dirty="0">
                <a:solidFill>
                  <a:schemeClr val="accent6">
                    <a:lumMod val="25000"/>
                  </a:schemeClr>
                </a:solidFill>
              </a:rPr>
              <a:t>Ammattilaisten</a:t>
            </a:r>
            <a:r>
              <a:rPr lang="fi-FI" sz="2100" b="1" dirty="0">
                <a:solidFill>
                  <a:schemeClr val="accent6">
                    <a:lumMod val="25000"/>
                  </a:schemeClr>
                </a:solidFill>
              </a:rPr>
              <a:t> välinen kommunikaatio ja konsultointi</a:t>
            </a:r>
            <a:endParaRPr lang="fi-FI" sz="2100" b="1" dirty="0">
              <a:solidFill>
                <a:srgbClr val="FF0000"/>
              </a:solidFill>
            </a:endParaRPr>
          </a:p>
          <a:p>
            <a:pPr marL="0" indent="0">
              <a:buNone/>
            </a:pPr>
            <a:endParaRPr lang="fi-FI" sz="2100" b="1" dirty="0">
              <a:solidFill>
                <a:srgbClr val="FF0000"/>
              </a:solidFill>
            </a:endParaRPr>
          </a:p>
          <a:p>
            <a:pPr marL="0" indent="0">
              <a:buNone/>
            </a:pPr>
            <a:r>
              <a:rPr lang="fi-FI" dirty="0" smtClean="0"/>
              <a:t>Jokainen ammattilainen määritelty </a:t>
            </a:r>
            <a:r>
              <a:rPr lang="fi-FI" dirty="0" err="1" smtClean="0"/>
              <a:t>chattiin</a:t>
            </a:r>
            <a:r>
              <a:rPr lang="fi-FI" dirty="0" smtClean="0"/>
              <a:t> </a:t>
            </a:r>
          </a:p>
          <a:p>
            <a:pPr lvl="2"/>
            <a:r>
              <a:rPr lang="fi-FI" dirty="0" smtClean="0"/>
              <a:t>Taitojen mukaan (ammatti)</a:t>
            </a:r>
          </a:p>
          <a:p>
            <a:pPr lvl="2"/>
            <a:r>
              <a:rPr lang="fi-FI" dirty="0"/>
              <a:t>K</a:t>
            </a:r>
            <a:r>
              <a:rPr lang="fi-FI" dirty="0" smtClean="0"/>
              <a:t>unnan/kaupungin mukaan</a:t>
            </a:r>
          </a:p>
          <a:p>
            <a:pPr lvl="1"/>
            <a:endParaRPr lang="fi-FI" dirty="0" smtClean="0"/>
          </a:p>
        </p:txBody>
      </p:sp>
      <p:sp>
        <p:nvSpPr>
          <p:cNvPr id="22" name="Suorakulmio 21"/>
          <p:cNvSpPr/>
          <p:nvPr/>
        </p:nvSpPr>
        <p:spPr>
          <a:xfrm>
            <a:off x="3744711" y="4810429"/>
            <a:ext cx="4620161" cy="946413"/>
          </a:xfrm>
          <a:prstGeom prst="rect">
            <a:avLst/>
          </a:prstGeom>
        </p:spPr>
        <p:txBody>
          <a:bodyPr wrap="square">
            <a:spAutoFit/>
          </a:bodyPr>
          <a:lstStyle/>
          <a:p>
            <a:pPr lvl="1"/>
            <a:r>
              <a:rPr lang="fi-FI" sz="1500" dirty="0">
                <a:solidFill>
                  <a:srgbClr val="000000"/>
                </a:solidFill>
              </a:rPr>
              <a:t>Erilaiset </a:t>
            </a:r>
            <a:r>
              <a:rPr lang="fi-FI" sz="1500" dirty="0" err="1">
                <a:solidFill>
                  <a:srgbClr val="000000"/>
                </a:solidFill>
              </a:rPr>
              <a:t>ryhmächatit</a:t>
            </a:r>
            <a:endParaRPr lang="fi-FI" sz="1500" dirty="0">
              <a:solidFill>
                <a:srgbClr val="000000"/>
              </a:solidFill>
            </a:endParaRPr>
          </a:p>
          <a:p>
            <a:pPr lvl="2"/>
            <a:r>
              <a:rPr lang="fi-FI" sz="1350" dirty="0">
                <a:solidFill>
                  <a:srgbClr val="000000"/>
                </a:solidFill>
              </a:rPr>
              <a:t>Neuvonta maakunnallinen</a:t>
            </a:r>
          </a:p>
          <a:p>
            <a:pPr lvl="2"/>
            <a:r>
              <a:rPr lang="fi-FI" sz="1350" dirty="0">
                <a:solidFill>
                  <a:srgbClr val="000000"/>
                </a:solidFill>
              </a:rPr>
              <a:t>Tarpeen arviointi: kunnan </a:t>
            </a:r>
            <a:r>
              <a:rPr lang="fi-FI" sz="1350" dirty="0" err="1">
                <a:solidFill>
                  <a:srgbClr val="000000"/>
                </a:solidFill>
              </a:rPr>
              <a:t>moniammattillinen</a:t>
            </a:r>
            <a:r>
              <a:rPr lang="fi-FI" sz="1350" dirty="0">
                <a:solidFill>
                  <a:srgbClr val="000000"/>
                </a:solidFill>
              </a:rPr>
              <a:t> tiimi</a:t>
            </a:r>
          </a:p>
        </p:txBody>
      </p:sp>
      <p:sp>
        <p:nvSpPr>
          <p:cNvPr id="23" name="Ellipsi 22"/>
          <p:cNvSpPr/>
          <p:nvPr/>
        </p:nvSpPr>
        <p:spPr>
          <a:xfrm>
            <a:off x="923331" y="4304595"/>
            <a:ext cx="1103293" cy="347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25" dirty="0">
                <a:solidFill>
                  <a:srgbClr val="FFFFFF"/>
                </a:solidFill>
              </a:rPr>
              <a:t>V-S:n pelastuslaitos</a:t>
            </a:r>
          </a:p>
        </p:txBody>
      </p:sp>
      <p:sp>
        <p:nvSpPr>
          <p:cNvPr id="3" name="Tekstiruutu 2"/>
          <p:cNvSpPr txBox="1"/>
          <p:nvPr/>
        </p:nvSpPr>
        <p:spPr>
          <a:xfrm>
            <a:off x="7463266" y="1861519"/>
            <a:ext cx="1424907" cy="24468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i-FI" sz="900" dirty="0">
                <a:solidFill>
                  <a:srgbClr val="000000"/>
                </a:solidFill>
              </a:rPr>
              <a:t>Maakunnallinen, modulaarinen ja asiakastarpeeseen räätälöitävä </a:t>
            </a:r>
            <a:r>
              <a:rPr lang="fi-FI" sz="900" dirty="0" err="1">
                <a:solidFill>
                  <a:srgbClr val="000000"/>
                </a:solidFill>
              </a:rPr>
              <a:t>chat</a:t>
            </a:r>
            <a:r>
              <a:rPr lang="fi-FI" sz="900" dirty="0">
                <a:solidFill>
                  <a:srgbClr val="000000"/>
                </a:solidFill>
              </a:rPr>
              <a:t>-sovellus</a:t>
            </a:r>
          </a:p>
          <a:p>
            <a:endParaRPr lang="fi-FI" sz="900" dirty="0">
              <a:solidFill>
                <a:srgbClr val="000000"/>
              </a:solidFill>
            </a:endParaRPr>
          </a:p>
          <a:p>
            <a:r>
              <a:rPr lang="fi-FI" sz="900" dirty="0">
                <a:solidFill>
                  <a:srgbClr val="000000"/>
                </a:solidFill>
              </a:rPr>
              <a:t>Chat-sovelluksen mahdollisia komponentteja ovat:</a:t>
            </a:r>
          </a:p>
          <a:p>
            <a:r>
              <a:rPr lang="fi-FI" sz="900" dirty="0">
                <a:solidFill>
                  <a:srgbClr val="000000"/>
                </a:solidFill>
              </a:rPr>
              <a:t>yleinen neuvonta / matalan kynnyksen </a:t>
            </a:r>
            <a:r>
              <a:rPr lang="fi-FI" sz="900" dirty="0" err="1">
                <a:solidFill>
                  <a:srgbClr val="000000"/>
                </a:solidFill>
              </a:rPr>
              <a:t>tunnistautumaton</a:t>
            </a:r>
            <a:r>
              <a:rPr lang="fi-FI" sz="900" dirty="0">
                <a:solidFill>
                  <a:srgbClr val="000000"/>
                </a:solidFill>
              </a:rPr>
              <a:t> asiointi,</a:t>
            </a:r>
          </a:p>
          <a:p>
            <a:r>
              <a:rPr lang="fi-FI" sz="900" dirty="0">
                <a:solidFill>
                  <a:srgbClr val="000000"/>
                </a:solidFill>
              </a:rPr>
              <a:t>tunnistettujen käyttäjien asiointipalvelut</a:t>
            </a:r>
          </a:p>
          <a:p>
            <a:r>
              <a:rPr lang="fi-FI" sz="900" dirty="0">
                <a:solidFill>
                  <a:srgbClr val="000000"/>
                </a:solidFill>
              </a:rPr>
              <a:t>sisäinen ammattilaisten välinen tiimiviestintä. </a:t>
            </a:r>
          </a:p>
        </p:txBody>
      </p:sp>
    </p:spTree>
    <p:extLst>
      <p:ext uri="{BB962C8B-B14F-4D97-AF65-F5344CB8AC3E}">
        <p14:creationId xmlns:p14="http://schemas.microsoft.com/office/powerpoint/2010/main" val="198764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xmlns="" id="{5D9FC8CA-8177-49E2-8EFE-B990C879F3FF}"/>
              </a:ext>
            </a:extLst>
          </p:cNvPr>
          <p:cNvPicPr>
            <a:picLocks noChangeAspect="1"/>
          </p:cNvPicPr>
          <p:nvPr/>
        </p:nvPicPr>
        <p:blipFill>
          <a:blip r:embed="rId2"/>
          <a:stretch>
            <a:fillRect/>
          </a:stretch>
        </p:blipFill>
        <p:spPr>
          <a:xfrm>
            <a:off x="624964" y="1205680"/>
            <a:ext cx="7803740" cy="4533482"/>
          </a:xfrm>
          <a:prstGeom prst="rect">
            <a:avLst/>
          </a:prstGeom>
        </p:spPr>
      </p:pic>
      <p:sp>
        <p:nvSpPr>
          <p:cNvPr id="1220" name="Suorakulmio 1219"/>
          <p:cNvSpPr/>
          <p:nvPr/>
        </p:nvSpPr>
        <p:spPr>
          <a:xfrm>
            <a:off x="6708531" y="2536581"/>
            <a:ext cx="378069" cy="105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prstClr val="white"/>
              </a:solidFill>
            </a:endParaRPr>
          </a:p>
        </p:txBody>
      </p:sp>
    </p:spTree>
    <p:extLst>
      <p:ext uri="{BB962C8B-B14F-4D97-AF65-F5344CB8AC3E}">
        <p14:creationId xmlns:p14="http://schemas.microsoft.com/office/powerpoint/2010/main" val="151480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87624" y="3140968"/>
            <a:ext cx="6083068" cy="1983260"/>
          </a:xfrm>
        </p:spPr>
        <p:txBody>
          <a:bodyPr/>
          <a:lstStyle/>
          <a:p>
            <a:r>
              <a:rPr lang="fi-FI" sz="2800" dirty="0"/>
              <a:t>Tärkeimmät opit ja jatkokehitys</a:t>
            </a:r>
            <a:r>
              <a:rPr lang="fi-FI" sz="3600" dirty="0" smtClean="0">
                <a:solidFill>
                  <a:schemeClr val="tx1"/>
                </a:solidFill>
              </a:rPr>
              <a:t/>
            </a:r>
            <a:br>
              <a:rPr lang="fi-FI" sz="3600" dirty="0" smtClean="0">
                <a:solidFill>
                  <a:schemeClr val="tx1"/>
                </a:solidFill>
              </a:rPr>
            </a:br>
            <a:r>
              <a:rPr lang="fi-FI" sz="3600" dirty="0">
                <a:solidFill>
                  <a:schemeClr val="tx1"/>
                </a:solidFill>
              </a:rPr>
              <a:t/>
            </a:r>
            <a:br>
              <a:rPr lang="fi-FI" sz="3600" dirty="0">
                <a:solidFill>
                  <a:schemeClr val="tx1"/>
                </a:solidFill>
              </a:rPr>
            </a:br>
            <a:endParaRPr lang="fi-FI" sz="3600" dirty="0">
              <a:solidFill>
                <a:schemeClr val="tx1"/>
              </a:solidFill>
            </a:endParaRPr>
          </a:p>
        </p:txBody>
      </p:sp>
    </p:spTree>
    <p:extLst>
      <p:ext uri="{BB962C8B-B14F-4D97-AF65-F5344CB8AC3E}">
        <p14:creationId xmlns:p14="http://schemas.microsoft.com/office/powerpoint/2010/main" val="15497484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8001" y="1314451"/>
            <a:ext cx="6447501" cy="518375"/>
          </a:xfrm>
        </p:spPr>
        <p:txBody>
          <a:bodyPr/>
          <a:lstStyle/>
          <a:p>
            <a:r>
              <a:rPr lang="fi-FI" dirty="0" smtClean="0"/>
              <a:t>Missä KomPAssi on onnistunut?</a:t>
            </a:r>
            <a:endParaRPr lang="fi-FI" dirty="0"/>
          </a:p>
        </p:txBody>
      </p:sp>
      <p:sp>
        <p:nvSpPr>
          <p:cNvPr id="3" name="Sisällön paikkamerkki 2"/>
          <p:cNvSpPr>
            <a:spLocks noGrp="1"/>
          </p:cNvSpPr>
          <p:nvPr>
            <p:ph sz="quarter" idx="10"/>
          </p:nvPr>
        </p:nvSpPr>
        <p:spPr>
          <a:xfrm>
            <a:off x="461700" y="1948735"/>
            <a:ext cx="7169033" cy="3474215"/>
          </a:xfrm>
        </p:spPr>
        <p:txBody>
          <a:bodyPr>
            <a:normAutofit/>
          </a:bodyPr>
          <a:lstStyle/>
          <a:p>
            <a:pPr marL="0" indent="0">
              <a:buNone/>
            </a:pPr>
            <a:r>
              <a:rPr lang="fi-FI" sz="1500" dirty="0"/>
              <a:t>Mahdollisimman terveen ja toimintakykyisen ikääntymisen turvaaminen on tärkeimpiä varautumistoimia ikääntyvässä Suomessa.</a:t>
            </a:r>
          </a:p>
          <a:p>
            <a:pPr marL="0" indent="0">
              <a:buNone/>
            </a:pPr>
            <a:r>
              <a:rPr lang="fi-FI" sz="1500" dirty="0"/>
              <a:t>Lähtötilanne: Varsinais-Suomen muuta maata selkeästi iäkkäämpi väestö, palveluiden hajanaisuus, palvelutarjonnan vaihtelevuus, asukkaiden eriarvoinen asema palvelujen suhteen.</a:t>
            </a:r>
          </a:p>
          <a:p>
            <a:pPr marL="0" indent="0">
              <a:buNone/>
            </a:pPr>
            <a:endParaRPr lang="fi-FI" dirty="0" smtClean="0"/>
          </a:p>
          <a:p>
            <a:pPr marL="342900" indent="-342900">
              <a:buAutoNum type="arabicParenR"/>
            </a:pPr>
            <a:r>
              <a:rPr lang="fi-FI" dirty="0"/>
              <a:t>On saatu eri tahot aitoon dialogiin, kehittämään yhdessä koko maakuntaa palvelevaa mallia.</a:t>
            </a:r>
          </a:p>
          <a:p>
            <a:pPr marL="342900" indent="-342900">
              <a:buAutoNum type="arabicParenR"/>
            </a:pPr>
            <a:r>
              <a:rPr lang="fi-FI" dirty="0"/>
              <a:t>On kehitetty arjessa toimivat prosessit ja työkalut, joita voitaneen hyödyntää myös muualla.</a:t>
            </a:r>
          </a:p>
          <a:p>
            <a:pPr marL="342900" indent="-342900">
              <a:buAutoNum type="arabicParenR"/>
            </a:pPr>
            <a:r>
              <a:rPr lang="fi-FI" dirty="0"/>
              <a:t>On pystytty tarjoamaan ikäihmisille asiantuntevaa, tasalaatuista, keskitettyä ohjausta ja neuvontaa.</a:t>
            </a:r>
          </a:p>
          <a:p>
            <a:endParaRPr lang="fi-FI" dirty="0"/>
          </a:p>
        </p:txBody>
      </p:sp>
      <p:sp>
        <p:nvSpPr>
          <p:cNvPr id="5" name="Dian numeron paikkamerkki 4"/>
          <p:cNvSpPr>
            <a:spLocks noGrp="1"/>
          </p:cNvSpPr>
          <p:nvPr>
            <p:ph type="sldNum" sz="quarter" idx="12"/>
          </p:nvPr>
        </p:nvSpPr>
        <p:spPr/>
        <p:txBody>
          <a:bodyPr/>
          <a:lstStyle/>
          <a:p>
            <a:fld id="{C16B9C06-57B6-4FA7-ABB8-42C00465D075}" type="slidenum">
              <a:rPr lang="fi-FI" smtClean="0">
                <a:solidFill>
                  <a:srgbClr val="90C226"/>
                </a:solidFill>
              </a:rPr>
              <a:pPr/>
              <a:t>48</a:t>
            </a:fld>
            <a:endParaRPr lang="fi-FI" dirty="0">
              <a:solidFill>
                <a:srgbClr val="90C226"/>
              </a:solidFill>
            </a:endParaRPr>
          </a:p>
        </p:txBody>
      </p:sp>
    </p:spTree>
    <p:extLst>
      <p:ext uri="{BB962C8B-B14F-4D97-AF65-F5344CB8AC3E}">
        <p14:creationId xmlns:p14="http://schemas.microsoft.com/office/powerpoint/2010/main" val="20695832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p:cNvSpPr>
            <a:spLocks noGrp="1"/>
          </p:cNvSpPr>
          <p:nvPr>
            <p:ph idx="1"/>
          </p:nvPr>
        </p:nvSpPr>
        <p:spPr>
          <a:xfrm>
            <a:off x="611560" y="764704"/>
            <a:ext cx="7262564" cy="5253369"/>
          </a:xfrm>
        </p:spPr>
        <p:txBody>
          <a:bodyPr>
            <a:normAutofit fontScale="85000" lnSpcReduction="10000"/>
          </a:bodyPr>
          <a:lstStyle/>
          <a:p>
            <a:pPr marL="0" indent="0">
              <a:buNone/>
            </a:pPr>
            <a:endParaRPr lang="fi-FI" dirty="0"/>
          </a:p>
          <a:p>
            <a:pPr marL="0" indent="0">
              <a:buNone/>
            </a:pPr>
            <a:r>
              <a:rPr lang="fi-FI" b="1" dirty="0"/>
              <a:t>Hanke onnistui hyvin </a:t>
            </a:r>
            <a:r>
              <a:rPr lang="fi-FI" b="1" dirty="0" smtClean="0"/>
              <a:t>toteutuksessa: </a:t>
            </a:r>
          </a:p>
          <a:p>
            <a:r>
              <a:rPr lang="fi-FI" dirty="0" smtClean="0"/>
              <a:t>Hankkeessa </a:t>
            </a:r>
            <a:r>
              <a:rPr lang="fi-FI" dirty="0"/>
              <a:t>saatiin tehtyä </a:t>
            </a:r>
            <a:r>
              <a:rPr lang="fi-FI" dirty="0" err="1"/>
              <a:t>sote</a:t>
            </a:r>
            <a:r>
              <a:rPr lang="fi-FI" dirty="0"/>
              <a:t>- ja maakuntauudistuksesta riippumattomia malleja ja toteutettua ne kuntien </a:t>
            </a:r>
            <a:r>
              <a:rPr lang="fi-FI" dirty="0" smtClean="0"/>
              <a:t>yhteistyöllä</a:t>
            </a:r>
          </a:p>
          <a:p>
            <a:r>
              <a:rPr lang="fi-FI" dirty="0" smtClean="0"/>
              <a:t>Hankkeessa </a:t>
            </a:r>
            <a:r>
              <a:rPr lang="fi-FI" dirty="0"/>
              <a:t>onnistuttiin sitouttamaan henkilöstö ja iäkkäiden palvelujen esimiehet ja </a:t>
            </a:r>
            <a:r>
              <a:rPr lang="fi-FI" dirty="0" smtClean="0"/>
              <a:t>johtajat </a:t>
            </a:r>
          </a:p>
          <a:p>
            <a:r>
              <a:rPr lang="fi-FI" dirty="0" smtClean="0"/>
              <a:t>Iäkkäitä kuunneltiin </a:t>
            </a:r>
          </a:p>
          <a:p>
            <a:r>
              <a:rPr lang="fi-FI" dirty="0" smtClean="0"/>
              <a:t>Hankkeessa </a:t>
            </a:r>
            <a:r>
              <a:rPr lang="fi-FI" dirty="0"/>
              <a:t>onnistuttiin luomaan konkreettisia työvälineitä asiakasneuvonnan ja ohjauksen, palvelutarpeen arvioinnin sekä omaishoidon palvelujen </a:t>
            </a:r>
            <a:r>
              <a:rPr lang="fi-FI" dirty="0" smtClean="0"/>
              <a:t>parantamiseksi </a:t>
            </a:r>
          </a:p>
          <a:p>
            <a:r>
              <a:rPr lang="fi-FI" dirty="0" smtClean="0"/>
              <a:t>Hanke </a:t>
            </a:r>
            <a:r>
              <a:rPr lang="fi-FI" dirty="0"/>
              <a:t>onnistui tuottamaan mallin, jota lähdetään jatkotyöstämään </a:t>
            </a:r>
            <a:r>
              <a:rPr lang="fi-FI" dirty="0" err="1"/>
              <a:t>geneerisenä</a:t>
            </a:r>
            <a:r>
              <a:rPr lang="fi-FI" dirty="0"/>
              <a:t> asiakasohjausmallina </a:t>
            </a:r>
            <a:r>
              <a:rPr lang="fi-FI" dirty="0" smtClean="0"/>
              <a:t>maakunnassa</a:t>
            </a:r>
          </a:p>
          <a:p>
            <a:r>
              <a:rPr lang="fi-FI" dirty="0" smtClean="0"/>
              <a:t>ICT </a:t>
            </a:r>
            <a:r>
              <a:rPr lang="fi-FI" dirty="0"/>
              <a:t>valinnat onnistuivat ja niitä voidaan </a:t>
            </a:r>
            <a:r>
              <a:rPr lang="fi-FI" dirty="0" smtClean="0"/>
              <a:t>jatkossa </a:t>
            </a:r>
            <a:r>
              <a:rPr lang="fi-FI" smtClean="0"/>
              <a:t>kehittää edelleen. </a:t>
            </a:r>
            <a:r>
              <a:rPr lang="fi-FI" dirty="0"/>
              <a:t>Toisaalta hankkeessa onnistuttiin rajaamaan toimintojen kehittäminen oikein</a:t>
            </a:r>
            <a:r>
              <a:rPr lang="fi-FI" dirty="0" smtClean="0"/>
              <a:t>.</a:t>
            </a:r>
          </a:p>
          <a:p>
            <a:endParaRPr lang="fi-FI" dirty="0"/>
          </a:p>
          <a:p>
            <a:pPr marL="0" indent="0">
              <a:buNone/>
            </a:pPr>
            <a:r>
              <a:rPr lang="fi-FI" b="1" dirty="0"/>
              <a:t>Hankkeen päätöksenteko oli </a:t>
            </a:r>
            <a:r>
              <a:rPr lang="fi-FI" b="1" dirty="0" smtClean="0"/>
              <a:t>haasteellista:</a:t>
            </a:r>
          </a:p>
          <a:p>
            <a:r>
              <a:rPr lang="fi-FI" dirty="0" smtClean="0"/>
              <a:t>maakunnallista </a:t>
            </a:r>
            <a:r>
              <a:rPr lang="fi-FI" dirty="0"/>
              <a:t>asioista päättävää tahoa ei muodostunut hankkeen aikana </a:t>
            </a:r>
            <a:r>
              <a:rPr lang="fi-FI" dirty="0" err="1"/>
              <a:t>sote</a:t>
            </a:r>
            <a:r>
              <a:rPr lang="fi-FI" dirty="0"/>
              <a:t>- uudistuksen viivästyttyä. </a:t>
            </a:r>
            <a:endParaRPr lang="fi-FI" dirty="0" smtClean="0"/>
          </a:p>
          <a:p>
            <a:r>
              <a:rPr lang="fi-FI" dirty="0" smtClean="0"/>
              <a:t>Maakunnallisista </a:t>
            </a:r>
            <a:r>
              <a:rPr lang="fi-FI" dirty="0"/>
              <a:t>asioista päättävää tahoa oli vaikea hahmottaa. </a:t>
            </a:r>
            <a:endParaRPr lang="fi-FI" dirty="0" smtClean="0"/>
          </a:p>
          <a:p>
            <a:endParaRPr lang="fi-FI" dirty="0"/>
          </a:p>
          <a:p>
            <a:pPr marL="0" indent="0">
              <a:buNone/>
            </a:pPr>
            <a:r>
              <a:rPr lang="fi-FI" dirty="0" smtClean="0">
                <a:sym typeface="Wingdings" panose="05000000000000000000" pitchFamily="2" charset="2"/>
              </a:rPr>
              <a:t> </a:t>
            </a:r>
            <a:r>
              <a:rPr lang="fi-FI" dirty="0" smtClean="0"/>
              <a:t>Hankesuunnitelma </a:t>
            </a:r>
            <a:r>
              <a:rPr lang="fi-FI" dirty="0"/>
              <a:t>toimi ohjaavana dokumenttina, ohjausryhmä ohjasi hankkeen eteenpäin viemistä hankesuunnitelman puitteissa. </a:t>
            </a:r>
          </a:p>
          <a:p>
            <a:endParaRPr lang="fi-FI" dirty="0"/>
          </a:p>
        </p:txBody>
      </p:sp>
    </p:spTree>
    <p:extLst>
      <p:ext uri="{BB962C8B-B14F-4D97-AF65-F5344CB8AC3E}">
        <p14:creationId xmlns:p14="http://schemas.microsoft.com/office/powerpoint/2010/main" val="1740238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5198" y="1393933"/>
            <a:ext cx="8229600" cy="510312"/>
          </a:xfrm>
        </p:spPr>
        <p:txBody>
          <a:bodyPr>
            <a:normAutofit fontScale="90000"/>
          </a:bodyPr>
          <a:lstStyle/>
          <a:p>
            <a:r>
              <a:rPr lang="fi-FI" dirty="0" smtClean="0"/>
              <a:t>KomPAssi- keskeiset kehittämiskohteet ja tavoitteet</a:t>
            </a:r>
            <a:endParaRPr lang="fi-FI" dirty="0"/>
          </a:p>
        </p:txBody>
      </p:sp>
      <p:sp>
        <p:nvSpPr>
          <p:cNvPr id="3" name="Sisällön paikkamerkki 2"/>
          <p:cNvSpPr>
            <a:spLocks noGrp="1"/>
          </p:cNvSpPr>
          <p:nvPr>
            <p:ph idx="1"/>
          </p:nvPr>
        </p:nvSpPr>
        <p:spPr>
          <a:xfrm>
            <a:off x="454052" y="2276872"/>
            <a:ext cx="8229600" cy="3816424"/>
          </a:xfrm>
        </p:spPr>
        <p:txBody>
          <a:bodyPr>
            <a:normAutofit fontScale="85000" lnSpcReduction="10000"/>
          </a:bodyPr>
          <a:lstStyle/>
          <a:p>
            <a:r>
              <a:rPr lang="fi-FI" dirty="0" smtClean="0">
                <a:solidFill>
                  <a:schemeClr val="accent4"/>
                </a:solidFill>
              </a:rPr>
              <a:t>Luoda </a:t>
            </a:r>
            <a:r>
              <a:rPr lang="fi-FI" b="1" dirty="0" smtClean="0">
                <a:solidFill>
                  <a:schemeClr val="accent4"/>
                </a:solidFill>
              </a:rPr>
              <a:t>keskitetty palveluohjauksen malli</a:t>
            </a:r>
            <a:r>
              <a:rPr lang="fi-FI" dirty="0" smtClean="0">
                <a:solidFill>
                  <a:schemeClr val="accent4"/>
                </a:solidFill>
              </a:rPr>
              <a:t>, joka helpottaa neuvoa, apua, tukea ja palveluita hakevien elämää ja koordinoi sekä sujuvoittaa palveluiden kohdentumista asiakkaiden palvelutarpeen mukaan.</a:t>
            </a:r>
          </a:p>
          <a:p>
            <a:pPr marL="0" indent="0">
              <a:buNone/>
            </a:pPr>
            <a:endParaRPr lang="fi-FI" dirty="0" smtClean="0">
              <a:solidFill>
                <a:schemeClr val="accent4"/>
              </a:solidFill>
            </a:endParaRPr>
          </a:p>
          <a:p>
            <a:r>
              <a:rPr lang="fi-FI" dirty="0" smtClean="0">
                <a:solidFill>
                  <a:schemeClr val="accent4"/>
                </a:solidFill>
              </a:rPr>
              <a:t>Suunnata koko </a:t>
            </a:r>
            <a:r>
              <a:rPr lang="fi-FI" b="1" dirty="0" smtClean="0">
                <a:solidFill>
                  <a:schemeClr val="accent4"/>
                </a:solidFill>
              </a:rPr>
              <a:t>maakunnan toiminta samoin periaattein </a:t>
            </a:r>
            <a:r>
              <a:rPr lang="fi-FI" dirty="0" smtClean="0">
                <a:solidFill>
                  <a:schemeClr val="accent4"/>
                </a:solidFill>
              </a:rPr>
              <a:t>ja toimijoiden samankaltaisin tiedoin palveluista koko maakunnassa.</a:t>
            </a:r>
          </a:p>
          <a:p>
            <a:endParaRPr lang="fi-FI" dirty="0" smtClean="0">
              <a:solidFill>
                <a:schemeClr val="accent4"/>
              </a:solidFill>
            </a:endParaRPr>
          </a:p>
          <a:p>
            <a:r>
              <a:rPr lang="fi-FI" b="1" dirty="0" smtClean="0">
                <a:solidFill>
                  <a:schemeClr val="accent4"/>
                </a:solidFill>
              </a:rPr>
              <a:t>Yhtenäisen palveluohjausprosessin ja sähköisen asioinnin </a:t>
            </a:r>
            <a:r>
              <a:rPr lang="fi-FI" dirty="0" smtClean="0">
                <a:solidFill>
                  <a:schemeClr val="accent4"/>
                </a:solidFill>
              </a:rPr>
              <a:t>mahdollistava sähköisen palvelualustan luominen.</a:t>
            </a:r>
          </a:p>
          <a:p>
            <a:pPr lvl="1"/>
            <a:r>
              <a:rPr lang="fi-FI" dirty="0" smtClean="0">
                <a:solidFill>
                  <a:schemeClr val="accent4"/>
                </a:solidFill>
              </a:rPr>
              <a:t>Maakunnassa toimii yhteinen internet-sivusto, jossa on tietoa ja ohjausta palveluista. Sivusto toimii myös ammattilaisten, vapaaehtoistoimijoiden ja alan yritysten tiedonvälityspaikkana. </a:t>
            </a:r>
          </a:p>
          <a:p>
            <a:endParaRPr lang="fi-FI" dirty="0">
              <a:solidFill>
                <a:schemeClr val="accent4"/>
              </a:solidFill>
            </a:endParaRPr>
          </a:p>
          <a:p>
            <a:r>
              <a:rPr lang="fi-FI" b="1" dirty="0" smtClean="0">
                <a:solidFill>
                  <a:schemeClr val="accent4"/>
                </a:solidFill>
              </a:rPr>
              <a:t>Omaishoitoa tukevat palvelut ovat monipuolisia </a:t>
            </a:r>
            <a:r>
              <a:rPr lang="fi-FI" dirty="0" smtClean="0">
                <a:solidFill>
                  <a:schemeClr val="accent4"/>
                </a:solidFill>
              </a:rPr>
              <a:t>ja omaishoitajat ja omaishoidettavat kokevat jaksavansa paremmin. </a:t>
            </a:r>
            <a:endParaRPr lang="fi-FI" dirty="0">
              <a:solidFill>
                <a:schemeClr val="accent4"/>
              </a:solidFill>
            </a:endParaRPr>
          </a:p>
          <a:p>
            <a:endParaRPr lang="fi-FI" dirty="0" smtClean="0">
              <a:solidFill>
                <a:schemeClr val="accent4"/>
              </a:solidFill>
            </a:endParaRPr>
          </a:p>
          <a:p>
            <a:r>
              <a:rPr lang="fi-FI" b="1" dirty="0" smtClean="0">
                <a:solidFill>
                  <a:schemeClr val="accent4"/>
                </a:solidFill>
              </a:rPr>
              <a:t>Asiakkaan valinnanvapauden </a:t>
            </a:r>
            <a:r>
              <a:rPr lang="fi-FI" dirty="0" smtClean="0">
                <a:solidFill>
                  <a:schemeClr val="accent4"/>
                </a:solidFill>
              </a:rPr>
              <a:t>tukeminen ja mahdollistaminen.</a:t>
            </a:r>
          </a:p>
          <a:p>
            <a:endParaRPr lang="fi-FI" dirty="0">
              <a:solidFill>
                <a:schemeClr val="accent4"/>
              </a:solidFill>
            </a:endParaRPr>
          </a:p>
        </p:txBody>
      </p:sp>
      <p:sp>
        <p:nvSpPr>
          <p:cNvPr id="4" name="Päivämäärän paikkamerkki 3"/>
          <p:cNvSpPr>
            <a:spLocks noGrp="1"/>
          </p:cNvSpPr>
          <p:nvPr>
            <p:ph type="dt" sz="half" idx="10"/>
          </p:nvPr>
        </p:nvSpPr>
        <p:spPr/>
        <p:txBody>
          <a:bodyPr/>
          <a:lstStyle/>
          <a:p>
            <a:fld id="{9758745C-E337-4B7F-B2EE-5FD6F2526800}" type="datetime1">
              <a:rPr lang="fi-FI" smtClean="0">
                <a:solidFill>
                  <a:srgbClr val="484A4B">
                    <a:lumMod val="65000"/>
                    <a:lumOff val="35000"/>
                  </a:srgbClr>
                </a:solidFill>
              </a:rPr>
              <a:pPr/>
              <a:t>30.11.2018</a:t>
            </a:fld>
            <a:endParaRPr lang="fi-FI">
              <a:solidFill>
                <a:srgbClr val="484A4B">
                  <a:lumMod val="65000"/>
                  <a:lumOff val="35000"/>
                </a:srgbClr>
              </a:solidFill>
            </a:endParaRPr>
          </a:p>
        </p:txBody>
      </p:sp>
      <p:sp>
        <p:nvSpPr>
          <p:cNvPr id="5" name="Alatunnisteen paikkamerkki 4"/>
          <p:cNvSpPr>
            <a:spLocks noGrp="1"/>
          </p:cNvSpPr>
          <p:nvPr>
            <p:ph type="ftr" sz="quarter" idx="11"/>
          </p:nvPr>
        </p:nvSpPr>
        <p:spPr/>
        <p:txBody>
          <a:bodyPr/>
          <a:lstStyle/>
          <a:p>
            <a:r>
              <a:rPr lang="fi-FI" smtClean="0">
                <a:solidFill>
                  <a:srgbClr val="484A4B">
                    <a:lumMod val="65000"/>
                    <a:lumOff val="35000"/>
                  </a:srgbClr>
                </a:solidFill>
              </a:rPr>
              <a:t>Johanna Ritvanen</a:t>
            </a:r>
            <a:endParaRPr lang="fi-FI">
              <a:solidFill>
                <a:srgbClr val="484A4B">
                  <a:lumMod val="65000"/>
                  <a:lumOff val="35000"/>
                </a:srgbClr>
              </a:solidFill>
            </a:endParaRPr>
          </a:p>
        </p:txBody>
      </p:sp>
      <p:sp>
        <p:nvSpPr>
          <p:cNvPr id="6" name="Dian numeron paikkamerkki 5"/>
          <p:cNvSpPr>
            <a:spLocks noGrp="1"/>
          </p:cNvSpPr>
          <p:nvPr>
            <p:ph type="sldNum" sz="quarter" idx="12"/>
          </p:nvPr>
        </p:nvSpPr>
        <p:spPr/>
        <p:txBody>
          <a:bodyPr/>
          <a:lstStyle/>
          <a:p>
            <a:fld id="{40617887-D58C-4B8F-99E1-98756754333C}" type="slidenum">
              <a:rPr lang="fi-FI" smtClean="0">
                <a:solidFill>
                  <a:srgbClr val="484A4B">
                    <a:lumMod val="65000"/>
                    <a:lumOff val="35000"/>
                  </a:srgbClr>
                </a:solidFill>
              </a:rPr>
              <a:pPr/>
              <a:t>5</a:t>
            </a:fld>
            <a:endParaRPr lang="fi-FI">
              <a:solidFill>
                <a:srgbClr val="484A4B">
                  <a:lumMod val="65000"/>
                  <a:lumOff val="35000"/>
                </a:srgbClr>
              </a:solidFill>
            </a:endParaRPr>
          </a:p>
        </p:txBody>
      </p:sp>
    </p:spTree>
    <p:extLst>
      <p:ext uri="{BB962C8B-B14F-4D97-AF65-F5344CB8AC3E}">
        <p14:creationId xmlns:p14="http://schemas.microsoft.com/office/powerpoint/2010/main" val="2296427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188640"/>
            <a:ext cx="6480720" cy="397849"/>
          </a:xfrm>
        </p:spPr>
        <p:txBody>
          <a:bodyPr>
            <a:normAutofit fontScale="90000"/>
          </a:bodyPr>
          <a:lstStyle/>
          <a:p>
            <a:r>
              <a:rPr lang="fi-FI" dirty="0" smtClean="0"/>
              <a:t>KomPAssi mallin ylläpito 1.12.2018 lähtien</a:t>
            </a:r>
            <a:endParaRPr lang="fi-FI" dirty="0"/>
          </a:p>
        </p:txBody>
      </p:sp>
      <p:sp>
        <p:nvSpPr>
          <p:cNvPr id="3" name="Sisällön paikkamerkki 2"/>
          <p:cNvSpPr>
            <a:spLocks noGrp="1"/>
          </p:cNvSpPr>
          <p:nvPr>
            <p:ph idx="1"/>
          </p:nvPr>
        </p:nvSpPr>
        <p:spPr>
          <a:xfrm>
            <a:off x="107504" y="590120"/>
            <a:ext cx="8693684" cy="5424604"/>
          </a:xfrm>
        </p:spPr>
        <p:txBody>
          <a:bodyPr>
            <a:noAutofit/>
          </a:bodyPr>
          <a:lstStyle/>
          <a:p>
            <a:pPr marL="0" indent="0">
              <a:buNone/>
            </a:pPr>
            <a:r>
              <a:rPr lang="fi-FI" dirty="0" err="1"/>
              <a:t>Sote</a:t>
            </a:r>
            <a:r>
              <a:rPr lang="fi-FI" dirty="0"/>
              <a:t>-johtajakokous (6.9.2018) totesi, että hankkeen aikaista </a:t>
            </a:r>
            <a:r>
              <a:rPr lang="fi-FI" b="1" dirty="0"/>
              <a:t>hallinnointi- ja yhteistyösopimusta hallinnoijan ja kuntien välillä jatketaan saman sisältöisenä ajalle 1.12.2018 – 31.12.2020.</a:t>
            </a:r>
            <a:r>
              <a:rPr lang="fi-FI" dirty="0"/>
              <a:t> </a:t>
            </a:r>
          </a:p>
          <a:p>
            <a:r>
              <a:rPr lang="fi-FI" dirty="0"/>
              <a:t>Työn seurantaan ja jatkokehittämiseen nimetään ohjausryhmä huomioiden osapuolten vaikuttamismahdollisuudet </a:t>
            </a:r>
          </a:p>
          <a:p>
            <a:r>
              <a:rPr lang="fi-FI" dirty="0"/>
              <a:t>Kehittämistyössä tulee huomioida </a:t>
            </a:r>
            <a:r>
              <a:rPr lang="fi-FI" b="1" dirty="0"/>
              <a:t>mahdollisuudet laajentaa asiakas- ja palveluohjausmallia ja –järjestelmää myös muiden väestöryhmien kuin ikääntyneiden ohjaukseen. </a:t>
            </a:r>
          </a:p>
          <a:p>
            <a:r>
              <a:rPr lang="fi-FI" dirty="0"/>
              <a:t>Jatkokehittämisessä tulee huomioida </a:t>
            </a:r>
            <a:r>
              <a:rPr lang="fi-FI" b="1" dirty="0"/>
              <a:t>maakunnan </a:t>
            </a:r>
            <a:r>
              <a:rPr lang="fi-FI" b="1" dirty="0" err="1"/>
              <a:t>sote</a:t>
            </a:r>
            <a:r>
              <a:rPr lang="fi-FI" b="1" dirty="0"/>
              <a:t>-arkkitehtuurin tulevat linjaukset </a:t>
            </a:r>
            <a:r>
              <a:rPr lang="fi-FI" dirty="0"/>
              <a:t>sekä varmistaa riittävän tiivis yhteistyö muiden toimijoiden kanssa</a:t>
            </a:r>
          </a:p>
          <a:p>
            <a:r>
              <a:rPr lang="fi-FI" dirty="0"/>
              <a:t>Hallinnoijan tulisi olla jatkossakin Turun kaupunki. </a:t>
            </a:r>
          </a:p>
          <a:p>
            <a:r>
              <a:rPr lang="fi-FI" dirty="0"/>
              <a:t>Tulevan toiminnan ylläpito- ja hallinnointikustannukset koostuvat</a:t>
            </a:r>
          </a:p>
          <a:p>
            <a:pPr lvl="1"/>
            <a:r>
              <a:rPr lang="fi-FI" dirty="0"/>
              <a:t>Keskitetyn asiakasneuvonnan ja – ohjauksen järjestelmien ylläpitokustannuksista</a:t>
            </a:r>
          </a:p>
          <a:p>
            <a:pPr lvl="1"/>
            <a:r>
              <a:rPr lang="fi-FI" dirty="0"/>
              <a:t>Toimintaa ylläpitävästä ja kehittävästä henkilöstöstä, jonka tehtävänä;</a:t>
            </a:r>
          </a:p>
          <a:p>
            <a:pPr lvl="2"/>
            <a:r>
              <a:rPr lang="fi-FI" sz="1200" dirty="0"/>
              <a:t>Toimintamallin ylläpito</a:t>
            </a:r>
          </a:p>
          <a:p>
            <a:pPr lvl="2"/>
            <a:r>
              <a:rPr lang="fi-FI" sz="1200" dirty="0"/>
              <a:t>Jatkokehityksen organisointi</a:t>
            </a:r>
          </a:p>
          <a:p>
            <a:pPr lvl="2"/>
            <a:r>
              <a:rPr lang="fi-FI" sz="1200" dirty="0"/>
              <a:t>Huomioida </a:t>
            </a:r>
            <a:r>
              <a:rPr lang="fi-FI" sz="1200" dirty="0" err="1"/>
              <a:t>sote</a:t>
            </a:r>
            <a:r>
              <a:rPr lang="fi-FI" sz="1200" dirty="0"/>
              <a:t>- ja maakuntauudistuksen muutosorganisaation, muiden yhteistyökumppaneiden ja valtakunnalliset linjaukset</a:t>
            </a:r>
          </a:p>
          <a:p>
            <a:pPr lvl="2"/>
            <a:r>
              <a:rPr lang="fi-FI" sz="1200" dirty="0"/>
              <a:t>Yhteistyö kuntien ammattilaisten, asiantuntijoiden ja vanhustyön esimiesten ja päälliköiden sekä muutosorganisaation henkilöstön kanssa hyödyntäen paikallista osaamista ja tietoa sekä tukien kuntia toiminnan muutoksessa koulutuksin ja toimintaprosessin muutostuin. </a:t>
            </a:r>
          </a:p>
          <a:p>
            <a:pPr lvl="1"/>
            <a:r>
              <a:rPr lang="fi-FI" sz="1800" dirty="0"/>
              <a:t>Asiakasneuvonnan henkilökunta toimii kunnissa, kuten tälläkin hetkellä </a:t>
            </a:r>
          </a:p>
        </p:txBody>
      </p:sp>
      <p:sp>
        <p:nvSpPr>
          <p:cNvPr id="4" name="Päivämäärän paikkamerkki 3"/>
          <p:cNvSpPr>
            <a:spLocks noGrp="1"/>
          </p:cNvSpPr>
          <p:nvPr>
            <p:ph type="dt" sz="half" idx="10"/>
          </p:nvPr>
        </p:nvSpPr>
        <p:spPr/>
        <p:txBody>
          <a:bodyPr/>
          <a:lstStyle/>
          <a:p>
            <a:fld id="{E3D97A6B-2F8A-4E77-9BF5-88CAD8DF8982}"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50</a:t>
            </a:fld>
            <a:endParaRPr lang="fi-FI" dirty="0">
              <a:solidFill>
                <a:srgbClr val="484A4B">
                  <a:lumMod val="65000"/>
                  <a:lumOff val="35000"/>
                </a:srgbClr>
              </a:solidFill>
            </a:endParaRPr>
          </a:p>
        </p:txBody>
      </p:sp>
    </p:spTree>
    <p:extLst>
      <p:ext uri="{BB962C8B-B14F-4D97-AF65-F5344CB8AC3E}">
        <p14:creationId xmlns:p14="http://schemas.microsoft.com/office/powerpoint/2010/main" val="371945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KomPAssi</a:t>
            </a:r>
            <a:r>
              <a:rPr lang="fi-FI" dirty="0" smtClean="0"/>
              <a:t>- ylläpito ja jatkokehitys: </a:t>
            </a:r>
            <a:br>
              <a:rPr lang="fi-FI" dirty="0" smtClean="0"/>
            </a:br>
            <a:r>
              <a:rPr lang="fi-FI" dirty="0" smtClean="0"/>
              <a:t>Tunnistetut hankkeet ja yhteistyö</a:t>
            </a:r>
            <a:endParaRPr lang="fi-FI" dirty="0"/>
          </a:p>
        </p:txBody>
      </p:sp>
      <p:pic>
        <p:nvPicPr>
          <p:cNvPr id="7" name="Sisällön paikkamerkki 6"/>
          <p:cNvPicPr>
            <a:picLocks noGrp="1" noChangeAspect="1"/>
          </p:cNvPicPr>
          <p:nvPr>
            <p:ph idx="1"/>
          </p:nvPr>
        </p:nvPicPr>
        <p:blipFill>
          <a:blip r:embed="rId2"/>
          <a:stretch>
            <a:fillRect/>
          </a:stretch>
        </p:blipFill>
        <p:spPr>
          <a:xfrm>
            <a:off x="611560" y="1484784"/>
            <a:ext cx="8086040" cy="4680520"/>
          </a:xfrm>
          <a:prstGeom prst="rect">
            <a:avLst/>
          </a:prstGeom>
        </p:spPr>
      </p:pic>
      <p:sp>
        <p:nvSpPr>
          <p:cNvPr id="4" name="Päivämäärän paikkamerkki 3"/>
          <p:cNvSpPr>
            <a:spLocks noGrp="1"/>
          </p:cNvSpPr>
          <p:nvPr>
            <p:ph type="dt" sz="half" idx="10"/>
          </p:nvPr>
        </p:nvSpPr>
        <p:spPr/>
        <p:txBody>
          <a:bodyPr/>
          <a:lstStyle/>
          <a:p>
            <a:r>
              <a:rPr lang="fi-FI" smtClean="0">
                <a:solidFill>
                  <a:srgbClr val="484A4B">
                    <a:lumMod val="65000"/>
                    <a:lumOff val="35000"/>
                  </a:srgbClr>
                </a:solidFill>
              </a:rPr>
              <a:t>2.11.2017</a:t>
            </a:r>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51</a:t>
            </a:fld>
            <a:endParaRPr lang="fi-FI" dirty="0">
              <a:solidFill>
                <a:srgbClr val="484A4B">
                  <a:lumMod val="65000"/>
                  <a:lumOff val="35000"/>
                </a:srgbClr>
              </a:solidFill>
            </a:endParaRPr>
          </a:p>
        </p:txBody>
      </p:sp>
      <p:sp>
        <p:nvSpPr>
          <p:cNvPr id="6" name="Alatunnisteen paikkamerkki 5"/>
          <p:cNvSpPr>
            <a:spLocks noGrp="1"/>
          </p:cNvSpPr>
          <p:nvPr>
            <p:ph type="ftr" sz="quarter" idx="3"/>
          </p:nvPr>
        </p:nvSpPr>
        <p:spPr/>
        <p:txBody>
          <a:bodyPr/>
          <a:lstStyle/>
          <a:p>
            <a:r>
              <a:rPr lang="fi-FI" smtClean="0">
                <a:solidFill>
                  <a:srgbClr val="484A4B">
                    <a:lumMod val="65000"/>
                    <a:lumOff val="35000"/>
                  </a:srgbClr>
                </a:solidFill>
              </a:rPr>
              <a:t>Johanna Ritvanen</a:t>
            </a:r>
            <a:endParaRPr lang="fi-FI" dirty="0">
              <a:solidFill>
                <a:srgbClr val="484A4B">
                  <a:lumMod val="65000"/>
                  <a:lumOff val="35000"/>
                </a:srgbClr>
              </a:solidFill>
            </a:endParaRPr>
          </a:p>
        </p:txBody>
      </p:sp>
    </p:spTree>
    <p:extLst>
      <p:ext uri="{BB962C8B-B14F-4D97-AF65-F5344CB8AC3E}">
        <p14:creationId xmlns:p14="http://schemas.microsoft.com/office/powerpoint/2010/main" val="24617593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half" idx="2"/>
          </p:nvPr>
        </p:nvSpPr>
        <p:spPr>
          <a:xfrm>
            <a:off x="4572000" y="1196752"/>
            <a:ext cx="4335332" cy="2402317"/>
          </a:xfrm>
        </p:spPr>
        <p:txBody>
          <a:bodyPr/>
          <a:lstStyle/>
          <a:p>
            <a:r>
              <a:rPr lang="fi-FI" b="1" dirty="0" smtClean="0"/>
              <a:t>	</a:t>
            </a:r>
            <a:r>
              <a:rPr lang="fi-FI" b="1" dirty="0"/>
              <a:t/>
            </a:r>
            <a:br>
              <a:rPr lang="fi-FI" b="1" dirty="0"/>
            </a:br>
            <a:endParaRPr lang="fi-FI" b="1" dirty="0"/>
          </a:p>
          <a:p>
            <a:r>
              <a:rPr lang="fi-FI" b="1" dirty="0" smtClean="0"/>
              <a:t>stm.fi/</a:t>
            </a:r>
            <a:r>
              <a:rPr lang="fi-FI" b="1" dirty="0" err="1" smtClean="0"/>
              <a:t>io</a:t>
            </a:r>
            <a:r>
              <a:rPr lang="fi-FI" b="1" dirty="0"/>
              <a:t/>
            </a:r>
            <a:br>
              <a:rPr lang="fi-FI" b="1" dirty="0"/>
            </a:br>
            <a:r>
              <a:rPr lang="fi-FI" b="1" dirty="0"/>
              <a:t>#ikiomat</a:t>
            </a:r>
            <a:br>
              <a:rPr lang="fi-FI" b="1" dirty="0"/>
            </a:br>
            <a:r>
              <a:rPr lang="fi-FI" b="1" dirty="0"/>
              <a:t>#</a:t>
            </a:r>
            <a:r>
              <a:rPr lang="fi-FI" b="1" dirty="0" smtClean="0"/>
              <a:t>kärkihanke</a:t>
            </a:r>
          </a:p>
          <a:p>
            <a:endParaRPr lang="fi-FI" b="1" dirty="0"/>
          </a:p>
          <a:p>
            <a:r>
              <a:rPr lang="fi-FI" b="1" dirty="0"/>
              <a:t>Katso lisää Varsinais-Suomen </a:t>
            </a:r>
            <a:r>
              <a:rPr lang="fi-FI" b="1" dirty="0" err="1"/>
              <a:t>sote</a:t>
            </a:r>
            <a:r>
              <a:rPr lang="fi-FI" b="1" dirty="0"/>
              <a:t>- ja maakuntauudistus: </a:t>
            </a:r>
          </a:p>
          <a:p>
            <a:r>
              <a:rPr lang="fi-FI" b="1" dirty="0"/>
              <a:t>kimpassa-allihopa.fi </a:t>
            </a:r>
            <a:endParaRPr lang="fi-FI" b="1" dirty="0" smtClean="0"/>
          </a:p>
          <a:p>
            <a:r>
              <a:rPr lang="fi-FI" b="1" dirty="0" smtClean="0"/>
              <a:t>#</a:t>
            </a:r>
            <a:r>
              <a:rPr lang="fi-FI" b="1" dirty="0"/>
              <a:t>KIMPASSA2021 #ALLIHOPA2021 </a:t>
            </a:r>
            <a:endParaRPr lang="fi-FI" b="1" dirty="0" smtClean="0"/>
          </a:p>
          <a:p>
            <a:endParaRPr lang="fi-FI" b="1" dirty="0"/>
          </a:p>
          <a:p>
            <a:r>
              <a:rPr lang="fi-FI" b="1" dirty="0">
                <a:hlinkClick r:id="rId2"/>
              </a:rPr>
              <a:t>https://kimpassa-allihopa.fi/sote/varsinais-suomen-maakunnallisia-sote-hankkeita/kompassi-varsinais-suomen-keskitetty-asiakas-ja-palveluohjaushanke</a:t>
            </a:r>
            <a:r>
              <a:rPr lang="fi-FI" b="1" dirty="0" smtClean="0">
                <a:hlinkClick r:id="rId2"/>
              </a:rPr>
              <a:t>/</a:t>
            </a:r>
            <a:endParaRPr lang="fi-FI" b="1" dirty="0" smtClean="0"/>
          </a:p>
          <a:p>
            <a:endParaRPr lang="fi-FI" b="1" dirty="0" smtClean="0"/>
          </a:p>
          <a:p>
            <a:r>
              <a:rPr lang="fi-FI" b="1" dirty="0" smtClean="0"/>
              <a:t>KomPAssi sähköinen alusta: </a:t>
            </a:r>
          </a:p>
          <a:p>
            <a:r>
              <a:rPr lang="fi-FI" b="1" dirty="0" smtClean="0">
                <a:hlinkClick r:id="rId3"/>
              </a:rPr>
              <a:t>www.asiakasneuvonta.fi</a:t>
            </a:r>
            <a:endParaRPr lang="fi-FI" b="1" dirty="0" smtClean="0"/>
          </a:p>
          <a:p>
            <a:endParaRPr lang="fi-FI" b="1" dirty="0"/>
          </a:p>
          <a:p>
            <a:r>
              <a:rPr lang="fi-FI" b="1" dirty="0"/>
              <a:t>Löydät </a:t>
            </a:r>
            <a:r>
              <a:rPr lang="fi-FI" b="1" dirty="0" err="1"/>
              <a:t>KomPAssi</a:t>
            </a:r>
            <a:r>
              <a:rPr lang="fi-FI" b="1" dirty="0"/>
              <a:t>-hankkeen myös </a:t>
            </a:r>
            <a:r>
              <a:rPr lang="fi-FI" b="1" dirty="0" err="1"/>
              <a:t>facebookista</a:t>
            </a:r>
            <a:r>
              <a:rPr lang="fi-FI" b="1" dirty="0" smtClean="0"/>
              <a:t>:</a:t>
            </a:r>
            <a:endParaRPr lang="fi-FI" b="1" dirty="0"/>
          </a:p>
          <a:p>
            <a:r>
              <a:rPr lang="fi-FI" b="1" dirty="0" smtClean="0"/>
              <a:t>facebook.com/kompassihanke</a:t>
            </a:r>
          </a:p>
          <a:p>
            <a:endParaRPr lang="fi-FI" b="1" dirty="0"/>
          </a:p>
          <a:p>
            <a:endParaRPr lang="fi-FI" b="1" dirty="0" smtClean="0"/>
          </a:p>
          <a:p>
            <a:endParaRPr lang="fi-FI" b="1" dirty="0"/>
          </a:p>
          <a:p>
            <a:endParaRPr lang="fi-FI" b="1" dirty="0"/>
          </a:p>
          <a:p>
            <a:endParaRPr lang="fi-FI" dirty="0"/>
          </a:p>
        </p:txBody>
      </p:sp>
      <p:sp>
        <p:nvSpPr>
          <p:cNvPr id="3" name="Otsikko 2"/>
          <p:cNvSpPr>
            <a:spLocks noGrp="1"/>
          </p:cNvSpPr>
          <p:nvPr>
            <p:ph type="ctrTitle"/>
          </p:nvPr>
        </p:nvSpPr>
        <p:spPr>
          <a:xfrm>
            <a:off x="4415125" y="548680"/>
            <a:ext cx="3508995" cy="494176"/>
          </a:xfrm>
        </p:spPr>
        <p:txBody>
          <a:bodyPr/>
          <a:lstStyle/>
          <a:p>
            <a:r>
              <a:rPr lang="fi-FI" dirty="0" smtClean="0">
                <a:latin typeface="Eras Bold ITC" panose="020B0907030504020204" pitchFamily="34" charset="0"/>
              </a:rPr>
              <a:t>              </a:t>
            </a:r>
            <a:r>
              <a:rPr lang="fi-FI" sz="2400" dirty="0">
                <a:latin typeface="Eras Bold ITC" panose="020B0907030504020204" pitchFamily="34" charset="0"/>
              </a:rPr>
              <a:t>Kiitos!</a:t>
            </a:r>
          </a:p>
        </p:txBody>
      </p:sp>
    </p:spTree>
    <p:extLst>
      <p:ext uri="{BB962C8B-B14F-4D97-AF65-F5344CB8AC3E}">
        <p14:creationId xmlns:p14="http://schemas.microsoft.com/office/powerpoint/2010/main" val="620319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yöristetty suorakulmio 10"/>
          <p:cNvSpPr/>
          <p:nvPr/>
        </p:nvSpPr>
        <p:spPr>
          <a:xfrm>
            <a:off x="2271469" y="1389080"/>
            <a:ext cx="4222080" cy="1157619"/>
          </a:xfrm>
          <a:prstGeom prst="round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solidFill>
                  <a:schemeClr val="tx2"/>
                </a:solidFill>
              </a:rPr>
              <a:t>Ohjausryhmä</a:t>
            </a:r>
          </a:p>
          <a:p>
            <a:r>
              <a:rPr lang="fi-FI" sz="800" dirty="0">
                <a:solidFill>
                  <a:schemeClr val="tx2"/>
                </a:solidFill>
              </a:rPr>
              <a:t>Turun vanhuspalvelujen palvelualuejohtaja Sari Ahonen (pj.), Avopalvelujen johtaja Anne Vuorinen (vara pj.), Kuntaedustajat; Kaarina, Raisio, Salo, Uusikaupunki, Loimaa, Parainen/Kemiö, </a:t>
            </a:r>
            <a:r>
              <a:rPr lang="fi-FI" sz="800" dirty="0" smtClean="0">
                <a:solidFill>
                  <a:schemeClr val="tx2"/>
                </a:solidFill>
              </a:rPr>
              <a:t>Muutosorganisaation ICT johtaja, Varsinais-Suomen </a:t>
            </a:r>
            <a:r>
              <a:rPr lang="fi-FI" sz="800" dirty="0">
                <a:solidFill>
                  <a:schemeClr val="tx2"/>
                </a:solidFill>
              </a:rPr>
              <a:t>Yrittäjät, Järjestöjen edustus, STM, THL, Muutosagentti Kirsi Kiviniemi, Esittelijä hankejohtaja Johanna Ritvanen, Sihteeri hankesihteeri Piia Lehtisaari</a:t>
            </a:r>
          </a:p>
        </p:txBody>
      </p:sp>
      <p:sp>
        <p:nvSpPr>
          <p:cNvPr id="6" name="Pyöristetty suorakulmio 5"/>
          <p:cNvSpPr/>
          <p:nvPr/>
        </p:nvSpPr>
        <p:spPr>
          <a:xfrm>
            <a:off x="6153179" y="3339017"/>
            <a:ext cx="1732810" cy="685800"/>
          </a:xfrm>
          <a:prstGeom prst="round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2"/>
                </a:solidFill>
              </a:rPr>
              <a:t>Sähköinen alusta – prosessi:</a:t>
            </a:r>
          </a:p>
          <a:p>
            <a:pPr algn="ctr"/>
            <a:r>
              <a:rPr lang="fi-FI" sz="1200" dirty="0">
                <a:solidFill>
                  <a:schemeClr val="tx2"/>
                </a:solidFill>
              </a:rPr>
              <a:t>IT - projektipäällikkö</a:t>
            </a:r>
          </a:p>
        </p:txBody>
      </p:sp>
      <p:sp>
        <p:nvSpPr>
          <p:cNvPr id="7" name="Pyöristetty suorakulmio 6"/>
          <p:cNvSpPr/>
          <p:nvPr/>
        </p:nvSpPr>
        <p:spPr>
          <a:xfrm>
            <a:off x="4159487" y="3335106"/>
            <a:ext cx="1761797" cy="685800"/>
          </a:xfrm>
          <a:prstGeom prst="round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2"/>
                </a:solidFill>
              </a:rPr>
              <a:t>Palveluohjauksen prosessi:</a:t>
            </a:r>
          </a:p>
          <a:p>
            <a:pPr algn="ctr"/>
            <a:r>
              <a:rPr lang="fi-FI" sz="1200" dirty="0">
                <a:solidFill>
                  <a:schemeClr val="tx2"/>
                </a:solidFill>
              </a:rPr>
              <a:t>Koordinaattori</a:t>
            </a:r>
          </a:p>
        </p:txBody>
      </p:sp>
      <p:sp>
        <p:nvSpPr>
          <p:cNvPr id="8" name="Pyöristetty suorakulmio 7"/>
          <p:cNvSpPr/>
          <p:nvPr/>
        </p:nvSpPr>
        <p:spPr>
          <a:xfrm>
            <a:off x="2507665" y="3334095"/>
            <a:ext cx="1414316" cy="686812"/>
          </a:xfrm>
          <a:prstGeom prst="round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2"/>
                </a:solidFill>
              </a:rPr>
              <a:t>Omaishoidon prosessi:</a:t>
            </a:r>
          </a:p>
          <a:p>
            <a:pPr algn="ctr"/>
            <a:r>
              <a:rPr lang="fi-FI" sz="1200" dirty="0">
                <a:solidFill>
                  <a:schemeClr val="tx2"/>
                </a:solidFill>
              </a:rPr>
              <a:t>Koordinaattori</a:t>
            </a:r>
          </a:p>
        </p:txBody>
      </p:sp>
      <p:sp>
        <p:nvSpPr>
          <p:cNvPr id="9" name="Pyöristetty suorakulmio 8"/>
          <p:cNvSpPr/>
          <p:nvPr/>
        </p:nvSpPr>
        <p:spPr>
          <a:xfrm>
            <a:off x="3080580" y="2601731"/>
            <a:ext cx="2761735" cy="262377"/>
          </a:xfrm>
          <a:prstGeom prst="round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2"/>
                </a:solidFill>
              </a:rPr>
              <a:t>Hankejohtaja</a:t>
            </a:r>
            <a:endParaRPr lang="fi-FI" sz="1350" dirty="0">
              <a:solidFill>
                <a:schemeClr val="tx2"/>
              </a:solidFill>
            </a:endParaRPr>
          </a:p>
        </p:txBody>
      </p:sp>
      <p:sp>
        <p:nvSpPr>
          <p:cNvPr id="12" name="Pyöristetty suorakulmio 11"/>
          <p:cNvSpPr/>
          <p:nvPr/>
        </p:nvSpPr>
        <p:spPr>
          <a:xfrm>
            <a:off x="3649311" y="2903028"/>
            <a:ext cx="2761735" cy="234365"/>
          </a:xfrm>
          <a:prstGeom prst="round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350" dirty="0">
                <a:solidFill>
                  <a:schemeClr val="tx2"/>
                </a:solidFill>
              </a:rPr>
              <a:t>Hankkeen valmistelijasihteeri</a:t>
            </a:r>
          </a:p>
        </p:txBody>
      </p:sp>
      <p:sp>
        <p:nvSpPr>
          <p:cNvPr id="13" name="Pyöristetty suorakulmio 12"/>
          <p:cNvSpPr/>
          <p:nvPr/>
        </p:nvSpPr>
        <p:spPr>
          <a:xfrm>
            <a:off x="6463756" y="4066147"/>
            <a:ext cx="123749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solidFill>
                  <a:schemeClr val="tx2"/>
                </a:solidFill>
              </a:rPr>
              <a:t>Projektiryhmä: hankkeeseen osallistuvien edustus</a:t>
            </a:r>
          </a:p>
        </p:txBody>
      </p:sp>
      <p:sp>
        <p:nvSpPr>
          <p:cNvPr id="14" name="Pyöristetty suorakulmio 13"/>
          <p:cNvSpPr/>
          <p:nvPr/>
        </p:nvSpPr>
        <p:spPr>
          <a:xfrm>
            <a:off x="312999" y="2344338"/>
            <a:ext cx="1565154" cy="4108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800" dirty="0">
              <a:solidFill>
                <a:schemeClr val="tx2"/>
              </a:solidFill>
            </a:endParaRPr>
          </a:p>
          <a:p>
            <a:pPr algn="ctr"/>
            <a:endParaRPr lang="fi-FI" sz="800" dirty="0">
              <a:solidFill>
                <a:schemeClr val="tx2"/>
              </a:solidFill>
            </a:endParaRPr>
          </a:p>
          <a:p>
            <a:pPr algn="ctr"/>
            <a:r>
              <a:rPr lang="fi-FI" sz="800" dirty="0">
                <a:solidFill>
                  <a:schemeClr val="tx2"/>
                </a:solidFill>
              </a:rPr>
              <a:t>Turun Kaupunki: </a:t>
            </a:r>
            <a:r>
              <a:rPr lang="fi-FI" sz="800" dirty="0" err="1">
                <a:solidFill>
                  <a:schemeClr val="tx2"/>
                </a:solidFill>
              </a:rPr>
              <a:t>Hyto</a:t>
            </a:r>
            <a:endParaRPr lang="fi-FI" sz="800" dirty="0">
              <a:solidFill>
                <a:schemeClr val="tx2"/>
              </a:solidFill>
            </a:endParaRPr>
          </a:p>
          <a:p>
            <a:pPr algn="ctr"/>
            <a:endParaRPr lang="fi-FI" sz="800" dirty="0">
              <a:solidFill>
                <a:schemeClr val="tx2"/>
              </a:solidFill>
            </a:endParaRPr>
          </a:p>
          <a:p>
            <a:pPr algn="ctr"/>
            <a:r>
              <a:rPr lang="fi-FI" sz="800" dirty="0">
                <a:solidFill>
                  <a:schemeClr val="tx2"/>
                </a:solidFill>
              </a:rPr>
              <a:t>HALLINTO Ritva Pitkäkari</a:t>
            </a:r>
          </a:p>
          <a:p>
            <a:pPr algn="ctr"/>
            <a:endParaRPr lang="fi-FI" sz="800" dirty="0">
              <a:solidFill>
                <a:schemeClr val="tx2"/>
              </a:solidFill>
            </a:endParaRPr>
          </a:p>
          <a:p>
            <a:pPr algn="ctr"/>
            <a:r>
              <a:rPr lang="fi-FI" sz="800" dirty="0">
                <a:solidFill>
                  <a:schemeClr val="tx2"/>
                </a:solidFill>
              </a:rPr>
              <a:t>TALOUDEN SEURANTA</a:t>
            </a:r>
          </a:p>
          <a:p>
            <a:pPr algn="ctr"/>
            <a:r>
              <a:rPr lang="fi-FI" sz="800" dirty="0">
                <a:solidFill>
                  <a:schemeClr val="tx2"/>
                </a:solidFill>
              </a:rPr>
              <a:t>Controller Pekka </a:t>
            </a:r>
            <a:r>
              <a:rPr lang="fi-FI" sz="800" dirty="0" err="1">
                <a:solidFill>
                  <a:schemeClr val="tx2"/>
                </a:solidFill>
              </a:rPr>
              <a:t>Paatonen</a:t>
            </a:r>
            <a:endParaRPr lang="fi-FI" sz="800" dirty="0">
              <a:solidFill>
                <a:schemeClr val="tx2"/>
              </a:solidFill>
            </a:endParaRPr>
          </a:p>
          <a:p>
            <a:pPr algn="ctr"/>
            <a:r>
              <a:rPr lang="fi-FI" sz="800" dirty="0">
                <a:solidFill>
                  <a:schemeClr val="tx2"/>
                </a:solidFill>
              </a:rPr>
              <a:t>Maksatus Vainio Sirpa</a:t>
            </a:r>
          </a:p>
          <a:p>
            <a:pPr algn="ctr"/>
            <a:endParaRPr lang="fi-FI" sz="800" dirty="0">
              <a:solidFill>
                <a:schemeClr val="tx2"/>
              </a:solidFill>
            </a:endParaRPr>
          </a:p>
          <a:p>
            <a:pPr algn="ctr"/>
            <a:r>
              <a:rPr lang="fi-FI" sz="800" dirty="0">
                <a:solidFill>
                  <a:schemeClr val="tx2"/>
                </a:solidFill>
              </a:rPr>
              <a:t>IT:</a:t>
            </a:r>
          </a:p>
          <a:p>
            <a:pPr algn="ctr"/>
            <a:r>
              <a:rPr lang="fi-FI" sz="800" dirty="0">
                <a:solidFill>
                  <a:schemeClr val="tx2"/>
                </a:solidFill>
              </a:rPr>
              <a:t>Tarja Helenius / </a:t>
            </a:r>
          </a:p>
          <a:p>
            <a:pPr algn="ctr"/>
            <a:r>
              <a:rPr lang="fi-FI" sz="800" dirty="0">
                <a:solidFill>
                  <a:schemeClr val="tx2"/>
                </a:solidFill>
              </a:rPr>
              <a:t>Harri Nevala </a:t>
            </a:r>
          </a:p>
          <a:p>
            <a:pPr algn="ctr"/>
            <a:r>
              <a:rPr lang="fi-FI" sz="800" dirty="0">
                <a:solidFill>
                  <a:schemeClr val="tx2"/>
                </a:solidFill>
              </a:rPr>
              <a:t>Juha Malmivirta (arkkitehtuuri)</a:t>
            </a:r>
          </a:p>
          <a:p>
            <a:pPr algn="ctr"/>
            <a:r>
              <a:rPr lang="fi-FI" sz="800" dirty="0">
                <a:solidFill>
                  <a:schemeClr val="tx2"/>
                </a:solidFill>
              </a:rPr>
              <a:t>Minna Salakoski (IT ratkaisupäällikkö)</a:t>
            </a:r>
          </a:p>
          <a:p>
            <a:pPr algn="ctr"/>
            <a:r>
              <a:rPr lang="fi-FI" sz="800" dirty="0">
                <a:solidFill>
                  <a:schemeClr val="tx2"/>
                </a:solidFill>
              </a:rPr>
              <a:t>Eeva Penttinen (ODA)</a:t>
            </a:r>
          </a:p>
          <a:p>
            <a:pPr algn="ctr"/>
            <a:r>
              <a:rPr lang="fi-FI" sz="800" dirty="0">
                <a:solidFill>
                  <a:schemeClr val="tx2"/>
                </a:solidFill>
              </a:rPr>
              <a:t>Marjaana Siirala (tietopalvelu)</a:t>
            </a:r>
          </a:p>
          <a:p>
            <a:pPr algn="ctr"/>
            <a:endParaRPr lang="fi-FI" sz="800" dirty="0">
              <a:solidFill>
                <a:schemeClr val="tx2"/>
              </a:solidFill>
            </a:endParaRPr>
          </a:p>
          <a:p>
            <a:pPr algn="ctr"/>
            <a:r>
              <a:rPr lang="fi-FI" sz="800" dirty="0">
                <a:solidFill>
                  <a:schemeClr val="tx2"/>
                </a:solidFill>
              </a:rPr>
              <a:t>VIESTINTÄ:</a:t>
            </a:r>
          </a:p>
          <a:p>
            <a:pPr algn="ctr"/>
            <a:r>
              <a:rPr lang="fi-FI" sz="800" dirty="0">
                <a:solidFill>
                  <a:schemeClr val="tx2"/>
                </a:solidFill>
              </a:rPr>
              <a:t>Salo Arto</a:t>
            </a:r>
          </a:p>
          <a:p>
            <a:pPr algn="ctr"/>
            <a:r>
              <a:rPr lang="fi-FI" sz="800" dirty="0">
                <a:solidFill>
                  <a:schemeClr val="tx2"/>
                </a:solidFill>
              </a:rPr>
              <a:t>Katja </a:t>
            </a:r>
            <a:r>
              <a:rPr lang="fi-FI" sz="800" dirty="0" smtClean="0">
                <a:solidFill>
                  <a:schemeClr val="tx2"/>
                </a:solidFill>
              </a:rPr>
              <a:t>Heinämäki</a:t>
            </a:r>
          </a:p>
          <a:p>
            <a:pPr algn="ctr"/>
            <a:r>
              <a:rPr lang="fi-FI" sz="800" dirty="0" smtClean="0">
                <a:solidFill>
                  <a:schemeClr val="tx2"/>
                </a:solidFill>
              </a:rPr>
              <a:t>Jessica </a:t>
            </a:r>
            <a:r>
              <a:rPr lang="fi-FI" sz="800" dirty="0" err="1" smtClean="0">
                <a:solidFill>
                  <a:schemeClr val="tx2"/>
                </a:solidFill>
              </a:rPr>
              <a:t>Ålgårs</a:t>
            </a:r>
            <a:r>
              <a:rPr lang="fi-FI" sz="800" dirty="0" smtClean="0">
                <a:solidFill>
                  <a:schemeClr val="tx2"/>
                </a:solidFill>
              </a:rPr>
              <a:t> Åkerholm (muutosorganisaatio)</a:t>
            </a:r>
            <a:endParaRPr lang="fi-FI" sz="800" dirty="0">
              <a:solidFill>
                <a:schemeClr val="tx2"/>
              </a:solidFill>
            </a:endParaRPr>
          </a:p>
          <a:p>
            <a:pPr algn="ctr"/>
            <a:endParaRPr lang="fi-FI" sz="800" dirty="0">
              <a:solidFill>
                <a:schemeClr val="tx2"/>
              </a:solidFill>
            </a:endParaRPr>
          </a:p>
          <a:p>
            <a:pPr algn="ctr"/>
            <a:r>
              <a:rPr lang="fi-FI" sz="800" dirty="0">
                <a:solidFill>
                  <a:schemeClr val="tx2"/>
                </a:solidFill>
              </a:rPr>
              <a:t>HANKINNAT:</a:t>
            </a:r>
          </a:p>
          <a:p>
            <a:pPr algn="ctr"/>
            <a:r>
              <a:rPr lang="fi-FI" sz="800" dirty="0" err="1">
                <a:solidFill>
                  <a:schemeClr val="tx2"/>
                </a:solidFill>
              </a:rPr>
              <a:t>Hyto</a:t>
            </a:r>
            <a:r>
              <a:rPr lang="fi-FI" sz="800" dirty="0">
                <a:solidFill>
                  <a:schemeClr val="tx2"/>
                </a:solidFill>
              </a:rPr>
              <a:t> hankinnat</a:t>
            </a:r>
          </a:p>
          <a:p>
            <a:pPr algn="ctr"/>
            <a:r>
              <a:rPr lang="fi-FI" sz="800" dirty="0">
                <a:solidFill>
                  <a:schemeClr val="tx2"/>
                </a:solidFill>
              </a:rPr>
              <a:t>Elisa Vuorinen</a:t>
            </a:r>
          </a:p>
          <a:p>
            <a:pPr algn="ctr"/>
            <a:r>
              <a:rPr lang="fi-FI" sz="800" dirty="0">
                <a:solidFill>
                  <a:schemeClr val="tx2"/>
                </a:solidFill>
              </a:rPr>
              <a:t>Anja Mäkelä</a:t>
            </a:r>
          </a:p>
          <a:p>
            <a:pPr algn="ctr"/>
            <a:endParaRPr lang="fi-FI" sz="800" dirty="0">
              <a:solidFill>
                <a:schemeClr val="tx2"/>
              </a:solidFill>
            </a:endParaRPr>
          </a:p>
          <a:p>
            <a:pPr algn="ctr"/>
            <a:endParaRPr lang="fi-FI" sz="800" dirty="0">
              <a:solidFill>
                <a:schemeClr val="tx2"/>
              </a:solidFill>
            </a:endParaRPr>
          </a:p>
        </p:txBody>
      </p:sp>
      <p:sp>
        <p:nvSpPr>
          <p:cNvPr id="15" name="Pyöristetty suorakulmio 14"/>
          <p:cNvSpPr/>
          <p:nvPr/>
        </p:nvSpPr>
        <p:spPr>
          <a:xfrm>
            <a:off x="2515092" y="4057958"/>
            <a:ext cx="1392586"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solidFill>
                  <a:schemeClr val="tx2"/>
                </a:solidFill>
              </a:rPr>
              <a:t>Projektiryhmä hankkeeseen osallistuvien edustus</a:t>
            </a:r>
          </a:p>
        </p:txBody>
      </p:sp>
      <p:sp>
        <p:nvSpPr>
          <p:cNvPr id="16" name="Pyöristetty suorakulmio 15"/>
          <p:cNvSpPr/>
          <p:nvPr/>
        </p:nvSpPr>
        <p:spPr>
          <a:xfrm>
            <a:off x="4364959" y="4043183"/>
            <a:ext cx="1322120" cy="773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solidFill>
                  <a:schemeClr val="tx2"/>
                </a:solidFill>
              </a:rPr>
              <a:t>Projektiryhmä: hankkeeseen osallistuvien edustus</a:t>
            </a:r>
          </a:p>
        </p:txBody>
      </p:sp>
      <p:sp>
        <p:nvSpPr>
          <p:cNvPr id="17" name="Pyöristetty suorakulmio 16"/>
          <p:cNvSpPr/>
          <p:nvPr/>
        </p:nvSpPr>
        <p:spPr>
          <a:xfrm>
            <a:off x="316301" y="764704"/>
            <a:ext cx="1548394" cy="1579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a:solidFill>
                  <a:schemeClr val="tx2"/>
                </a:solidFill>
              </a:rPr>
              <a:t>STM I&amp;O</a:t>
            </a:r>
          </a:p>
          <a:p>
            <a:pPr algn="ctr"/>
            <a:r>
              <a:rPr lang="fi-FI" sz="800" dirty="0" smtClean="0">
                <a:solidFill>
                  <a:schemeClr val="tx2"/>
                </a:solidFill>
              </a:rPr>
              <a:t>Anja Noro</a:t>
            </a:r>
          </a:p>
          <a:p>
            <a:pPr algn="ctr"/>
            <a:r>
              <a:rPr lang="fi-FI" sz="800" dirty="0" smtClean="0">
                <a:solidFill>
                  <a:schemeClr val="tx2"/>
                </a:solidFill>
              </a:rPr>
              <a:t>Satu Karppanen</a:t>
            </a:r>
            <a:endParaRPr lang="fi-FI" sz="800" dirty="0">
              <a:solidFill>
                <a:schemeClr val="tx2"/>
              </a:solidFill>
            </a:endParaRPr>
          </a:p>
          <a:p>
            <a:pPr algn="ctr"/>
            <a:endParaRPr lang="fi-FI" sz="800" dirty="0">
              <a:solidFill>
                <a:schemeClr val="tx2"/>
              </a:solidFill>
            </a:endParaRPr>
          </a:p>
          <a:p>
            <a:pPr algn="ctr"/>
            <a:r>
              <a:rPr lang="fi-FI" sz="800" dirty="0" err="1">
                <a:solidFill>
                  <a:schemeClr val="tx2"/>
                </a:solidFill>
              </a:rPr>
              <a:t>Lounais</a:t>
            </a:r>
            <a:r>
              <a:rPr lang="fi-FI" sz="800" dirty="0">
                <a:solidFill>
                  <a:schemeClr val="tx2"/>
                </a:solidFill>
              </a:rPr>
              <a:t>-Suomen AVI Jaana Jaakkola</a:t>
            </a:r>
          </a:p>
          <a:p>
            <a:pPr algn="ctr"/>
            <a:endParaRPr lang="fi-FI" sz="800" dirty="0">
              <a:solidFill>
                <a:schemeClr val="tx2"/>
              </a:solidFill>
            </a:endParaRPr>
          </a:p>
          <a:p>
            <a:pPr algn="ctr"/>
            <a:r>
              <a:rPr lang="fi-FI" sz="800" dirty="0">
                <a:solidFill>
                  <a:schemeClr val="tx2"/>
                </a:solidFill>
              </a:rPr>
              <a:t>STM Valtionavustuksen käyttö ja maksatus, seuranta ja valvonta </a:t>
            </a:r>
          </a:p>
          <a:p>
            <a:pPr algn="ctr"/>
            <a:r>
              <a:rPr lang="fi-FI" sz="800" dirty="0">
                <a:solidFill>
                  <a:schemeClr val="tx2"/>
                </a:solidFill>
              </a:rPr>
              <a:t>Anne Kumpula </a:t>
            </a:r>
          </a:p>
        </p:txBody>
      </p:sp>
      <p:sp>
        <p:nvSpPr>
          <p:cNvPr id="18" name="Pyöristetty suorakulmio 17"/>
          <p:cNvSpPr/>
          <p:nvPr/>
        </p:nvSpPr>
        <p:spPr>
          <a:xfrm>
            <a:off x="2358928" y="5451355"/>
            <a:ext cx="5724018" cy="4151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1100" dirty="0">
                <a:solidFill>
                  <a:schemeClr val="tx2"/>
                </a:solidFill>
              </a:rPr>
              <a:t>Maakunnallisen muutoksen toteutuminen: </a:t>
            </a:r>
          </a:p>
          <a:p>
            <a:pPr algn="ctr"/>
            <a:r>
              <a:rPr lang="fi-FI" sz="1100" dirty="0">
                <a:solidFill>
                  <a:schemeClr val="tx2"/>
                </a:solidFill>
              </a:rPr>
              <a:t>Tavoite: Yhteinen malli (palveluohjaus, omaishoidon tuki, sähköinen alusta) maakuntaan</a:t>
            </a:r>
          </a:p>
        </p:txBody>
      </p:sp>
      <p:sp>
        <p:nvSpPr>
          <p:cNvPr id="20" name="Pyöristetty suorakulmio 19"/>
          <p:cNvSpPr/>
          <p:nvPr/>
        </p:nvSpPr>
        <p:spPr>
          <a:xfrm>
            <a:off x="8082946" y="1547595"/>
            <a:ext cx="711680" cy="40636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900" dirty="0" err="1">
                <a:solidFill>
                  <a:schemeClr val="tx2"/>
                </a:solidFill>
              </a:rPr>
              <a:t>Hyväk</a:t>
            </a:r>
            <a:r>
              <a:rPr lang="fi-FI" sz="900" dirty="0">
                <a:solidFill>
                  <a:schemeClr val="tx2"/>
                </a:solidFill>
              </a:rPr>
              <a:t>- </a:t>
            </a:r>
            <a:r>
              <a:rPr lang="fi-FI" sz="900" dirty="0" err="1">
                <a:solidFill>
                  <a:schemeClr val="tx2"/>
                </a:solidFill>
              </a:rPr>
              <a:t>syntä</a:t>
            </a:r>
            <a:endParaRPr lang="fi-FI" sz="900" dirty="0">
              <a:solidFill>
                <a:schemeClr val="tx2"/>
              </a:solidFill>
            </a:endParaRPr>
          </a:p>
        </p:txBody>
      </p:sp>
      <p:sp>
        <p:nvSpPr>
          <p:cNvPr id="21" name="Pyöristetty suorakulmio 20"/>
          <p:cNvSpPr/>
          <p:nvPr/>
        </p:nvSpPr>
        <p:spPr>
          <a:xfrm>
            <a:off x="8053408" y="2034136"/>
            <a:ext cx="737561" cy="3861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900" dirty="0">
                <a:solidFill>
                  <a:schemeClr val="tx2"/>
                </a:solidFill>
              </a:rPr>
              <a:t>Valmis-</a:t>
            </a:r>
          </a:p>
          <a:p>
            <a:pPr algn="ctr"/>
            <a:r>
              <a:rPr lang="fi-FI" sz="900" dirty="0" err="1">
                <a:solidFill>
                  <a:schemeClr val="tx2"/>
                </a:solidFill>
              </a:rPr>
              <a:t>telu</a:t>
            </a:r>
            <a:endParaRPr lang="fi-FI" sz="900" dirty="0">
              <a:solidFill>
                <a:schemeClr val="tx2"/>
              </a:solidFill>
            </a:endParaRPr>
          </a:p>
        </p:txBody>
      </p:sp>
      <p:sp>
        <p:nvSpPr>
          <p:cNvPr id="22" name="Pyöristetty suorakulmio 21"/>
          <p:cNvSpPr/>
          <p:nvPr/>
        </p:nvSpPr>
        <p:spPr>
          <a:xfrm>
            <a:off x="8057066" y="3591500"/>
            <a:ext cx="737560" cy="3142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900" dirty="0">
                <a:solidFill>
                  <a:schemeClr val="tx2"/>
                </a:solidFill>
              </a:rPr>
              <a:t>Suun-</a:t>
            </a:r>
          </a:p>
          <a:p>
            <a:pPr algn="ctr"/>
            <a:r>
              <a:rPr lang="fi-FI" sz="900" dirty="0" err="1">
                <a:solidFill>
                  <a:schemeClr val="tx2"/>
                </a:solidFill>
              </a:rPr>
              <a:t>nittelu</a:t>
            </a:r>
            <a:endParaRPr lang="fi-FI" sz="900" dirty="0">
              <a:solidFill>
                <a:schemeClr val="tx2"/>
              </a:solidFill>
            </a:endParaRPr>
          </a:p>
        </p:txBody>
      </p:sp>
      <p:sp>
        <p:nvSpPr>
          <p:cNvPr id="23" name="Pyöristetty suorakulmio 22"/>
          <p:cNvSpPr/>
          <p:nvPr/>
        </p:nvSpPr>
        <p:spPr>
          <a:xfrm>
            <a:off x="8053408" y="4196527"/>
            <a:ext cx="741218" cy="3723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900" dirty="0">
                <a:solidFill>
                  <a:schemeClr val="tx2"/>
                </a:solidFill>
              </a:rPr>
              <a:t>Toimeen-</a:t>
            </a:r>
          </a:p>
          <a:p>
            <a:pPr algn="ctr"/>
            <a:r>
              <a:rPr lang="fi-FI" sz="900" dirty="0">
                <a:solidFill>
                  <a:schemeClr val="tx2"/>
                </a:solidFill>
              </a:rPr>
              <a:t>pano</a:t>
            </a:r>
          </a:p>
        </p:txBody>
      </p:sp>
      <p:sp>
        <p:nvSpPr>
          <p:cNvPr id="24" name="Pyöristetty suorakulmio 23"/>
          <p:cNvSpPr/>
          <p:nvPr/>
        </p:nvSpPr>
        <p:spPr>
          <a:xfrm>
            <a:off x="7768280" y="5035278"/>
            <a:ext cx="770755" cy="342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900" dirty="0" err="1">
                <a:solidFill>
                  <a:schemeClr val="tx2"/>
                </a:solidFill>
              </a:rPr>
              <a:t>Toteu</a:t>
            </a:r>
            <a:r>
              <a:rPr lang="fi-FI" sz="900" dirty="0">
                <a:solidFill>
                  <a:schemeClr val="tx2"/>
                </a:solidFill>
              </a:rPr>
              <a:t>-</a:t>
            </a:r>
          </a:p>
          <a:p>
            <a:pPr algn="ctr"/>
            <a:r>
              <a:rPr lang="fi-FI" sz="900" dirty="0" err="1">
                <a:solidFill>
                  <a:schemeClr val="tx2"/>
                </a:solidFill>
              </a:rPr>
              <a:t>tus</a:t>
            </a:r>
            <a:endParaRPr lang="fi-FI" sz="900" dirty="0">
              <a:solidFill>
                <a:schemeClr val="tx2"/>
              </a:solidFill>
            </a:endParaRPr>
          </a:p>
        </p:txBody>
      </p:sp>
      <p:sp>
        <p:nvSpPr>
          <p:cNvPr id="29" name="Tekstiruutu 28"/>
          <p:cNvSpPr txBox="1"/>
          <p:nvPr/>
        </p:nvSpPr>
        <p:spPr>
          <a:xfrm>
            <a:off x="2457776" y="1089611"/>
            <a:ext cx="1487908" cy="276999"/>
          </a:xfrm>
          <a:prstGeom prst="rect">
            <a:avLst/>
          </a:prstGeom>
          <a:noFill/>
        </p:spPr>
        <p:txBody>
          <a:bodyPr wrap="none" rtlCol="0">
            <a:spAutoFit/>
          </a:bodyPr>
          <a:lstStyle/>
          <a:p>
            <a:r>
              <a:rPr lang="fi-FI" sz="1200" dirty="0">
                <a:solidFill>
                  <a:schemeClr val="tx2"/>
                </a:solidFill>
              </a:rPr>
              <a:t>Maakunnan kunnat</a:t>
            </a:r>
          </a:p>
        </p:txBody>
      </p:sp>
      <p:sp>
        <p:nvSpPr>
          <p:cNvPr id="30" name="Tekstiruutu 29"/>
          <p:cNvSpPr txBox="1"/>
          <p:nvPr/>
        </p:nvSpPr>
        <p:spPr>
          <a:xfrm>
            <a:off x="4113502" y="1100483"/>
            <a:ext cx="1582484" cy="276999"/>
          </a:xfrm>
          <a:prstGeom prst="rect">
            <a:avLst/>
          </a:prstGeom>
          <a:noFill/>
        </p:spPr>
        <p:txBody>
          <a:bodyPr wrap="none" rtlCol="0">
            <a:spAutoFit/>
          </a:bodyPr>
          <a:lstStyle/>
          <a:p>
            <a:r>
              <a:rPr lang="fi-FI" sz="1200" dirty="0" err="1">
                <a:solidFill>
                  <a:schemeClr val="tx2"/>
                </a:solidFill>
              </a:rPr>
              <a:t>STM:n</a:t>
            </a:r>
            <a:r>
              <a:rPr lang="fi-FI" sz="1200" dirty="0">
                <a:solidFill>
                  <a:schemeClr val="tx2"/>
                </a:solidFill>
              </a:rPr>
              <a:t> hankehallinto</a:t>
            </a:r>
          </a:p>
        </p:txBody>
      </p:sp>
      <p:sp>
        <p:nvSpPr>
          <p:cNvPr id="31" name="Pyöristetty suorakulmio 30"/>
          <p:cNvSpPr/>
          <p:nvPr/>
        </p:nvSpPr>
        <p:spPr>
          <a:xfrm>
            <a:off x="8823261" y="1377483"/>
            <a:ext cx="218621" cy="3657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350" dirty="0">
                <a:solidFill>
                  <a:schemeClr val="tx2"/>
                </a:solidFill>
              </a:rPr>
              <a:t>ARVIOINTI</a:t>
            </a:r>
          </a:p>
        </p:txBody>
      </p:sp>
      <p:sp>
        <p:nvSpPr>
          <p:cNvPr id="32" name="Pyöristetty suorakulmio 31"/>
          <p:cNvSpPr/>
          <p:nvPr/>
        </p:nvSpPr>
        <p:spPr>
          <a:xfrm>
            <a:off x="7955898" y="2639931"/>
            <a:ext cx="760116" cy="325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900" dirty="0">
                <a:solidFill>
                  <a:schemeClr val="tx2"/>
                </a:solidFill>
              </a:rPr>
              <a:t>Priorisointi</a:t>
            </a:r>
          </a:p>
        </p:txBody>
      </p:sp>
      <p:sp>
        <p:nvSpPr>
          <p:cNvPr id="33" name="Pyöristetty suorakulmio 32"/>
          <p:cNvSpPr/>
          <p:nvPr/>
        </p:nvSpPr>
        <p:spPr>
          <a:xfrm>
            <a:off x="7952162" y="3094840"/>
            <a:ext cx="737560" cy="3003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900" dirty="0">
                <a:solidFill>
                  <a:schemeClr val="tx2"/>
                </a:solidFill>
              </a:rPr>
              <a:t>Lopetus</a:t>
            </a:r>
          </a:p>
        </p:txBody>
      </p:sp>
      <p:sp>
        <p:nvSpPr>
          <p:cNvPr id="2" name="Tekstiruutu 1"/>
          <p:cNvSpPr txBox="1"/>
          <p:nvPr/>
        </p:nvSpPr>
        <p:spPr>
          <a:xfrm>
            <a:off x="2796047" y="914523"/>
            <a:ext cx="2579360" cy="276999"/>
          </a:xfrm>
          <a:prstGeom prst="rect">
            <a:avLst/>
          </a:prstGeom>
          <a:noFill/>
        </p:spPr>
        <p:txBody>
          <a:bodyPr wrap="none" rtlCol="0">
            <a:spAutoFit/>
          </a:bodyPr>
          <a:lstStyle/>
          <a:p>
            <a:r>
              <a:rPr lang="fi-FI" sz="1200" dirty="0">
                <a:solidFill>
                  <a:schemeClr val="tx2"/>
                </a:solidFill>
              </a:rPr>
              <a:t>Valtakunnalliset KAAPO- hankkeet </a:t>
            </a:r>
          </a:p>
        </p:txBody>
      </p:sp>
      <p:sp>
        <p:nvSpPr>
          <p:cNvPr id="19" name="Tekstiruutu 18"/>
          <p:cNvSpPr txBox="1"/>
          <p:nvPr/>
        </p:nvSpPr>
        <p:spPr>
          <a:xfrm>
            <a:off x="2843904" y="5933846"/>
            <a:ext cx="4455066" cy="300082"/>
          </a:xfrm>
          <a:prstGeom prst="rect">
            <a:avLst/>
          </a:prstGeom>
          <a:noFill/>
        </p:spPr>
        <p:txBody>
          <a:bodyPr wrap="none" rtlCol="0">
            <a:spAutoFit/>
          </a:bodyPr>
          <a:lstStyle/>
          <a:p>
            <a:r>
              <a:rPr lang="fi-FI" sz="1350" dirty="0">
                <a:solidFill>
                  <a:schemeClr val="tx2"/>
                </a:solidFill>
              </a:rPr>
              <a:t>Muutoksen toteuttajat: </a:t>
            </a:r>
            <a:r>
              <a:rPr lang="fi-FI" sz="1350" dirty="0" err="1">
                <a:solidFill>
                  <a:schemeClr val="tx2"/>
                </a:solidFill>
              </a:rPr>
              <a:t>sote</a:t>
            </a:r>
            <a:r>
              <a:rPr lang="fi-FI" sz="1350" dirty="0">
                <a:solidFill>
                  <a:schemeClr val="tx2"/>
                </a:solidFill>
              </a:rPr>
              <a:t> ammattilaiset maakunnassa</a:t>
            </a:r>
          </a:p>
        </p:txBody>
      </p:sp>
      <p:sp>
        <p:nvSpPr>
          <p:cNvPr id="38" name="Ellipsi 37"/>
          <p:cNvSpPr/>
          <p:nvPr/>
        </p:nvSpPr>
        <p:spPr>
          <a:xfrm>
            <a:off x="6705408" y="1266377"/>
            <a:ext cx="1270290" cy="201260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900" dirty="0" smtClean="0">
                <a:solidFill>
                  <a:schemeClr val="tx2"/>
                </a:solidFill>
              </a:rPr>
              <a:t>Seuranta</a:t>
            </a:r>
          </a:p>
          <a:p>
            <a:pPr algn="ctr"/>
            <a:r>
              <a:rPr lang="fi-FI" sz="900" dirty="0" smtClean="0">
                <a:solidFill>
                  <a:schemeClr val="tx2"/>
                </a:solidFill>
              </a:rPr>
              <a:t>ryhmänä </a:t>
            </a:r>
            <a:r>
              <a:rPr lang="fi-FI" sz="900" dirty="0">
                <a:solidFill>
                  <a:schemeClr val="tx2"/>
                </a:solidFill>
              </a:rPr>
              <a:t>Varsinais-Suomen kuntien ja sairaanhoitopiirin yhteinen hoidon, hoivan ja </a:t>
            </a:r>
            <a:r>
              <a:rPr lang="fi-FI" sz="900" dirty="0" smtClean="0">
                <a:solidFill>
                  <a:schemeClr val="tx2"/>
                </a:solidFill>
              </a:rPr>
              <a:t>kuntoutuksen </a:t>
            </a:r>
            <a:r>
              <a:rPr lang="fi-FI" sz="900" dirty="0" err="1" smtClean="0">
                <a:solidFill>
                  <a:schemeClr val="tx2"/>
                </a:solidFill>
              </a:rPr>
              <a:t>järjestämis</a:t>
            </a:r>
            <a:r>
              <a:rPr lang="fi-FI" sz="900" dirty="0" smtClean="0">
                <a:solidFill>
                  <a:schemeClr val="tx2"/>
                </a:solidFill>
              </a:rPr>
              <a:t>- </a:t>
            </a:r>
            <a:r>
              <a:rPr lang="fi-FI" sz="900" dirty="0">
                <a:solidFill>
                  <a:schemeClr val="tx2"/>
                </a:solidFill>
              </a:rPr>
              <a:t>suunnitelman alatyöryhmä</a:t>
            </a:r>
          </a:p>
        </p:txBody>
      </p:sp>
      <p:sp>
        <p:nvSpPr>
          <p:cNvPr id="5" name="Ellipsi 4"/>
          <p:cNvSpPr/>
          <p:nvPr/>
        </p:nvSpPr>
        <p:spPr>
          <a:xfrm>
            <a:off x="2849731" y="4874753"/>
            <a:ext cx="4513490" cy="259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2"/>
                </a:solidFill>
              </a:rPr>
              <a:t>Hankkeen </a:t>
            </a:r>
            <a:r>
              <a:rPr lang="fi-FI" sz="1200" dirty="0" smtClean="0">
                <a:solidFill>
                  <a:schemeClr val="tx2"/>
                </a:solidFill>
              </a:rPr>
              <a:t>osaprojektit (11kpl)</a:t>
            </a:r>
            <a:endParaRPr lang="fi-FI" sz="1200" dirty="0">
              <a:solidFill>
                <a:schemeClr val="tx2"/>
              </a:solidFill>
            </a:endParaRPr>
          </a:p>
        </p:txBody>
      </p:sp>
      <p:sp>
        <p:nvSpPr>
          <p:cNvPr id="4" name="Tekstiruutu 3"/>
          <p:cNvSpPr txBox="1"/>
          <p:nvPr/>
        </p:nvSpPr>
        <p:spPr>
          <a:xfrm>
            <a:off x="5607792" y="916016"/>
            <a:ext cx="620683" cy="369332"/>
          </a:xfrm>
          <a:prstGeom prst="rect">
            <a:avLst/>
          </a:prstGeom>
          <a:noFill/>
        </p:spPr>
        <p:txBody>
          <a:bodyPr wrap="none" rtlCol="0">
            <a:spAutoFit/>
          </a:bodyPr>
          <a:lstStyle/>
          <a:p>
            <a:r>
              <a:rPr lang="fi-FI" dirty="0">
                <a:solidFill>
                  <a:schemeClr val="tx2"/>
                </a:solidFill>
              </a:rPr>
              <a:t>THL</a:t>
            </a:r>
          </a:p>
        </p:txBody>
      </p:sp>
      <p:sp>
        <p:nvSpPr>
          <p:cNvPr id="34" name="Otsikko 1"/>
          <p:cNvSpPr>
            <a:spLocks noGrp="1"/>
          </p:cNvSpPr>
          <p:nvPr>
            <p:ph type="title"/>
          </p:nvPr>
        </p:nvSpPr>
        <p:spPr>
          <a:xfrm>
            <a:off x="112586" y="70718"/>
            <a:ext cx="8229600" cy="510312"/>
          </a:xfrm>
        </p:spPr>
        <p:txBody>
          <a:bodyPr/>
          <a:lstStyle/>
          <a:p>
            <a:r>
              <a:rPr lang="fi-FI" dirty="0" smtClean="0"/>
              <a:t>Hankkeeseen hankeorganisaatio</a:t>
            </a:r>
            <a:endParaRPr lang="fi-FI" dirty="0"/>
          </a:p>
        </p:txBody>
      </p:sp>
      <p:sp>
        <p:nvSpPr>
          <p:cNvPr id="3" name="Tekstiruutu 2"/>
          <p:cNvSpPr txBox="1"/>
          <p:nvPr/>
        </p:nvSpPr>
        <p:spPr>
          <a:xfrm>
            <a:off x="2816215" y="5136932"/>
            <a:ext cx="4768741" cy="307777"/>
          </a:xfrm>
          <a:prstGeom prst="rect">
            <a:avLst/>
          </a:prstGeom>
          <a:noFill/>
        </p:spPr>
        <p:txBody>
          <a:bodyPr wrap="none" rtlCol="0">
            <a:spAutoFit/>
          </a:bodyPr>
          <a:lstStyle/>
          <a:p>
            <a:r>
              <a:rPr lang="fi-FI" sz="1400" dirty="0" smtClean="0"/>
              <a:t>Vanhustyön vastaavien johtajien maakunnallinen verkosto</a:t>
            </a:r>
            <a:endParaRPr lang="fi-FI" sz="1400" dirty="0"/>
          </a:p>
        </p:txBody>
      </p:sp>
      <p:sp>
        <p:nvSpPr>
          <p:cNvPr id="35" name="Ellipsi 34"/>
          <p:cNvSpPr/>
          <p:nvPr/>
        </p:nvSpPr>
        <p:spPr>
          <a:xfrm>
            <a:off x="6273973" y="495788"/>
            <a:ext cx="1043390" cy="9870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900" dirty="0" smtClean="0">
                <a:solidFill>
                  <a:schemeClr val="tx2"/>
                </a:solidFill>
              </a:rPr>
              <a:t>SOTE johtajat ja SOTE- muutos- valmistelu</a:t>
            </a:r>
          </a:p>
          <a:p>
            <a:pPr algn="ctr"/>
            <a:r>
              <a:rPr lang="fi-FI" sz="900" dirty="0" smtClean="0">
                <a:solidFill>
                  <a:schemeClr val="tx2"/>
                </a:solidFill>
              </a:rPr>
              <a:t>työryhmät</a:t>
            </a:r>
            <a:endParaRPr lang="fi-FI" sz="900" dirty="0">
              <a:solidFill>
                <a:schemeClr val="tx2"/>
              </a:solidFill>
            </a:endParaRPr>
          </a:p>
        </p:txBody>
      </p:sp>
      <p:sp>
        <p:nvSpPr>
          <p:cNvPr id="36" name="Ellipsi 35"/>
          <p:cNvSpPr/>
          <p:nvPr/>
        </p:nvSpPr>
        <p:spPr>
          <a:xfrm>
            <a:off x="7148334" y="415616"/>
            <a:ext cx="1957152" cy="100715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800" dirty="0" smtClean="0">
                <a:solidFill>
                  <a:schemeClr val="tx2"/>
                </a:solidFill>
              </a:rPr>
              <a:t>Muutosorganisaatio: </a:t>
            </a:r>
          </a:p>
          <a:p>
            <a:pPr algn="ctr"/>
            <a:r>
              <a:rPr lang="fi-FI" sz="800" dirty="0" smtClean="0">
                <a:solidFill>
                  <a:schemeClr val="tx2"/>
                </a:solidFill>
              </a:rPr>
              <a:t>Muutosjohtaja Antti </a:t>
            </a:r>
            <a:r>
              <a:rPr lang="fi-FI" sz="800" dirty="0" err="1" smtClean="0">
                <a:solidFill>
                  <a:schemeClr val="tx2"/>
                </a:solidFill>
              </a:rPr>
              <a:t>Parpo</a:t>
            </a:r>
            <a:endParaRPr lang="fi-FI" sz="800" dirty="0" smtClean="0">
              <a:solidFill>
                <a:schemeClr val="tx2"/>
              </a:solidFill>
            </a:endParaRPr>
          </a:p>
          <a:p>
            <a:pPr algn="ctr"/>
            <a:r>
              <a:rPr lang="fi-FI" sz="800" dirty="0" smtClean="0">
                <a:solidFill>
                  <a:schemeClr val="tx2"/>
                </a:solidFill>
              </a:rPr>
              <a:t>Palveluohjauksen selvityshenkilö Anna Arola-Järvi</a:t>
            </a:r>
          </a:p>
          <a:p>
            <a:pPr algn="ctr"/>
            <a:r>
              <a:rPr lang="fi-FI" sz="800" dirty="0" smtClean="0">
                <a:solidFill>
                  <a:schemeClr val="tx2"/>
                </a:solidFill>
              </a:rPr>
              <a:t>ICT johtaja: Tapio Järvenpää</a:t>
            </a:r>
            <a:endParaRPr lang="fi-FI" sz="800" dirty="0">
              <a:solidFill>
                <a:schemeClr val="tx2"/>
              </a:solidFill>
            </a:endParaRPr>
          </a:p>
        </p:txBody>
      </p:sp>
      <p:sp>
        <p:nvSpPr>
          <p:cNvPr id="10" name="Tekstiruutu 9"/>
          <p:cNvSpPr txBox="1"/>
          <p:nvPr/>
        </p:nvSpPr>
        <p:spPr>
          <a:xfrm>
            <a:off x="4135825" y="455391"/>
            <a:ext cx="2595582" cy="369332"/>
          </a:xfrm>
          <a:prstGeom prst="rect">
            <a:avLst/>
          </a:prstGeom>
          <a:noFill/>
        </p:spPr>
        <p:txBody>
          <a:bodyPr wrap="none" rtlCol="0">
            <a:spAutoFit/>
          </a:bodyPr>
          <a:lstStyle/>
          <a:p>
            <a:r>
              <a:rPr lang="fi-FI" dirty="0" smtClean="0">
                <a:solidFill>
                  <a:schemeClr val="accent6">
                    <a:lumMod val="75000"/>
                  </a:schemeClr>
                </a:solidFill>
              </a:rPr>
              <a:t>MAKU- ja SOTE yhteys</a:t>
            </a:r>
            <a:endParaRPr lang="fi-FI" dirty="0">
              <a:solidFill>
                <a:schemeClr val="accent6">
                  <a:lumMod val="75000"/>
                </a:schemeClr>
              </a:solidFill>
            </a:endParaRPr>
          </a:p>
        </p:txBody>
      </p:sp>
    </p:spTree>
    <p:extLst>
      <p:ext uri="{BB962C8B-B14F-4D97-AF65-F5344CB8AC3E}">
        <p14:creationId xmlns:p14="http://schemas.microsoft.com/office/powerpoint/2010/main" val="185876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isällön paikkamerkki 11"/>
          <p:cNvGraphicFramePr>
            <a:graphicFrameLocks noGrp="1"/>
          </p:cNvGraphicFramePr>
          <p:nvPr>
            <p:ph idx="1"/>
            <p:extLst>
              <p:ext uri="{D42A27DB-BD31-4B8C-83A1-F6EECF244321}">
                <p14:modId xmlns:p14="http://schemas.microsoft.com/office/powerpoint/2010/main" val="3173778111"/>
              </p:ext>
            </p:extLst>
          </p:nvPr>
        </p:nvGraphicFramePr>
        <p:xfrm>
          <a:off x="457200" y="-108734"/>
          <a:ext cx="8258654" cy="4648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7</a:t>
            </a:fld>
            <a:endParaRPr lang="fi-FI" dirty="0">
              <a:solidFill>
                <a:srgbClr val="484A4B">
                  <a:lumMod val="65000"/>
                  <a:lumOff val="35000"/>
                </a:srgbClr>
              </a:solidFill>
            </a:endParaRPr>
          </a:p>
        </p:txBody>
      </p:sp>
      <p:sp>
        <p:nvSpPr>
          <p:cNvPr id="16" name="Tekstiruutu 15"/>
          <p:cNvSpPr txBox="1"/>
          <p:nvPr/>
        </p:nvSpPr>
        <p:spPr>
          <a:xfrm>
            <a:off x="6896" y="116632"/>
            <a:ext cx="3010246" cy="923330"/>
          </a:xfrm>
          <a:prstGeom prst="rect">
            <a:avLst/>
          </a:prstGeom>
          <a:noFill/>
        </p:spPr>
        <p:txBody>
          <a:bodyPr wrap="square" rtlCol="0">
            <a:spAutoFit/>
          </a:bodyPr>
          <a:lstStyle/>
          <a:p>
            <a:r>
              <a:rPr lang="fi-FI" dirty="0">
                <a:solidFill>
                  <a:srgbClr val="484A4B"/>
                </a:solidFill>
              </a:rPr>
              <a:t>Palveluohjaus  </a:t>
            </a:r>
          </a:p>
          <a:p>
            <a:r>
              <a:rPr lang="fi-FI" dirty="0">
                <a:solidFill>
                  <a:srgbClr val="484A4B"/>
                </a:solidFill>
              </a:rPr>
              <a:t>tehtävät ja kokeilut</a:t>
            </a:r>
          </a:p>
          <a:p>
            <a:r>
              <a:rPr lang="fi-FI" dirty="0">
                <a:solidFill>
                  <a:srgbClr val="484A4B"/>
                </a:solidFill>
              </a:rPr>
              <a:t>KomPAssi -hankkeessa</a:t>
            </a:r>
          </a:p>
        </p:txBody>
      </p:sp>
      <p:sp>
        <p:nvSpPr>
          <p:cNvPr id="3" name="Suorakulmio 2"/>
          <p:cNvSpPr/>
          <p:nvPr/>
        </p:nvSpPr>
        <p:spPr>
          <a:xfrm>
            <a:off x="5226034" y="592923"/>
            <a:ext cx="1296144" cy="1129880"/>
          </a:xfrm>
          <a:prstGeom prst="rect">
            <a:avLst/>
          </a:prstGeom>
          <a:solidFill>
            <a:schemeClr val="bg1"/>
          </a:solidFill>
          <a:ln>
            <a:solidFill>
              <a:srgbClr val="008B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rgbClr val="FFFFFF"/>
                </a:solidFill>
              </a:rPr>
              <a:t>Ty</a:t>
            </a:r>
            <a:endParaRPr lang="fi-FI" dirty="0">
              <a:solidFill>
                <a:srgbClr val="FFFFFF"/>
              </a:solidFill>
            </a:endParaRPr>
          </a:p>
        </p:txBody>
      </p:sp>
      <p:cxnSp>
        <p:nvCxnSpPr>
          <p:cNvPr id="8" name="Suora yhdysviiva 7"/>
          <p:cNvCxnSpPr/>
          <p:nvPr/>
        </p:nvCxnSpPr>
        <p:spPr>
          <a:xfrm>
            <a:off x="7308304" y="2542656"/>
            <a:ext cx="0" cy="216024"/>
          </a:xfrm>
          <a:prstGeom prst="line">
            <a:avLst/>
          </a:prstGeom>
          <a:ln w="28575">
            <a:solidFill>
              <a:srgbClr val="008B95"/>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98042" y="704648"/>
            <a:ext cx="1152128" cy="707886"/>
          </a:xfrm>
          <a:prstGeom prst="rect">
            <a:avLst/>
          </a:prstGeom>
          <a:noFill/>
        </p:spPr>
        <p:txBody>
          <a:bodyPr wrap="square" rtlCol="0">
            <a:spAutoFit/>
          </a:bodyPr>
          <a:lstStyle/>
          <a:p>
            <a:pPr algn="ctr"/>
            <a:r>
              <a:rPr lang="fi-FI" sz="1000" b="1" dirty="0">
                <a:solidFill>
                  <a:srgbClr val="484A4B"/>
                </a:solidFill>
              </a:rPr>
              <a:t>Osaprojekti 6 </a:t>
            </a:r>
            <a:r>
              <a:rPr lang="fi-FI" sz="1000" dirty="0">
                <a:solidFill>
                  <a:srgbClr val="484A4B"/>
                </a:solidFill>
                <a:ea typeface="Calibri" panose="020F0502020204030204" pitchFamily="34" charset="0"/>
                <a:cs typeface="Calibri" panose="020F0502020204030204" pitchFamily="34" charset="0"/>
              </a:rPr>
              <a:t>Laadunseuranta palvelutuotannon näkökulmasta</a:t>
            </a:r>
            <a:endParaRPr lang="fi-FI" sz="1000" dirty="0">
              <a:solidFill>
                <a:srgbClr val="484A4B"/>
              </a:solidFill>
            </a:endParaRPr>
          </a:p>
        </p:txBody>
      </p:sp>
      <p:sp>
        <p:nvSpPr>
          <p:cNvPr id="7" name="Tekstiruutu 6"/>
          <p:cNvSpPr txBox="1"/>
          <p:nvPr/>
        </p:nvSpPr>
        <p:spPr>
          <a:xfrm>
            <a:off x="728852" y="4540048"/>
            <a:ext cx="1558300" cy="2169825"/>
          </a:xfrm>
          <a:prstGeom prst="rect">
            <a:avLst/>
          </a:prstGeom>
          <a:noFill/>
        </p:spPr>
        <p:txBody>
          <a:bodyPr wrap="square" rtlCol="0">
            <a:spAutoFit/>
          </a:bodyPr>
          <a:lstStyle/>
          <a:p>
            <a:r>
              <a:rPr lang="fi-FI" sz="900" dirty="0" smtClean="0">
                <a:solidFill>
                  <a:srgbClr val="484A4B"/>
                </a:solidFill>
              </a:rPr>
              <a:t>Keskitetty asiakas- ja palveluohjausmalli ja toimintaprosessi </a:t>
            </a:r>
          </a:p>
          <a:p>
            <a:r>
              <a:rPr lang="fi-FI" sz="900" dirty="0" smtClean="0">
                <a:solidFill>
                  <a:srgbClr val="484A4B"/>
                </a:solidFill>
              </a:rPr>
              <a:t>Lähipalvelut, asiakas- ja palveluohjaus</a:t>
            </a:r>
          </a:p>
          <a:p>
            <a:r>
              <a:rPr lang="fi-FI" sz="900" dirty="0" smtClean="0">
                <a:solidFill>
                  <a:srgbClr val="484A4B"/>
                </a:solidFill>
              </a:rPr>
              <a:t>Digitaalinen asiakasohjaus; kiireellisyysohjaus, teknologian hyödyntäminen, aikarajat </a:t>
            </a:r>
          </a:p>
          <a:p>
            <a:r>
              <a:rPr lang="fi-FI" sz="900" dirty="0" smtClean="0">
                <a:solidFill>
                  <a:srgbClr val="484A4B"/>
                </a:solidFill>
              </a:rPr>
              <a:t>Laadunseuranta palveluohjausprosessin näkökulmasta</a:t>
            </a:r>
          </a:p>
          <a:p>
            <a:endParaRPr lang="fi-FI" sz="900" dirty="0" smtClean="0">
              <a:solidFill>
                <a:srgbClr val="484A4B"/>
              </a:solidFill>
            </a:endParaRPr>
          </a:p>
          <a:p>
            <a:endParaRPr lang="fi-FI" sz="900" dirty="0">
              <a:solidFill>
                <a:srgbClr val="484A4B"/>
              </a:solidFill>
            </a:endParaRPr>
          </a:p>
        </p:txBody>
      </p:sp>
      <p:sp>
        <p:nvSpPr>
          <p:cNvPr id="10" name="Tekstiruutu 9"/>
          <p:cNvSpPr txBox="1"/>
          <p:nvPr/>
        </p:nvSpPr>
        <p:spPr>
          <a:xfrm>
            <a:off x="2692822" y="4249443"/>
            <a:ext cx="648639" cy="276999"/>
          </a:xfrm>
          <a:prstGeom prst="rect">
            <a:avLst/>
          </a:prstGeom>
          <a:noFill/>
        </p:spPr>
        <p:txBody>
          <a:bodyPr wrap="none" rtlCol="0">
            <a:spAutoFit/>
          </a:bodyPr>
          <a:lstStyle/>
          <a:p>
            <a:r>
              <a:rPr lang="fi-FI" sz="1200" dirty="0">
                <a:solidFill>
                  <a:srgbClr val="484A4B"/>
                </a:solidFill>
              </a:rPr>
              <a:t>Tuotos</a:t>
            </a:r>
          </a:p>
        </p:txBody>
      </p:sp>
      <p:sp>
        <p:nvSpPr>
          <p:cNvPr id="11" name="Tekstiruutu 10"/>
          <p:cNvSpPr txBox="1"/>
          <p:nvPr/>
        </p:nvSpPr>
        <p:spPr>
          <a:xfrm>
            <a:off x="4355976" y="4235837"/>
            <a:ext cx="648639" cy="276999"/>
          </a:xfrm>
          <a:prstGeom prst="rect">
            <a:avLst/>
          </a:prstGeom>
          <a:noFill/>
        </p:spPr>
        <p:txBody>
          <a:bodyPr wrap="none" rtlCol="0">
            <a:spAutoFit/>
          </a:bodyPr>
          <a:lstStyle/>
          <a:p>
            <a:r>
              <a:rPr lang="fi-FI" sz="1200" dirty="0">
                <a:solidFill>
                  <a:srgbClr val="484A4B"/>
                </a:solidFill>
              </a:rPr>
              <a:t>Tuotos</a:t>
            </a:r>
          </a:p>
        </p:txBody>
      </p:sp>
      <p:sp>
        <p:nvSpPr>
          <p:cNvPr id="13" name="Tekstiruutu 12"/>
          <p:cNvSpPr txBox="1"/>
          <p:nvPr/>
        </p:nvSpPr>
        <p:spPr>
          <a:xfrm>
            <a:off x="6019130" y="4227037"/>
            <a:ext cx="648639" cy="276999"/>
          </a:xfrm>
          <a:prstGeom prst="rect">
            <a:avLst/>
          </a:prstGeom>
          <a:noFill/>
        </p:spPr>
        <p:txBody>
          <a:bodyPr wrap="none" rtlCol="0">
            <a:spAutoFit/>
          </a:bodyPr>
          <a:lstStyle/>
          <a:p>
            <a:r>
              <a:rPr lang="fi-FI" sz="1200" dirty="0">
                <a:solidFill>
                  <a:srgbClr val="484A4B"/>
                </a:solidFill>
              </a:rPr>
              <a:t>Tuotos</a:t>
            </a:r>
          </a:p>
        </p:txBody>
      </p:sp>
      <p:sp>
        <p:nvSpPr>
          <p:cNvPr id="14" name="Tekstiruutu 13"/>
          <p:cNvSpPr txBox="1"/>
          <p:nvPr/>
        </p:nvSpPr>
        <p:spPr>
          <a:xfrm>
            <a:off x="7524328" y="4220860"/>
            <a:ext cx="648639" cy="276999"/>
          </a:xfrm>
          <a:prstGeom prst="rect">
            <a:avLst/>
          </a:prstGeom>
          <a:noFill/>
        </p:spPr>
        <p:txBody>
          <a:bodyPr wrap="none" rtlCol="0">
            <a:spAutoFit/>
          </a:bodyPr>
          <a:lstStyle/>
          <a:p>
            <a:r>
              <a:rPr lang="fi-FI" sz="1200" dirty="0">
                <a:solidFill>
                  <a:srgbClr val="484A4B"/>
                </a:solidFill>
              </a:rPr>
              <a:t>Tuotos</a:t>
            </a:r>
          </a:p>
        </p:txBody>
      </p:sp>
      <p:sp>
        <p:nvSpPr>
          <p:cNvPr id="2" name="Tekstiruutu 1"/>
          <p:cNvSpPr txBox="1"/>
          <p:nvPr/>
        </p:nvSpPr>
        <p:spPr>
          <a:xfrm>
            <a:off x="2689904" y="4540048"/>
            <a:ext cx="1303114" cy="2031325"/>
          </a:xfrm>
          <a:prstGeom prst="rect">
            <a:avLst/>
          </a:prstGeom>
          <a:noFill/>
        </p:spPr>
        <p:txBody>
          <a:bodyPr wrap="square" rtlCol="0">
            <a:spAutoFit/>
          </a:bodyPr>
          <a:lstStyle/>
          <a:p>
            <a:r>
              <a:rPr lang="fi-FI" sz="900" dirty="0"/>
              <a:t>Erityisryhmien kuvaukset</a:t>
            </a:r>
          </a:p>
          <a:p>
            <a:r>
              <a:rPr lang="fi-FI" sz="900" dirty="0"/>
              <a:t>Paljon palveluja tarvitsevat</a:t>
            </a:r>
          </a:p>
          <a:p>
            <a:r>
              <a:rPr lang="fi-FI" sz="900" dirty="0"/>
              <a:t>Erityisen tuen tarpeessa olevat asiakkaat</a:t>
            </a:r>
          </a:p>
          <a:p>
            <a:r>
              <a:rPr lang="fi-FI" sz="900" dirty="0" smtClean="0"/>
              <a:t>Erityisryhmien </a:t>
            </a:r>
            <a:r>
              <a:rPr lang="fi-FI" sz="900" dirty="0"/>
              <a:t>asiakaspolut; </a:t>
            </a:r>
            <a:r>
              <a:rPr lang="fi-FI" sz="900" dirty="0" smtClean="0"/>
              <a:t>Moniammatillinen </a:t>
            </a:r>
            <a:r>
              <a:rPr lang="fi-FI" sz="900" dirty="0"/>
              <a:t>toiminta ja yhteistyö tarvittavien tahojen kanssa </a:t>
            </a:r>
            <a:r>
              <a:rPr lang="fi-FI" sz="900" dirty="0" smtClean="0"/>
              <a:t>Vastuutyöntekijä </a:t>
            </a:r>
            <a:endParaRPr lang="fi-FI" sz="900" dirty="0"/>
          </a:p>
        </p:txBody>
      </p:sp>
      <p:sp>
        <p:nvSpPr>
          <p:cNvPr id="4" name="Tekstiruutu 3"/>
          <p:cNvSpPr txBox="1"/>
          <p:nvPr/>
        </p:nvSpPr>
        <p:spPr>
          <a:xfrm>
            <a:off x="4211960" y="4549109"/>
            <a:ext cx="1224136" cy="1477328"/>
          </a:xfrm>
          <a:prstGeom prst="rect">
            <a:avLst/>
          </a:prstGeom>
          <a:noFill/>
        </p:spPr>
        <p:txBody>
          <a:bodyPr wrap="square" rtlCol="0">
            <a:spAutoFit/>
          </a:bodyPr>
          <a:lstStyle/>
          <a:p>
            <a:r>
              <a:rPr lang="fi-FI" sz="900" dirty="0"/>
              <a:t>Palvelukuvaukset</a:t>
            </a:r>
          </a:p>
          <a:p>
            <a:r>
              <a:rPr lang="fi-FI" sz="900" dirty="0"/>
              <a:t>Palvelukriteerit</a:t>
            </a:r>
          </a:p>
          <a:p>
            <a:r>
              <a:rPr lang="fi-FI" sz="900" dirty="0"/>
              <a:t>Yhteiset työkalut </a:t>
            </a:r>
            <a:r>
              <a:rPr lang="fi-FI" sz="900" dirty="0" smtClean="0"/>
              <a:t>Yhtenäinen </a:t>
            </a:r>
            <a:r>
              <a:rPr lang="fi-FI" sz="900" dirty="0"/>
              <a:t>asiakassuunnitelma </a:t>
            </a:r>
          </a:p>
          <a:p>
            <a:r>
              <a:rPr lang="fi-FI" sz="900" dirty="0" err="1" smtClean="0"/>
              <a:t>RAIn</a:t>
            </a:r>
            <a:r>
              <a:rPr lang="fi-FI" sz="900" dirty="0" smtClean="0"/>
              <a:t> </a:t>
            </a:r>
            <a:r>
              <a:rPr lang="fi-FI" sz="900" dirty="0"/>
              <a:t>käyttöönotto</a:t>
            </a:r>
          </a:p>
          <a:p>
            <a:r>
              <a:rPr lang="fi-FI" sz="900" dirty="0" smtClean="0"/>
              <a:t>Itsearviointilomake Ensitietolomake</a:t>
            </a:r>
            <a:r>
              <a:rPr lang="fi-FI" sz="900" dirty="0"/>
              <a:t>, </a:t>
            </a:r>
            <a:r>
              <a:rPr lang="fi-FI" sz="900" dirty="0" smtClean="0"/>
              <a:t>Vaikuttavuuden </a:t>
            </a:r>
            <a:r>
              <a:rPr lang="fi-FI" sz="900" dirty="0"/>
              <a:t>seuranta; </a:t>
            </a:r>
          </a:p>
        </p:txBody>
      </p:sp>
      <p:sp>
        <p:nvSpPr>
          <p:cNvPr id="6" name="Tekstiruutu 5"/>
          <p:cNvSpPr txBox="1"/>
          <p:nvPr/>
        </p:nvSpPr>
        <p:spPr>
          <a:xfrm>
            <a:off x="5933257" y="4578547"/>
            <a:ext cx="1289174" cy="2031325"/>
          </a:xfrm>
          <a:prstGeom prst="rect">
            <a:avLst/>
          </a:prstGeom>
          <a:noFill/>
        </p:spPr>
        <p:txBody>
          <a:bodyPr wrap="square" rtlCol="0">
            <a:spAutoFit/>
          </a:bodyPr>
          <a:lstStyle/>
          <a:p>
            <a:r>
              <a:rPr lang="fi-FI" sz="900" dirty="0"/>
              <a:t>Henkilöstöresurssit </a:t>
            </a:r>
            <a:r>
              <a:rPr lang="fi-FI" sz="900" dirty="0" smtClean="0"/>
              <a:t>Asiakasvolyymit Kuntien </a:t>
            </a:r>
            <a:r>
              <a:rPr lang="fi-FI" sz="900" dirty="0"/>
              <a:t>osaamiskartoitus ja koulutuksen tarve</a:t>
            </a:r>
          </a:p>
          <a:p>
            <a:r>
              <a:rPr lang="fi-FI" sz="900" dirty="0" smtClean="0"/>
              <a:t>Päätöksenteko</a:t>
            </a:r>
            <a:r>
              <a:rPr lang="fi-FI" sz="900" dirty="0"/>
              <a:t>; palvelujen myöntäminen (laki / päätöksenteko-oikeus)</a:t>
            </a:r>
          </a:p>
          <a:p>
            <a:r>
              <a:rPr lang="fi-FI" sz="900" dirty="0"/>
              <a:t>Henkilökohtainen budjetti, asiakasseteli (laki)</a:t>
            </a:r>
          </a:p>
          <a:p>
            <a:r>
              <a:rPr lang="fi-FI" sz="900" dirty="0"/>
              <a:t>Maksuasiat, laskutus, </a:t>
            </a:r>
          </a:p>
        </p:txBody>
      </p:sp>
      <p:sp>
        <p:nvSpPr>
          <p:cNvPr id="15" name="Tekstiruutu 14"/>
          <p:cNvSpPr txBox="1"/>
          <p:nvPr/>
        </p:nvSpPr>
        <p:spPr>
          <a:xfrm>
            <a:off x="6503589" y="559532"/>
            <a:ext cx="1656751" cy="1338828"/>
          </a:xfrm>
          <a:prstGeom prst="rect">
            <a:avLst/>
          </a:prstGeom>
          <a:noFill/>
        </p:spPr>
        <p:txBody>
          <a:bodyPr wrap="square" rtlCol="0">
            <a:spAutoFit/>
          </a:bodyPr>
          <a:lstStyle/>
          <a:p>
            <a:r>
              <a:rPr lang="fi-FI" sz="900" dirty="0" smtClean="0"/>
              <a:t>Toiminnanohjauksen </a:t>
            </a:r>
            <a:r>
              <a:rPr lang="fi-FI" sz="900" dirty="0"/>
              <a:t>tietosisällöt johtamisen näkökulmasta</a:t>
            </a:r>
          </a:p>
          <a:p>
            <a:r>
              <a:rPr lang="fi-FI" sz="900" dirty="0"/>
              <a:t>Laadunseuranta; tarvittavat tietosisällöt </a:t>
            </a:r>
            <a:r>
              <a:rPr lang="fi-FI" sz="900" dirty="0" smtClean="0"/>
              <a:t>/tietojohtaminen</a:t>
            </a:r>
          </a:p>
          <a:p>
            <a:r>
              <a:rPr lang="fi-FI" sz="900" dirty="0"/>
              <a:t>Viitekehys</a:t>
            </a:r>
          </a:p>
          <a:p>
            <a:r>
              <a:rPr lang="fi-FI" sz="900" dirty="0"/>
              <a:t>Tietosisällöt</a:t>
            </a:r>
          </a:p>
          <a:p>
            <a:r>
              <a:rPr lang="fi-FI" sz="900" dirty="0"/>
              <a:t>Indikaattorit</a:t>
            </a:r>
          </a:p>
          <a:p>
            <a:endParaRPr lang="fi-FI" sz="900" dirty="0"/>
          </a:p>
        </p:txBody>
      </p:sp>
      <p:sp>
        <p:nvSpPr>
          <p:cNvPr id="17" name="Tekstiruutu 16"/>
          <p:cNvSpPr txBox="1"/>
          <p:nvPr/>
        </p:nvSpPr>
        <p:spPr>
          <a:xfrm>
            <a:off x="7452886" y="4536266"/>
            <a:ext cx="1440160" cy="2169825"/>
          </a:xfrm>
          <a:prstGeom prst="rect">
            <a:avLst/>
          </a:prstGeom>
          <a:noFill/>
        </p:spPr>
        <p:txBody>
          <a:bodyPr wrap="square" rtlCol="0">
            <a:spAutoFit/>
          </a:bodyPr>
          <a:lstStyle/>
          <a:p>
            <a:r>
              <a:rPr lang="fi-FI" sz="900" dirty="0"/>
              <a:t>Sähköinen </a:t>
            </a:r>
            <a:r>
              <a:rPr lang="fi-FI" sz="900" dirty="0" smtClean="0"/>
              <a:t>alusta</a:t>
            </a:r>
            <a:endParaRPr lang="fi-FI" sz="900" dirty="0"/>
          </a:p>
          <a:p>
            <a:r>
              <a:rPr lang="fi-FI" sz="900" dirty="0"/>
              <a:t>Työntekijöiden työvälineen kehittäminen ja kouluttaminen</a:t>
            </a:r>
          </a:p>
          <a:p>
            <a:r>
              <a:rPr lang="fi-FI" sz="900" dirty="0"/>
              <a:t>Sisällöt</a:t>
            </a:r>
          </a:p>
          <a:p>
            <a:r>
              <a:rPr lang="fi-FI" sz="900" dirty="0"/>
              <a:t>Palvelujen kartoitus </a:t>
            </a:r>
            <a:r>
              <a:rPr lang="fi-FI" sz="900" dirty="0" err="1" smtClean="0"/>
              <a:t>Monituottajuus</a:t>
            </a:r>
            <a:r>
              <a:rPr lang="fi-FI" sz="900" dirty="0"/>
              <a:t>: julkinen, yritykset,  järjestöt, seurakunnat…</a:t>
            </a:r>
          </a:p>
          <a:p>
            <a:r>
              <a:rPr lang="fi-FI" sz="900" dirty="0"/>
              <a:t>Toiminnalliset ominaisuudet asiakasnäkökulmasta</a:t>
            </a:r>
          </a:p>
          <a:p>
            <a:r>
              <a:rPr lang="fi-FI" sz="900" dirty="0"/>
              <a:t>Valinnanvapauden mahdollistaminen </a:t>
            </a:r>
          </a:p>
        </p:txBody>
      </p:sp>
    </p:spTree>
    <p:extLst>
      <p:ext uri="{BB962C8B-B14F-4D97-AF65-F5344CB8AC3E}">
        <p14:creationId xmlns:p14="http://schemas.microsoft.com/office/powerpoint/2010/main" val="410037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isällön paikkamerkki 11"/>
          <p:cNvGraphicFramePr>
            <a:graphicFrameLocks noGrp="1"/>
          </p:cNvGraphicFramePr>
          <p:nvPr>
            <p:ph idx="1"/>
            <p:extLst>
              <p:ext uri="{D42A27DB-BD31-4B8C-83A1-F6EECF244321}">
                <p14:modId xmlns:p14="http://schemas.microsoft.com/office/powerpoint/2010/main" val="289933780"/>
              </p:ext>
            </p:extLst>
          </p:nvPr>
        </p:nvGraphicFramePr>
        <p:xfrm>
          <a:off x="-626" y="332656"/>
          <a:ext cx="8928992" cy="5760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äivämäärän paikkamerkki 3"/>
          <p:cNvSpPr>
            <a:spLocks noGrp="1"/>
          </p:cNvSpPr>
          <p:nvPr>
            <p:ph type="dt" sz="half" idx="10"/>
          </p:nvPr>
        </p:nvSpPr>
        <p:spPr/>
        <p:txBody>
          <a:bodyPr/>
          <a:lstStyle/>
          <a:p>
            <a:fld id="{CFA141D7-9A8B-4453-B58A-600F614910E5}" type="datetime1">
              <a:rPr lang="fi-FI" smtClean="0">
                <a:solidFill>
                  <a:srgbClr val="484A4B">
                    <a:lumMod val="65000"/>
                    <a:lumOff val="35000"/>
                  </a:srgbClr>
                </a:solidFill>
              </a:rPr>
              <a:pPr/>
              <a:t>30.11.2018</a:t>
            </a:fld>
            <a:endParaRPr lang="fi-FI" dirty="0">
              <a:solidFill>
                <a:srgbClr val="484A4B">
                  <a:lumMod val="65000"/>
                  <a:lumOff val="3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484A4B">
                    <a:lumMod val="65000"/>
                    <a:lumOff val="35000"/>
                  </a:srgbClr>
                </a:solidFill>
              </a:rPr>
              <a:pPr/>
              <a:t>8</a:t>
            </a:fld>
            <a:endParaRPr lang="fi-FI" dirty="0">
              <a:solidFill>
                <a:srgbClr val="484A4B">
                  <a:lumMod val="65000"/>
                  <a:lumOff val="35000"/>
                </a:srgbClr>
              </a:solidFill>
            </a:endParaRPr>
          </a:p>
        </p:txBody>
      </p:sp>
      <p:sp>
        <p:nvSpPr>
          <p:cNvPr id="15" name="Tekstiruutu 14"/>
          <p:cNvSpPr txBox="1"/>
          <p:nvPr/>
        </p:nvSpPr>
        <p:spPr>
          <a:xfrm>
            <a:off x="3059832" y="4759947"/>
            <a:ext cx="1224136" cy="553998"/>
          </a:xfrm>
          <a:prstGeom prst="rect">
            <a:avLst/>
          </a:prstGeom>
          <a:noFill/>
        </p:spPr>
        <p:txBody>
          <a:bodyPr wrap="square" rtlCol="0">
            <a:spAutoFit/>
          </a:bodyPr>
          <a:lstStyle/>
          <a:p>
            <a:endParaRPr lang="fi-FI" sz="1200" dirty="0">
              <a:solidFill>
                <a:srgbClr val="484A4B"/>
              </a:solidFill>
            </a:endParaRPr>
          </a:p>
          <a:p>
            <a:endParaRPr lang="fi-FI" dirty="0">
              <a:solidFill>
                <a:srgbClr val="484A4B"/>
              </a:solidFill>
            </a:endParaRPr>
          </a:p>
        </p:txBody>
      </p:sp>
      <p:sp>
        <p:nvSpPr>
          <p:cNvPr id="16" name="Tekstiruutu 15"/>
          <p:cNvSpPr txBox="1"/>
          <p:nvPr/>
        </p:nvSpPr>
        <p:spPr>
          <a:xfrm>
            <a:off x="251520" y="620688"/>
            <a:ext cx="3010246" cy="646331"/>
          </a:xfrm>
          <a:prstGeom prst="rect">
            <a:avLst/>
          </a:prstGeom>
          <a:noFill/>
        </p:spPr>
        <p:txBody>
          <a:bodyPr wrap="square" rtlCol="0">
            <a:spAutoFit/>
          </a:bodyPr>
          <a:lstStyle/>
          <a:p>
            <a:r>
              <a:rPr lang="fi-FI" dirty="0">
                <a:solidFill>
                  <a:srgbClr val="484A4B"/>
                </a:solidFill>
              </a:rPr>
              <a:t>Omaishoidon kehittäminen KomPAssi -hankkeessa</a:t>
            </a:r>
          </a:p>
        </p:txBody>
      </p:sp>
    </p:spTree>
    <p:extLst>
      <p:ext uri="{BB962C8B-B14F-4D97-AF65-F5344CB8AC3E}">
        <p14:creationId xmlns:p14="http://schemas.microsoft.com/office/powerpoint/2010/main" val="2225336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000" y="975947"/>
            <a:ext cx="8229600" cy="656374"/>
          </a:xfrm>
        </p:spPr>
        <p:txBody>
          <a:bodyPr/>
          <a:lstStyle/>
          <a:p>
            <a:r>
              <a:rPr lang="fi-FI" dirty="0" smtClean="0"/>
              <a:t>KomPAssi ICT projekti</a:t>
            </a:r>
            <a:endParaRPr lang="fi-FI" dirty="0"/>
          </a:p>
        </p:txBody>
      </p:sp>
      <p:sp>
        <p:nvSpPr>
          <p:cNvPr id="3" name="Sisällön paikkamerkki 2"/>
          <p:cNvSpPr>
            <a:spLocks noGrp="1"/>
          </p:cNvSpPr>
          <p:nvPr>
            <p:ph idx="1"/>
          </p:nvPr>
        </p:nvSpPr>
        <p:spPr>
          <a:xfrm>
            <a:off x="457200" y="1683820"/>
            <a:ext cx="8229600" cy="4244486"/>
          </a:xfrm>
        </p:spPr>
        <p:txBody>
          <a:bodyPr>
            <a:normAutofit fontScale="40000" lnSpcReduction="20000"/>
          </a:bodyPr>
          <a:lstStyle/>
          <a:p>
            <a:pPr marL="0" indent="0">
              <a:buNone/>
            </a:pPr>
            <a:r>
              <a:rPr lang="fi-FI" sz="2100" b="1" dirty="0"/>
              <a:t>HANKKEEN IT HANKEPÄÄLLIKKÖ </a:t>
            </a:r>
            <a:r>
              <a:rPr lang="fi-FI" sz="2100" dirty="0"/>
              <a:t>: </a:t>
            </a:r>
          </a:p>
          <a:p>
            <a:r>
              <a:rPr lang="fi-FI" sz="2100" dirty="0"/>
              <a:t>Hanketason ICT suunnitelma ja aikataulu kokonaisuudesta</a:t>
            </a:r>
          </a:p>
          <a:p>
            <a:pPr lvl="0"/>
            <a:r>
              <a:rPr lang="fi-FI" sz="2100" dirty="0"/>
              <a:t>Budjetointi ja kustannusseuranta</a:t>
            </a:r>
          </a:p>
          <a:p>
            <a:pPr lvl="0"/>
            <a:r>
              <a:rPr lang="fi-FI" sz="2100" dirty="0"/>
              <a:t>Käyttöönotto, jatkokehitys ja tuotannon valmistelu</a:t>
            </a:r>
          </a:p>
          <a:p>
            <a:pPr lvl="0"/>
            <a:r>
              <a:rPr lang="fi-FI" sz="2100" dirty="0" err="1"/>
              <a:t>Siltaamissuunnitelma</a:t>
            </a:r>
            <a:endParaRPr lang="fi-FI" sz="2100" dirty="0"/>
          </a:p>
          <a:p>
            <a:pPr lvl="0"/>
            <a:r>
              <a:rPr lang="fi-FI" sz="2100" dirty="0"/>
              <a:t>Kokonaistoimituksen hallinta ja yhteistyö</a:t>
            </a:r>
          </a:p>
          <a:p>
            <a:pPr lvl="0"/>
            <a:r>
              <a:rPr lang="fi-FI" sz="2100" dirty="0"/>
              <a:t>Maakunta- ja kuntayhteistyö</a:t>
            </a:r>
          </a:p>
          <a:p>
            <a:r>
              <a:rPr lang="fi-FI" sz="2100" dirty="0"/>
              <a:t>Yhteistyö omaishoitaja- ja palveluohjauksen tiimeihin</a:t>
            </a:r>
          </a:p>
          <a:p>
            <a:endParaRPr lang="fi-FI" dirty="0"/>
          </a:p>
          <a:p>
            <a:pPr marL="0" indent="0">
              <a:buNone/>
            </a:pPr>
            <a:r>
              <a:rPr lang="fi-FI" sz="2100" b="1" dirty="0"/>
              <a:t>IT PROJEKTIPÄÄLLIKKÖ</a:t>
            </a:r>
            <a:r>
              <a:rPr lang="fi-FI" sz="2100" dirty="0"/>
              <a:t>:</a:t>
            </a:r>
          </a:p>
          <a:p>
            <a:pPr lvl="0"/>
            <a:r>
              <a:rPr lang="fi-FI" sz="2100" dirty="0"/>
              <a:t>Toteutuksen tuoteomistaja </a:t>
            </a:r>
          </a:p>
          <a:p>
            <a:pPr lvl="0"/>
            <a:r>
              <a:rPr lang="fi-FI" sz="2100" dirty="0"/>
              <a:t>ICT Tuotteen kehitysjono (Back </a:t>
            </a:r>
            <a:r>
              <a:rPr lang="fi-FI" sz="2100" dirty="0" err="1"/>
              <a:t>Log</a:t>
            </a:r>
            <a:r>
              <a:rPr lang="fi-FI" sz="2100" dirty="0"/>
              <a:t>)</a:t>
            </a:r>
          </a:p>
          <a:p>
            <a:pPr lvl="1"/>
            <a:r>
              <a:rPr lang="fi-FI" sz="2100" dirty="0"/>
              <a:t>kiireellinen</a:t>
            </a:r>
          </a:p>
          <a:p>
            <a:pPr lvl="1"/>
            <a:r>
              <a:rPr lang="fi-FI" sz="2100" dirty="0"/>
              <a:t>omaishoito</a:t>
            </a:r>
          </a:p>
          <a:p>
            <a:pPr lvl="1"/>
            <a:r>
              <a:rPr lang="fi-FI" sz="2100" dirty="0"/>
              <a:t>Palvelu</a:t>
            </a:r>
          </a:p>
          <a:p>
            <a:pPr lvl="1"/>
            <a:endParaRPr lang="fi-FI" dirty="0"/>
          </a:p>
          <a:p>
            <a:pPr marL="0" indent="0">
              <a:buNone/>
            </a:pPr>
            <a:r>
              <a:rPr lang="fi-FI" sz="2100" b="1" dirty="0"/>
              <a:t>TEKNINEN ARKKITEHTI</a:t>
            </a:r>
            <a:r>
              <a:rPr lang="fi-FI" sz="2100" dirty="0"/>
              <a:t>:</a:t>
            </a:r>
          </a:p>
          <a:p>
            <a:r>
              <a:rPr lang="fi-FI" sz="2100" dirty="0"/>
              <a:t>Teknisen toteutuksen aikataulutus</a:t>
            </a:r>
          </a:p>
          <a:p>
            <a:pPr lvl="0"/>
            <a:r>
              <a:rPr lang="fi-FI" sz="2100" dirty="0"/>
              <a:t>Integraatiot järjestelmiin</a:t>
            </a:r>
          </a:p>
          <a:p>
            <a:pPr lvl="0"/>
            <a:r>
              <a:rPr lang="fi-FI" sz="2100" dirty="0"/>
              <a:t>Kehitysjaksot (sprintit) / </a:t>
            </a:r>
            <a:r>
              <a:rPr lang="fi-FI" sz="2100" dirty="0" err="1"/>
              <a:t>Scrum</a:t>
            </a:r>
            <a:r>
              <a:rPr lang="fi-FI" sz="2100" dirty="0"/>
              <a:t> tiimi (tuoteomistaja, </a:t>
            </a:r>
            <a:r>
              <a:rPr lang="fi-FI" sz="2100" dirty="0" err="1"/>
              <a:t>scrum</a:t>
            </a:r>
            <a:r>
              <a:rPr lang="fi-FI" sz="2100" dirty="0"/>
              <a:t> </a:t>
            </a:r>
            <a:r>
              <a:rPr lang="fi-FI" sz="2100" dirty="0" err="1"/>
              <a:t>master</a:t>
            </a:r>
            <a:r>
              <a:rPr lang="fi-FI" sz="2100" dirty="0"/>
              <a:t> ja kehitystiimi)</a:t>
            </a:r>
          </a:p>
          <a:p>
            <a:pPr lvl="0"/>
            <a:endParaRPr lang="fi-FI" dirty="0"/>
          </a:p>
          <a:p>
            <a:pPr marL="0" indent="0">
              <a:buNone/>
            </a:pPr>
            <a:r>
              <a:rPr lang="fi-FI" sz="2100" b="1" dirty="0"/>
              <a:t>KOKONAISTOIMITUS, IT PROJEKTIPÄÄLLIKKÖ</a:t>
            </a:r>
          </a:p>
          <a:p>
            <a:pPr marL="0" indent="0">
              <a:buNone/>
            </a:pPr>
            <a:r>
              <a:rPr lang="fi-FI" sz="2175" dirty="0"/>
              <a:t>Kokonaistoimitussuunnittelun ja toimittajien suunnitelmien koordinointi. </a:t>
            </a:r>
          </a:p>
          <a:p>
            <a:pPr marL="0" indent="0">
              <a:buNone/>
            </a:pPr>
            <a:r>
              <a:rPr lang="fi-FI" sz="2175" dirty="0">
                <a:sym typeface="Wingdings" panose="05000000000000000000" pitchFamily="2" charset="2"/>
              </a:rPr>
              <a:t>Tehtävä sisältää seuraavat pääkohdat:</a:t>
            </a:r>
            <a:endParaRPr lang="fi-FI" sz="2175" dirty="0">
              <a:solidFill>
                <a:srgbClr val="FF0000"/>
              </a:solidFill>
              <a:sym typeface="Wingdings" panose="05000000000000000000" pitchFamily="2" charset="2"/>
            </a:endParaRPr>
          </a:p>
          <a:p>
            <a:r>
              <a:rPr lang="fi-FI" sz="2100" dirty="0"/>
              <a:t>Projektipäällikkötehtävät</a:t>
            </a:r>
          </a:p>
          <a:p>
            <a:r>
              <a:rPr lang="fi-FI" sz="2100" dirty="0"/>
              <a:t>käyttäjänhallinta ja tunnukset</a:t>
            </a:r>
          </a:p>
          <a:p>
            <a:r>
              <a:rPr lang="fi-FI" sz="2100" dirty="0" err="1"/>
              <a:t>ServiceDesk</a:t>
            </a:r>
            <a:r>
              <a:rPr lang="fi-FI" sz="2100" dirty="0"/>
              <a:t>, tuettava kaikkia kuntia, kaikkia järjestelmiä</a:t>
            </a:r>
          </a:p>
          <a:p>
            <a:r>
              <a:rPr lang="fi-FI" sz="2100" dirty="0"/>
              <a:t>Yleisten tietojen rekisteri-palvelun hallinta (infra ja toimittajahallinta) </a:t>
            </a:r>
            <a:endParaRPr lang="fi-FI" sz="2100" dirty="0">
              <a:solidFill>
                <a:srgbClr val="FF0000"/>
              </a:solidFill>
            </a:endParaRPr>
          </a:p>
          <a:p>
            <a:r>
              <a:rPr lang="fi-FI" sz="2100" dirty="0"/>
              <a:t>Kompassin ATSOR-järjestelmän integrointi Serena Business </a:t>
            </a:r>
            <a:r>
              <a:rPr lang="fi-FI" sz="2100" dirty="0" err="1"/>
              <a:t>Manager</a:t>
            </a:r>
            <a:r>
              <a:rPr lang="fi-FI" sz="2100" dirty="0"/>
              <a:t> –</a:t>
            </a:r>
          </a:p>
          <a:p>
            <a:pPr marL="0" indent="0">
              <a:buNone/>
            </a:pPr>
            <a:r>
              <a:rPr lang="fi-FI" sz="2100" dirty="0"/>
              <a:t>            palveluun (toimittajahallinta)</a:t>
            </a:r>
            <a:endParaRPr lang="fi-FI" sz="2100" dirty="0">
              <a:solidFill>
                <a:srgbClr val="FF0000"/>
              </a:solidFill>
            </a:endParaRPr>
          </a:p>
          <a:p>
            <a:r>
              <a:rPr lang="fi-FI" sz="2100" dirty="0"/>
              <a:t>asiakasneuvonta.fi –verkkosivun jatkuva palvelu</a:t>
            </a:r>
            <a:endParaRPr lang="fi-FI" sz="2100" dirty="0">
              <a:solidFill>
                <a:srgbClr val="FF0000"/>
              </a:solidFill>
            </a:endParaRPr>
          </a:p>
        </p:txBody>
      </p:sp>
      <p:grpSp>
        <p:nvGrpSpPr>
          <p:cNvPr id="5" name="Ryhmä 4"/>
          <p:cNvGrpSpPr/>
          <p:nvPr/>
        </p:nvGrpSpPr>
        <p:grpSpPr>
          <a:xfrm>
            <a:off x="4395859" y="1514071"/>
            <a:ext cx="4617731" cy="3622183"/>
            <a:chOff x="0" y="0"/>
            <a:chExt cx="6309360" cy="4823460"/>
          </a:xfrm>
        </p:grpSpPr>
        <p:sp>
          <p:nvSpPr>
            <p:cNvPr id="6" name="Ellipsi 5"/>
            <p:cNvSpPr/>
            <p:nvPr/>
          </p:nvSpPr>
          <p:spPr>
            <a:xfrm>
              <a:off x="0" y="0"/>
              <a:ext cx="6309360" cy="4823460"/>
            </a:xfrm>
            <a:prstGeom prst="ellipse">
              <a:avLst/>
            </a:prstGeom>
            <a:solidFill>
              <a:schemeClr val="tx2">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fi-FI" sz="1050" b="1" dirty="0">
                  <a:solidFill>
                    <a:srgbClr val="000000"/>
                  </a:solidFill>
                  <a:effectLst>
                    <a:outerShdw blurRad="38100" dist="19050" dir="2700000" algn="tl">
                      <a:srgbClr val="484A4B">
                        <a:alpha val="40000"/>
                      </a:srgbClr>
                    </a:outerShdw>
                  </a:effectLst>
                  <a:ea typeface="Calibri" panose="020F0502020204030204" pitchFamily="34" charset="0"/>
                  <a:cs typeface="Calibri" panose="020F0502020204030204" pitchFamily="34" charset="0"/>
                </a:rPr>
                <a:t> </a:t>
              </a:r>
              <a:endParaRPr lang="fi-FI" sz="825" dirty="0">
                <a:solidFill>
                  <a:srgbClr val="FFFFFF"/>
                </a:solidFill>
                <a:ea typeface="Calibri" panose="020F0502020204030204" pitchFamily="34" charset="0"/>
                <a:cs typeface="Calibri" panose="020F0502020204030204" pitchFamily="34" charset="0"/>
              </a:endParaRPr>
            </a:p>
            <a:p>
              <a:pPr algn="ctr"/>
              <a:r>
                <a:rPr lang="fi-FI" sz="1050" b="1" dirty="0">
                  <a:solidFill>
                    <a:srgbClr val="000000"/>
                  </a:solidFill>
                  <a:effectLst>
                    <a:outerShdw blurRad="38100" dist="19050" dir="2700000" algn="tl">
                      <a:srgbClr val="484A4B">
                        <a:alpha val="40000"/>
                      </a:srgbClr>
                    </a:outerShdw>
                  </a:effectLst>
                  <a:ea typeface="Calibri" panose="020F0502020204030204" pitchFamily="34" charset="0"/>
                  <a:cs typeface="Calibri" panose="020F0502020204030204" pitchFamily="34" charset="0"/>
                </a:rPr>
                <a:t>KomPAssi-tiimi / Hankejohtaja</a:t>
              </a:r>
              <a:endParaRPr lang="fi-FI" sz="825" dirty="0">
                <a:solidFill>
                  <a:srgbClr val="FFFFFF"/>
                </a:solidFill>
                <a:ea typeface="Calibri" panose="020F0502020204030204" pitchFamily="34" charset="0"/>
                <a:cs typeface="Calibri" panose="020F0502020204030204" pitchFamily="34" charset="0"/>
              </a:endParaRPr>
            </a:p>
            <a:p>
              <a:pPr algn="ctr"/>
              <a:r>
                <a:rPr lang="fi-FI" sz="900" dirty="0">
                  <a:solidFill>
                    <a:srgbClr val="000000"/>
                  </a:solidFill>
                  <a:effectLst>
                    <a:outerShdw blurRad="38100" dist="19050" dir="2700000" algn="tl">
                      <a:srgbClr val="484A4B">
                        <a:alpha val="40000"/>
                      </a:srgbClr>
                    </a:outerShdw>
                  </a:effectLst>
                  <a:ea typeface="Calibri" panose="020F0502020204030204" pitchFamily="34" charset="0"/>
                  <a:cs typeface="Calibri" panose="020F0502020204030204" pitchFamily="34" charset="0"/>
                </a:rPr>
                <a:t>IT-hankepäällikkö</a:t>
              </a:r>
              <a:endParaRPr lang="fi-FI" sz="825" dirty="0">
                <a:solidFill>
                  <a:srgbClr val="FFFFFF"/>
                </a:solidFill>
                <a:ea typeface="Calibri" panose="020F0502020204030204" pitchFamily="34" charset="0"/>
                <a:cs typeface="Calibri" panose="020F0502020204030204" pitchFamily="34" charset="0"/>
              </a:endParaRPr>
            </a:p>
          </p:txBody>
        </p:sp>
        <p:sp>
          <p:nvSpPr>
            <p:cNvPr id="7" name="Ellipsi 6"/>
            <p:cNvSpPr/>
            <p:nvPr/>
          </p:nvSpPr>
          <p:spPr>
            <a:xfrm>
              <a:off x="2286000" y="68580"/>
              <a:ext cx="1943100" cy="111252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fi-FI" sz="825" dirty="0" err="1">
                  <a:solidFill>
                    <a:srgbClr val="FFFFFF"/>
                  </a:solidFill>
                  <a:ea typeface="Calibri" panose="020F0502020204030204" pitchFamily="34" charset="0"/>
                  <a:cs typeface="Calibri" panose="020F0502020204030204" pitchFamily="34" charset="0"/>
                </a:rPr>
                <a:t>KomPAssin</a:t>
              </a:r>
              <a:r>
                <a:rPr lang="fi-FI" sz="825" dirty="0">
                  <a:solidFill>
                    <a:srgbClr val="FFFFFF"/>
                  </a:solidFill>
                  <a:ea typeface="Calibri" panose="020F0502020204030204" pitchFamily="34" charset="0"/>
                  <a:cs typeface="Calibri" panose="020F0502020204030204" pitchFamily="34" charset="0"/>
                </a:rPr>
                <a:t> tiimipalaverit ja toteutuksen priorisointi</a:t>
              </a:r>
            </a:p>
          </p:txBody>
        </p:sp>
        <p:sp>
          <p:nvSpPr>
            <p:cNvPr id="8" name="Ellipsi 7"/>
            <p:cNvSpPr/>
            <p:nvPr/>
          </p:nvSpPr>
          <p:spPr>
            <a:xfrm>
              <a:off x="358140" y="1059180"/>
              <a:ext cx="2237120" cy="111252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fi-FI" sz="750" dirty="0">
                  <a:solidFill>
                    <a:srgbClr val="FFFFFF"/>
                  </a:solidFill>
                  <a:ea typeface="Calibri" panose="020F0502020204030204" pitchFamily="34" charset="0"/>
                  <a:cs typeface="Calibri" panose="020F0502020204030204" pitchFamily="34" charset="0"/>
                </a:rPr>
                <a:t>Päivittäinen kommunikointi + priorisointi </a:t>
              </a:r>
              <a:r>
                <a:rPr lang="fi-FI" sz="750" dirty="0" err="1">
                  <a:solidFill>
                    <a:srgbClr val="FFFFFF"/>
                  </a:solidFill>
                  <a:ea typeface="Calibri" panose="020F0502020204030204" pitchFamily="34" charset="0"/>
                  <a:cs typeface="Calibri" panose="020F0502020204030204" pitchFamily="34" charset="0"/>
                </a:rPr>
                <a:t>scrum</a:t>
              </a:r>
              <a:r>
                <a:rPr lang="fi-FI" sz="750" dirty="0">
                  <a:solidFill>
                    <a:srgbClr val="FFFFFF"/>
                  </a:solidFill>
                  <a:ea typeface="Calibri" panose="020F0502020204030204" pitchFamily="34" charset="0"/>
                  <a:cs typeface="Calibri" panose="020F0502020204030204" pitchFamily="34" charset="0"/>
                </a:rPr>
                <a:t> tiimiin (</a:t>
              </a:r>
              <a:r>
                <a:rPr lang="fi-FI" sz="750" dirty="0" err="1">
                  <a:solidFill>
                    <a:srgbClr val="FFFFFF"/>
                  </a:solidFill>
                  <a:ea typeface="Calibri" panose="020F0502020204030204" pitchFamily="34" charset="0"/>
                  <a:cs typeface="Calibri" panose="020F0502020204030204" pitchFamily="34" charset="0"/>
                </a:rPr>
                <a:t>tuoteomistaja+tekninen</a:t>
              </a:r>
              <a:r>
                <a:rPr lang="fi-FI" sz="750" dirty="0">
                  <a:solidFill>
                    <a:srgbClr val="FFFFFF"/>
                  </a:solidFill>
                  <a:ea typeface="Calibri" panose="020F0502020204030204" pitchFamily="34" charset="0"/>
                  <a:cs typeface="Calibri" panose="020F0502020204030204" pitchFamily="34" charset="0"/>
                </a:rPr>
                <a:t> arkkitehti)</a:t>
              </a:r>
            </a:p>
          </p:txBody>
        </p:sp>
        <p:sp>
          <p:nvSpPr>
            <p:cNvPr id="9" name="Ellipsi 8"/>
            <p:cNvSpPr/>
            <p:nvPr/>
          </p:nvSpPr>
          <p:spPr>
            <a:xfrm>
              <a:off x="1264920" y="3005485"/>
              <a:ext cx="3977640" cy="164592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fi-FI" sz="825" dirty="0" err="1">
                  <a:solidFill>
                    <a:srgbClr val="FFFFFF"/>
                  </a:solidFill>
                  <a:ea typeface="Calibri" panose="020F0502020204030204" pitchFamily="34" charset="0"/>
                  <a:cs typeface="Calibri" panose="020F0502020204030204" pitchFamily="34" charset="0"/>
                </a:rPr>
                <a:t>Scrum</a:t>
              </a:r>
              <a:r>
                <a:rPr lang="fi-FI" sz="825" dirty="0">
                  <a:solidFill>
                    <a:srgbClr val="FFFFFF"/>
                  </a:solidFill>
                  <a:ea typeface="Calibri" panose="020F0502020204030204" pitchFamily="34" charset="0"/>
                  <a:cs typeface="Calibri" panose="020F0502020204030204" pitchFamily="34" charset="0"/>
                </a:rPr>
                <a:t> tiimi ja </a:t>
              </a:r>
              <a:r>
                <a:rPr lang="fi-FI" sz="825" dirty="0" err="1">
                  <a:solidFill>
                    <a:srgbClr val="FFFFFF"/>
                  </a:solidFill>
                  <a:ea typeface="Calibri" panose="020F0502020204030204" pitchFamily="34" charset="0"/>
                  <a:cs typeface="Calibri" panose="020F0502020204030204" pitchFamily="34" charset="0"/>
                </a:rPr>
                <a:t>sprint</a:t>
              </a:r>
              <a:r>
                <a:rPr lang="fi-FI" sz="825" dirty="0">
                  <a:solidFill>
                    <a:srgbClr val="FFFFFF"/>
                  </a:solidFill>
                  <a:ea typeface="Calibri" panose="020F0502020204030204" pitchFamily="34" charset="0"/>
                  <a:cs typeface="Calibri" panose="020F0502020204030204" pitchFamily="34" charset="0"/>
                </a:rPr>
                <a:t> </a:t>
              </a:r>
              <a:r>
                <a:rPr lang="fi-FI" sz="825" dirty="0" err="1">
                  <a:solidFill>
                    <a:srgbClr val="FFFFFF"/>
                  </a:solidFill>
                  <a:ea typeface="Calibri" panose="020F0502020204030204" pitchFamily="34" charset="0"/>
                  <a:cs typeface="Calibri" panose="020F0502020204030204" pitchFamily="34" charset="0"/>
                </a:rPr>
                <a:t>backlogin</a:t>
              </a:r>
              <a:r>
                <a:rPr lang="fi-FI" sz="825" dirty="0">
                  <a:solidFill>
                    <a:srgbClr val="FFFFFF"/>
                  </a:solidFill>
                  <a:ea typeface="Calibri" panose="020F0502020204030204" pitchFamily="34" charset="0"/>
                  <a:cs typeface="Calibri" panose="020F0502020204030204" pitchFamily="34" charset="0"/>
                </a:rPr>
                <a:t> hallinta / </a:t>
              </a:r>
              <a:r>
                <a:rPr lang="fi-FI" sz="825" dirty="0" err="1">
                  <a:solidFill>
                    <a:srgbClr val="FFFFFF"/>
                  </a:solidFill>
                  <a:ea typeface="Calibri" panose="020F0502020204030204" pitchFamily="34" charset="0"/>
                  <a:cs typeface="Calibri" panose="020F0502020204030204" pitchFamily="34" charset="0"/>
                </a:rPr>
                <a:t>Tuoteomistaja+Tekninen</a:t>
              </a:r>
              <a:r>
                <a:rPr lang="fi-FI" sz="825" dirty="0">
                  <a:solidFill>
                    <a:srgbClr val="FFFFFF"/>
                  </a:solidFill>
                  <a:ea typeface="Calibri" panose="020F0502020204030204" pitchFamily="34" charset="0"/>
                  <a:cs typeface="Calibri" panose="020F0502020204030204" pitchFamily="34" charset="0"/>
                </a:rPr>
                <a:t> </a:t>
              </a:r>
              <a:r>
                <a:rPr lang="fi-FI" sz="825" dirty="0" err="1">
                  <a:solidFill>
                    <a:srgbClr val="FFFFFF"/>
                  </a:solidFill>
                  <a:ea typeface="Calibri" panose="020F0502020204030204" pitchFamily="34" charset="0"/>
                  <a:cs typeface="Calibri" panose="020F0502020204030204" pitchFamily="34" charset="0"/>
                </a:rPr>
                <a:t>arkkitehti+Kokonaistoimitus</a:t>
              </a:r>
              <a:r>
                <a:rPr lang="fi-FI" sz="825" dirty="0">
                  <a:solidFill>
                    <a:srgbClr val="FFFFFF"/>
                  </a:solidFill>
                  <a:ea typeface="Calibri" panose="020F0502020204030204" pitchFamily="34" charset="0"/>
                  <a:cs typeface="Calibri" panose="020F0502020204030204" pitchFamily="34" charset="0"/>
                </a:rPr>
                <a:t>, IT projektipäällikkö</a:t>
              </a:r>
            </a:p>
          </p:txBody>
        </p:sp>
        <p:sp>
          <p:nvSpPr>
            <p:cNvPr id="10" name="Ellipsi 9"/>
            <p:cNvSpPr/>
            <p:nvPr/>
          </p:nvSpPr>
          <p:spPr>
            <a:xfrm>
              <a:off x="3688463" y="1013460"/>
              <a:ext cx="2258214" cy="111252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fi-FI" sz="750" dirty="0">
                  <a:solidFill>
                    <a:srgbClr val="FFFFFF"/>
                  </a:solidFill>
                  <a:ea typeface="Calibri" panose="020F0502020204030204" pitchFamily="34" charset="0"/>
                  <a:cs typeface="Calibri" panose="020F0502020204030204" pitchFamily="34" charset="0"/>
                </a:rPr>
                <a:t>Päivittäinen kommunikointi + priorisointi </a:t>
              </a:r>
              <a:r>
                <a:rPr lang="fi-FI" sz="750" dirty="0" err="1">
                  <a:solidFill>
                    <a:srgbClr val="FFFFFF"/>
                  </a:solidFill>
                  <a:ea typeface="Calibri" panose="020F0502020204030204" pitchFamily="34" charset="0"/>
                  <a:cs typeface="Calibri" panose="020F0502020204030204" pitchFamily="34" charset="0"/>
                </a:rPr>
                <a:t>scrum</a:t>
              </a:r>
              <a:r>
                <a:rPr lang="fi-FI" sz="750" dirty="0">
                  <a:solidFill>
                    <a:srgbClr val="FFFFFF"/>
                  </a:solidFill>
                  <a:ea typeface="Calibri" panose="020F0502020204030204" pitchFamily="34" charset="0"/>
                  <a:cs typeface="Calibri" panose="020F0502020204030204" pitchFamily="34" charset="0"/>
                </a:rPr>
                <a:t> tiimiin (</a:t>
              </a:r>
              <a:r>
                <a:rPr lang="fi-FI" sz="750" dirty="0" err="1">
                  <a:solidFill>
                    <a:srgbClr val="FFFFFF"/>
                  </a:solidFill>
                  <a:ea typeface="Calibri" panose="020F0502020204030204" pitchFamily="34" charset="0"/>
                  <a:cs typeface="Calibri" panose="020F0502020204030204" pitchFamily="34" charset="0"/>
                </a:rPr>
                <a:t>tuoteomistaja+tekninen</a:t>
              </a:r>
              <a:r>
                <a:rPr lang="fi-FI" sz="750" dirty="0">
                  <a:solidFill>
                    <a:srgbClr val="FFFFFF"/>
                  </a:solidFill>
                  <a:ea typeface="Calibri" panose="020F0502020204030204" pitchFamily="34" charset="0"/>
                  <a:cs typeface="Calibri" panose="020F0502020204030204" pitchFamily="34" charset="0"/>
                </a:rPr>
                <a:t> arkkitehti</a:t>
              </a:r>
            </a:p>
          </p:txBody>
        </p:sp>
        <p:cxnSp>
          <p:nvCxnSpPr>
            <p:cNvPr id="11" name="Suora nuoliyhdysviiva 10"/>
            <p:cNvCxnSpPr/>
            <p:nvPr/>
          </p:nvCxnSpPr>
          <p:spPr>
            <a:xfrm>
              <a:off x="830580" y="2179320"/>
              <a:ext cx="456565" cy="1280160"/>
            </a:xfrm>
            <a:prstGeom prst="straightConnector1">
              <a:avLst/>
            </a:prstGeom>
            <a:ln w="508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p:cNvCxnSpPr/>
            <p:nvPr/>
          </p:nvCxnSpPr>
          <p:spPr>
            <a:xfrm flipH="1">
              <a:off x="5234940" y="2049780"/>
              <a:ext cx="335280" cy="1356360"/>
            </a:xfrm>
            <a:prstGeom prst="straightConnector1">
              <a:avLst/>
            </a:prstGeom>
            <a:ln w="50800">
              <a:solidFill>
                <a:srgbClr val="4472C4"/>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uora nuoliyhdysviiva 12"/>
            <p:cNvCxnSpPr/>
            <p:nvPr/>
          </p:nvCxnSpPr>
          <p:spPr>
            <a:xfrm>
              <a:off x="4305300" y="487680"/>
              <a:ext cx="716280" cy="441960"/>
            </a:xfrm>
            <a:prstGeom prst="straightConnector1">
              <a:avLst/>
            </a:prstGeom>
            <a:ln w="50800">
              <a:solidFill>
                <a:srgbClr val="4472C4"/>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uora nuoliyhdysviiva 13"/>
            <p:cNvCxnSpPr/>
            <p:nvPr/>
          </p:nvCxnSpPr>
          <p:spPr>
            <a:xfrm flipV="1">
              <a:off x="1432560" y="403860"/>
              <a:ext cx="769620" cy="510540"/>
            </a:xfrm>
            <a:prstGeom prst="straightConnector1">
              <a:avLst/>
            </a:prstGeom>
            <a:ln w="50800">
              <a:solidFill>
                <a:srgbClr val="4472C4"/>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10133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LAPE-sisältösivut">
  <a:themeElements>
    <a:clrScheme name="I&amp;O">
      <a:dk1>
        <a:srgbClr val="000000"/>
      </a:dk1>
      <a:lt1>
        <a:srgbClr val="FFFFFF"/>
      </a:lt1>
      <a:dk2>
        <a:srgbClr val="44546A"/>
      </a:dk2>
      <a:lt2>
        <a:srgbClr val="E7E6E6"/>
      </a:lt2>
      <a:accent1>
        <a:srgbClr val="008C95"/>
      </a:accent1>
      <a:accent2>
        <a:srgbClr val="797979"/>
      </a:accent2>
      <a:accent3>
        <a:srgbClr val="FEFFFF"/>
      </a:accent3>
      <a:accent4>
        <a:srgbClr val="008C95"/>
      </a:accent4>
      <a:accent5>
        <a:srgbClr val="797979"/>
      </a:accent5>
      <a:accent6>
        <a:srgbClr val="FEFFFF"/>
      </a:accent6>
      <a:hlink>
        <a:srgbClr val="008C95"/>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ema">
  <a:themeElements>
    <a:clrScheme name="Sosiaali- ja terveysministeriö">
      <a:dk1>
        <a:srgbClr val="484A4B"/>
      </a:dk1>
      <a:lt1>
        <a:srgbClr val="FFFFFF"/>
      </a:lt1>
      <a:dk2>
        <a:srgbClr val="484A4B"/>
      </a:dk2>
      <a:lt2>
        <a:srgbClr val="DEDFE0"/>
      </a:lt2>
      <a:accent1>
        <a:srgbClr val="F0AB00"/>
      </a:accent1>
      <a:accent2>
        <a:srgbClr val="E98300"/>
      </a:accent2>
      <a:accent3>
        <a:srgbClr val="B4B6B7"/>
      </a:accent3>
      <a:accent4>
        <a:srgbClr val="525355"/>
      </a:accent4>
      <a:accent5>
        <a:srgbClr val="FBEA94"/>
      </a:accent5>
      <a:accent6>
        <a:srgbClr val="009AA6"/>
      </a:accent6>
      <a:hlink>
        <a:srgbClr val="009AA6"/>
      </a:hlink>
      <a:folHlink>
        <a:srgbClr val="D3760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LAPE">
  <a:themeElements>
    <a:clrScheme name="I&amp;O">
      <a:dk1>
        <a:srgbClr val="000000"/>
      </a:dk1>
      <a:lt1>
        <a:srgbClr val="FFFFFF"/>
      </a:lt1>
      <a:dk2>
        <a:srgbClr val="44546A"/>
      </a:dk2>
      <a:lt2>
        <a:srgbClr val="E7E6E6"/>
      </a:lt2>
      <a:accent1>
        <a:srgbClr val="008C95"/>
      </a:accent1>
      <a:accent2>
        <a:srgbClr val="797979"/>
      </a:accent2>
      <a:accent3>
        <a:srgbClr val="FEFFFF"/>
      </a:accent3>
      <a:accent4>
        <a:srgbClr val="008C95"/>
      </a:accent4>
      <a:accent5>
        <a:srgbClr val="797979"/>
      </a:accent5>
      <a:accent6>
        <a:srgbClr val="FEFFFF"/>
      </a:accent6>
      <a:hlink>
        <a:srgbClr val="008C95"/>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ema">
  <a:themeElements>
    <a:clrScheme name="Sosiaali- ja terveysministeriö">
      <a:dk1>
        <a:srgbClr val="484A4B"/>
      </a:dk1>
      <a:lt1>
        <a:srgbClr val="FFFFFF"/>
      </a:lt1>
      <a:dk2>
        <a:srgbClr val="484A4B"/>
      </a:dk2>
      <a:lt2>
        <a:srgbClr val="DEDFE0"/>
      </a:lt2>
      <a:accent1>
        <a:srgbClr val="F0AB00"/>
      </a:accent1>
      <a:accent2>
        <a:srgbClr val="E98300"/>
      </a:accent2>
      <a:accent3>
        <a:srgbClr val="B4B6B7"/>
      </a:accent3>
      <a:accent4>
        <a:srgbClr val="525355"/>
      </a:accent4>
      <a:accent5>
        <a:srgbClr val="FBEA94"/>
      </a:accent5>
      <a:accent6>
        <a:srgbClr val="009AA6"/>
      </a:accent6>
      <a:hlink>
        <a:srgbClr val="009AA6"/>
      </a:hlink>
      <a:folHlink>
        <a:srgbClr val="D3760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teema">
  <a:themeElements>
    <a:clrScheme name="Sosiaali- ja terveysministeriö">
      <a:dk1>
        <a:srgbClr val="484A4B"/>
      </a:dk1>
      <a:lt1>
        <a:srgbClr val="FFFFFF"/>
      </a:lt1>
      <a:dk2>
        <a:srgbClr val="484A4B"/>
      </a:dk2>
      <a:lt2>
        <a:srgbClr val="DEDFE0"/>
      </a:lt2>
      <a:accent1>
        <a:srgbClr val="F0AB00"/>
      </a:accent1>
      <a:accent2>
        <a:srgbClr val="E98300"/>
      </a:accent2>
      <a:accent3>
        <a:srgbClr val="B4B6B7"/>
      </a:accent3>
      <a:accent4>
        <a:srgbClr val="525355"/>
      </a:accent4>
      <a:accent5>
        <a:srgbClr val="FBEA94"/>
      </a:accent5>
      <a:accent6>
        <a:srgbClr val="009AA6"/>
      </a:accent6>
      <a:hlink>
        <a:srgbClr val="009AA6"/>
      </a:hlink>
      <a:folHlink>
        <a:srgbClr val="D3760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omPAssi_hallinnointisopimus_110417" id="{CFF62C19-3E49-4497-8AB0-2755391F1E2C}" vid="{ACFD8484-5820-40C9-914E-8C39256BDB2A}"/>
    </a:ext>
  </a:extLst>
</a:theme>
</file>

<file path=ppt/theme/theme6.xml><?xml version="1.0" encoding="utf-8"?>
<a:theme xmlns:a="http://schemas.openxmlformats.org/drawingml/2006/main" name="1_Office-teema">
  <a:themeElements>
    <a:clrScheme name="Sosiaali- ja terveysministeriö">
      <a:dk1>
        <a:srgbClr val="484A4B"/>
      </a:dk1>
      <a:lt1>
        <a:srgbClr val="FFFFFF"/>
      </a:lt1>
      <a:dk2>
        <a:srgbClr val="484A4B"/>
      </a:dk2>
      <a:lt2>
        <a:srgbClr val="DEDFE0"/>
      </a:lt2>
      <a:accent1>
        <a:srgbClr val="F0AB00"/>
      </a:accent1>
      <a:accent2>
        <a:srgbClr val="E98300"/>
      </a:accent2>
      <a:accent3>
        <a:srgbClr val="B4B6B7"/>
      </a:accent3>
      <a:accent4>
        <a:srgbClr val="525355"/>
      </a:accent4>
      <a:accent5>
        <a:srgbClr val="FBEA94"/>
      </a:accent5>
      <a:accent6>
        <a:srgbClr val="009AA6"/>
      </a:accent6>
      <a:hlink>
        <a:srgbClr val="009AA6"/>
      </a:hlink>
      <a:folHlink>
        <a:srgbClr val="D3760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omPAssi_diapohja_ tyhjä [Vain luku]" id="{AEB5E915-2C60-4CD5-A31D-0C6C0EECC199}" vid="{CEC2C2B4-52B5-4F4E-8444-284EE73091E1}"/>
    </a:ext>
  </a:extLst>
</a:theme>
</file>

<file path=ppt/theme/theme7.xml><?xml version="1.0" encoding="utf-8"?>
<a:theme xmlns:a="http://schemas.openxmlformats.org/drawingml/2006/main" name="4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LAPE">
  <a:themeElements>
    <a:clrScheme name="I&amp;O">
      <a:dk1>
        <a:srgbClr val="000000"/>
      </a:dk1>
      <a:lt1>
        <a:srgbClr val="FFFFFF"/>
      </a:lt1>
      <a:dk2>
        <a:srgbClr val="44546A"/>
      </a:dk2>
      <a:lt2>
        <a:srgbClr val="E7E6E6"/>
      </a:lt2>
      <a:accent1>
        <a:srgbClr val="008C95"/>
      </a:accent1>
      <a:accent2>
        <a:srgbClr val="797979"/>
      </a:accent2>
      <a:accent3>
        <a:srgbClr val="FEFFFF"/>
      </a:accent3>
      <a:accent4>
        <a:srgbClr val="008C95"/>
      </a:accent4>
      <a:accent5>
        <a:srgbClr val="797979"/>
      </a:accent5>
      <a:accent6>
        <a:srgbClr val="FEFFFF"/>
      </a:accent6>
      <a:hlink>
        <a:srgbClr val="008C95"/>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729C1F5980F424C98E4AA42500F75E1" ma:contentTypeVersion="1" ma:contentTypeDescription="Luo uusi asiakirja." ma:contentTypeScope="" ma:versionID="67154891fd52ec92b6d63850a8146ed1">
  <xsd:schema xmlns:xsd="http://www.w3.org/2001/XMLSchema" xmlns:xs="http://www.w3.org/2001/XMLSchema" xmlns:p="http://schemas.microsoft.com/office/2006/metadata/properties" targetNamespace="http://schemas.microsoft.com/office/2006/metadata/properties" ma:root="true" ma:fieldsID="02b294e67873253455b4d96879a329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Sisältölaji"/>
        <xsd:element ref="dc:title" minOccurs="0" maxOccurs="1" ma:index="3"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BA6452-4982-4510-A350-D17AD8ED3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5A2E42D-5E6A-4071-9ED2-63DFFD0D9C17}">
  <ds:schemaRefs>
    <ds:schemaRef ds:uri="http://schemas.microsoft.com/sharepoint/v3/contenttype/forms"/>
  </ds:schemaRefs>
</ds:datastoreItem>
</file>

<file path=customXml/itemProps3.xml><?xml version="1.0" encoding="utf-8"?>
<ds:datastoreItem xmlns:ds="http://schemas.openxmlformats.org/officeDocument/2006/customXml" ds:itemID="{5B3D5853-EF17-4BC1-802B-52258B7EA9CA}">
  <ds:schemaRefs>
    <ds:schemaRef ds:uri="http://purl.org/dc/elements/1.1/"/>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667</TotalTime>
  <Words>4374</Words>
  <Application>Microsoft Office PowerPoint</Application>
  <PresentationFormat>Näytössä katseltava diaesitys (4:3)</PresentationFormat>
  <Paragraphs>1029</Paragraphs>
  <Slides>52</Slides>
  <Notes>2</Notes>
  <HiddenSlides>0</HiddenSlides>
  <MMClips>0</MMClips>
  <ScaleCrop>false</ScaleCrop>
  <HeadingPairs>
    <vt:vector size="8" baseType="variant">
      <vt:variant>
        <vt:lpstr>Käytetyt fontit</vt:lpstr>
      </vt:variant>
      <vt:variant>
        <vt:i4>8</vt:i4>
      </vt:variant>
      <vt:variant>
        <vt:lpstr>Teema</vt:lpstr>
      </vt:variant>
      <vt:variant>
        <vt:i4>9</vt:i4>
      </vt:variant>
      <vt:variant>
        <vt:lpstr>Upotetut OLE-palvelimet</vt:lpstr>
      </vt:variant>
      <vt:variant>
        <vt:i4>2</vt:i4>
      </vt:variant>
      <vt:variant>
        <vt:lpstr>Dian otsikot</vt:lpstr>
      </vt:variant>
      <vt:variant>
        <vt:i4>52</vt:i4>
      </vt:variant>
    </vt:vector>
  </HeadingPairs>
  <TitlesOfParts>
    <vt:vector size="71" baseType="lpstr">
      <vt:lpstr>Arial</vt:lpstr>
      <vt:lpstr>Calibri</vt:lpstr>
      <vt:lpstr>Calibri Light</vt:lpstr>
      <vt:lpstr>Courier New</vt:lpstr>
      <vt:lpstr>Eras Bold ITC</vt:lpstr>
      <vt:lpstr>Lucida Grande</vt:lpstr>
      <vt:lpstr>Myriad Pro</vt:lpstr>
      <vt:lpstr>Wingdings</vt:lpstr>
      <vt:lpstr>3_LAPE-sisältösivut</vt:lpstr>
      <vt:lpstr>2_Office-teema</vt:lpstr>
      <vt:lpstr>3_LAPE</vt:lpstr>
      <vt:lpstr>3_Office-teema</vt:lpstr>
      <vt:lpstr>7_Office-teema</vt:lpstr>
      <vt:lpstr>1_Office-teema</vt:lpstr>
      <vt:lpstr>4_Office-teema</vt:lpstr>
      <vt:lpstr>LAPE</vt:lpstr>
      <vt:lpstr>5_Office-teema</vt:lpstr>
      <vt:lpstr>think-cell Slide</vt:lpstr>
      <vt:lpstr>Laskentataulukko</vt:lpstr>
      <vt:lpstr> KomPAssi – hanke: Keskitetty iäkkäiden neuvonta- ja palveluohjaus Varsinais-Suomen maakunnassa  Palveluohjausprojekti Omaishoidon projekti  ICT projekti   Johanna Ritvanen, hankejohtaja KomPAssi hanke </vt:lpstr>
      <vt:lpstr>Sisällys:</vt:lpstr>
      <vt:lpstr>          KomPAssi- hankkeen perustiedot:  Osa kärkihanketta: ”Kehitetään ikäihmisten kotihoitoa ja vahvistetaan kaikenikäisten omaishoitoa 2016 – 2018”</vt:lpstr>
      <vt:lpstr>Hankkeen laajuus:  Hankkeeseen osallistuivat</vt:lpstr>
      <vt:lpstr>KomPAssi- keskeiset kehittämiskohteet ja tavoitteet</vt:lpstr>
      <vt:lpstr>Hankkeeseen hankeorganisaatio</vt:lpstr>
      <vt:lpstr>PowerPoint-esitys</vt:lpstr>
      <vt:lpstr>PowerPoint-esitys</vt:lpstr>
      <vt:lpstr>KomPAssi ICT projekti</vt:lpstr>
      <vt:lpstr>KomPAssi ICT projektiorganisaatio</vt:lpstr>
      <vt:lpstr>KomPAssi- hankkeen kehittämis- ja työmenetelmät sekä eteneminen Varsinais-Suomen maakunnassa</vt:lpstr>
      <vt:lpstr>Kokeiluissa nykytiloista kohti yhtenäisiä käytäntöjä ja yhtenäisen maakunnallisen tavoitetilaa ja toimintamallia</vt:lpstr>
      <vt:lpstr>Aikataulu ja menetelmät projektien etenemiseen</vt:lpstr>
      <vt:lpstr>PowerPoint-esitys</vt:lpstr>
      <vt:lpstr>Osallistamisen tavat</vt:lpstr>
      <vt:lpstr>KomPAssi- hankkeen ja kokeilujen tulokset </vt:lpstr>
      <vt:lpstr>KESKEISIN TULOS:  KomPAssi: maakunnallinen, organisaatiosta riippumaton, keskitetty asiakas- ja palveluohjaus sekä digitaaliset palvelut ja sähköinen alusta</vt:lpstr>
      <vt:lpstr>PowerPoint-esitys</vt:lpstr>
      <vt:lpstr>PowerPoint-esitys</vt:lpstr>
      <vt:lpstr>1. Keskitetty asiakas- ja palveluohjaus, palvelutarpeen arviointi  </vt:lpstr>
      <vt:lpstr>PowerPoint-esitys</vt:lpstr>
      <vt:lpstr>Asiakasneuvonta ja –ohjaus  </vt:lpstr>
      <vt:lpstr>Sosiaalihuollon asiakkuus; asiakkaan tunnistaminen</vt:lpstr>
      <vt:lpstr>Keskitetty palvelutarpeen arviointi </vt:lpstr>
      <vt:lpstr>KomPAssi mallin tuloksia (8/2018): </vt:lpstr>
      <vt:lpstr>Minkä vuoksi otettu yhteyttä huhtikuu – elokuu 2018</vt:lpstr>
      <vt:lpstr>PowerPoint-esitys</vt:lpstr>
      <vt:lpstr>RAI Toimintakykymittari ja palvelutarpeen luonne  palvelutarpeen arvioinnin saaneilla asiakkailla Tilasto pilotin ajalta: palvelutarpeen arviointeja 150</vt:lpstr>
      <vt:lpstr>2. KomPAssi - Yli 65-vuotiaiden omaishoidon palveluiden kehittäminen  </vt:lpstr>
      <vt:lpstr>Omaishoitajan hyvinvointi- ja terveystarkastus</vt:lpstr>
      <vt:lpstr>Omaishoitajan hyvinvointi- ja terveystarkastus</vt:lpstr>
      <vt:lpstr>Yli 65-vuotiaiden omaishoidon yhtenäiset myöntämisperusteet</vt:lpstr>
      <vt:lpstr>Kaikenikäisten omaishoitajien valmennus</vt:lpstr>
      <vt:lpstr>Kaikenikäisten omaishoitajien valmennuksen sisältö</vt:lpstr>
      <vt:lpstr>Sähköisen vertaistuki</vt:lpstr>
      <vt:lpstr>    Omaishoidon kriisitilanteet:  Varautuminen –   tunnistaminen    –  jälkihoito </vt:lpstr>
      <vt:lpstr>Omaishoidon palvelujen monipuolistaminen</vt:lpstr>
      <vt:lpstr>Mikä on hankekauden aikana muuttunut?</vt:lpstr>
      <vt:lpstr>3. Digitaalisuuden kehittäminen osana KomPAssi hanketta  </vt:lpstr>
      <vt:lpstr>PowerPoint-esitys</vt:lpstr>
      <vt:lpstr>PowerPoint-esitys</vt:lpstr>
      <vt:lpstr>PowerPoint-esitys</vt:lpstr>
      <vt:lpstr>PowerPoint-esitys</vt:lpstr>
      <vt:lpstr>PowerPoint-esitys</vt:lpstr>
      <vt:lpstr>Ammattilaisten monikanavainen yhteydenpito </vt:lpstr>
      <vt:lpstr>PowerPoint-esitys</vt:lpstr>
      <vt:lpstr>Tärkeimmät opit ja jatkokehitys  </vt:lpstr>
      <vt:lpstr>Missä KomPAssi on onnistunut?</vt:lpstr>
      <vt:lpstr>PowerPoint-esitys</vt:lpstr>
      <vt:lpstr>KomPAssi mallin ylläpito 1.12.2018 lähtien</vt:lpstr>
      <vt:lpstr>KomPAssi- ylläpito ja jatkokehitys:  Tunnistetut hankkeet ja yhteistyö</vt:lpstr>
      <vt:lpstr>              Kiitos!</vt:lpstr>
    </vt:vector>
  </TitlesOfParts>
  <Company>VIP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Alueellisen hankkeen tulokset</dc:title>
  <dc:creator>Koskela Anne J STM</dc:creator>
  <cp:lastModifiedBy>Ritvanen Johanna</cp:lastModifiedBy>
  <cp:revision>190</cp:revision>
  <dcterms:created xsi:type="dcterms:W3CDTF">2018-01-26T08:34:40Z</dcterms:created>
  <dcterms:modified xsi:type="dcterms:W3CDTF">2018-11-30T10:37:09Z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0x010100C729C1F5980F424C98E4AA42500F75E1</vt:lpwstr>
  </property>
</Properties>
</file>