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72" r:id="rId6"/>
    <p:sldMasterId id="2147483678" r:id="rId7"/>
    <p:sldMasterId id="2147483690" r:id="rId8"/>
    <p:sldMasterId id="2147483702" r:id="rId9"/>
  </p:sldMasterIdLst>
  <p:notesMasterIdLst>
    <p:notesMasterId r:id="rId43"/>
  </p:notesMasterIdLst>
  <p:sldIdLst>
    <p:sldId id="256" r:id="rId10"/>
    <p:sldId id="257" r:id="rId11"/>
    <p:sldId id="261" r:id="rId12"/>
    <p:sldId id="262" r:id="rId13"/>
    <p:sldId id="309" r:id="rId14"/>
    <p:sldId id="279" r:id="rId15"/>
    <p:sldId id="286" r:id="rId16"/>
    <p:sldId id="312" r:id="rId17"/>
    <p:sldId id="311" r:id="rId18"/>
    <p:sldId id="282" r:id="rId19"/>
    <p:sldId id="302" r:id="rId20"/>
    <p:sldId id="308" r:id="rId21"/>
    <p:sldId id="287" r:id="rId22"/>
    <p:sldId id="289" r:id="rId23"/>
    <p:sldId id="300" r:id="rId24"/>
    <p:sldId id="304" r:id="rId25"/>
    <p:sldId id="301" r:id="rId26"/>
    <p:sldId id="291" r:id="rId27"/>
    <p:sldId id="294" r:id="rId28"/>
    <p:sldId id="305" r:id="rId29"/>
    <p:sldId id="306" r:id="rId30"/>
    <p:sldId id="267" r:id="rId31"/>
    <p:sldId id="268" r:id="rId32"/>
    <p:sldId id="269" r:id="rId33"/>
    <p:sldId id="270" r:id="rId34"/>
    <p:sldId id="307" r:id="rId35"/>
    <p:sldId id="283" r:id="rId36"/>
    <p:sldId id="284" r:id="rId37"/>
    <p:sldId id="313" r:id="rId38"/>
    <p:sldId id="298" r:id="rId39"/>
    <p:sldId id="285" r:id="rId40"/>
    <p:sldId id="314" r:id="rId41"/>
    <p:sldId id="272" r:id="rId42"/>
  </p:sldIdLst>
  <p:sldSz cx="12192000" cy="6858000"/>
  <p:notesSz cx="6881813" cy="100028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8AC"/>
    <a:srgbClr val="552579"/>
    <a:srgbClr val="114187"/>
    <a:srgbClr val="172981"/>
    <a:srgbClr val="101088"/>
    <a:srgbClr val="800000"/>
    <a:srgbClr val="CCCC00"/>
    <a:srgbClr val="EDB311"/>
    <a:srgbClr val="C6BE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424" autoAdjust="0"/>
    <p:restoredTop sz="94434" autoAdjust="0"/>
  </p:normalViewPr>
  <p:slideViewPr>
    <p:cSldViewPr>
      <p:cViewPr varScale="1">
        <p:scale>
          <a:sx n="41" d="100"/>
          <a:sy n="41" d="100"/>
        </p:scale>
        <p:origin x="63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fi-FI"/>
          </a:p>
        </p:txBody>
      </p:sp>
      <p:sp>
        <p:nvSpPr>
          <p:cNvPr id="3" name="Päivämäärän paikkamerkki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EA00D62B-46A2-43AD-B2F7-9C88EBF9D696}" type="datetimeFigureOut">
              <a:rPr lang="fi-FI" smtClean="0"/>
              <a:t>19.12.2018</a:t>
            </a:fld>
            <a:endParaRPr lang="fi-FI"/>
          </a:p>
        </p:txBody>
      </p:sp>
      <p:sp>
        <p:nvSpPr>
          <p:cNvPr id="4" name="Dian kuvan paikkamerkki 3"/>
          <p:cNvSpPr>
            <a:spLocks noGrp="1" noRot="1" noChangeAspect="1"/>
          </p:cNvSpPr>
          <p:nvPr>
            <p:ph type="sldImg" idx="2"/>
          </p:nvPr>
        </p:nvSpPr>
        <p:spPr>
          <a:xfrm>
            <a:off x="442913" y="1250950"/>
            <a:ext cx="5997575" cy="3375025"/>
          </a:xfrm>
          <a:prstGeom prst="rect">
            <a:avLst/>
          </a:prstGeom>
          <a:noFill/>
          <a:ln w="12700">
            <a:solidFill>
              <a:prstClr val="black"/>
            </a:solidFill>
          </a:ln>
        </p:spPr>
        <p:txBody>
          <a:bodyPr vert="horz" lIns="96478" tIns="48239" rIns="96478" bIns="48239" rtlCol="0" anchor="ctr"/>
          <a:lstStyle/>
          <a:p>
            <a:endParaRPr lang="fi-FI"/>
          </a:p>
        </p:txBody>
      </p:sp>
      <p:sp>
        <p:nvSpPr>
          <p:cNvPr id="5" name="Huomautusten paikkamerkki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fi-FI"/>
          </a:p>
        </p:txBody>
      </p:sp>
      <p:sp>
        <p:nvSpPr>
          <p:cNvPr id="7" name="Dian numeron paikkamerkki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FC0E92C5-C2A7-4D66-8E6F-81E5A01279D8}" type="slidenum">
              <a:rPr lang="fi-FI" smtClean="0"/>
              <a:t>‹#›</a:t>
            </a:fld>
            <a:endParaRPr lang="fi-FI"/>
          </a:p>
        </p:txBody>
      </p:sp>
    </p:spTree>
    <p:extLst>
      <p:ext uri="{BB962C8B-B14F-4D97-AF65-F5344CB8AC3E}">
        <p14:creationId xmlns:p14="http://schemas.microsoft.com/office/powerpoint/2010/main" val="278852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C0E92C5-C2A7-4D66-8E6F-81E5A01279D8}" type="slidenum">
              <a:rPr lang="fi-FI" smtClean="0"/>
              <a:t>1</a:t>
            </a:fld>
            <a:endParaRPr lang="fi-FI"/>
          </a:p>
        </p:txBody>
      </p:sp>
    </p:spTree>
    <p:extLst>
      <p:ext uri="{BB962C8B-B14F-4D97-AF65-F5344CB8AC3E}">
        <p14:creationId xmlns:p14="http://schemas.microsoft.com/office/powerpoint/2010/main" val="231169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C0E92C5-C2A7-4D66-8E6F-81E5A01279D8}" type="slidenum">
              <a:rPr lang="fi-FI" smtClean="0"/>
              <a:t>2</a:t>
            </a:fld>
            <a:endParaRPr lang="fi-FI"/>
          </a:p>
        </p:txBody>
      </p:sp>
    </p:spTree>
    <p:extLst>
      <p:ext uri="{BB962C8B-B14F-4D97-AF65-F5344CB8AC3E}">
        <p14:creationId xmlns:p14="http://schemas.microsoft.com/office/powerpoint/2010/main" val="286837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C0E92C5-C2A7-4D66-8E6F-81E5A01279D8}" type="slidenum">
              <a:rPr lang="fi-FI" smtClean="0">
                <a:solidFill>
                  <a:prstClr val="black"/>
                </a:solidFill>
              </a:rPr>
              <a:pPr/>
              <a:t>26</a:t>
            </a:fld>
            <a:endParaRPr lang="fi-FI">
              <a:solidFill>
                <a:prstClr val="black"/>
              </a:solidFill>
            </a:endParaRPr>
          </a:p>
        </p:txBody>
      </p:sp>
    </p:spTree>
    <p:extLst>
      <p:ext uri="{BB962C8B-B14F-4D97-AF65-F5344CB8AC3E}">
        <p14:creationId xmlns:p14="http://schemas.microsoft.com/office/powerpoint/2010/main" val="219911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FC0E92C5-C2A7-4D66-8E6F-81E5A01279D8}" type="slidenum">
              <a:rPr lang="fi-FI" smtClean="0">
                <a:solidFill>
                  <a:prstClr val="black"/>
                </a:solidFill>
              </a:rPr>
              <a:pPr/>
              <a:t>27</a:t>
            </a:fld>
            <a:endParaRPr lang="fi-FI">
              <a:solidFill>
                <a:prstClr val="black"/>
              </a:solidFill>
            </a:endParaRPr>
          </a:p>
        </p:txBody>
      </p:sp>
    </p:spTree>
    <p:extLst>
      <p:ext uri="{BB962C8B-B14F-4D97-AF65-F5344CB8AC3E}">
        <p14:creationId xmlns:p14="http://schemas.microsoft.com/office/powerpoint/2010/main" val="3803173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smtClean="0"/>
              <a:t>Muokkaa alaotsikon perustyyliä napsautt.</a:t>
            </a:r>
            <a:endParaRPr lang="fi-FI"/>
          </a:p>
        </p:txBody>
      </p:sp>
      <p:sp>
        <p:nvSpPr>
          <p:cNvPr id="7" name="Otsikko 6"/>
          <p:cNvSpPr>
            <a:spLocks noGrp="1"/>
          </p:cNvSpPr>
          <p:nvPr>
            <p:ph type="title"/>
          </p:nvPr>
        </p:nvSpPr>
        <p:spPr/>
        <p:txBody>
          <a:bodyPr/>
          <a:lstStyle/>
          <a:p>
            <a:r>
              <a:rPr lang="fi-FI" smtClean="0"/>
              <a:t>Muokkaa perustyyl. napsautt.</a:t>
            </a:r>
            <a:endParaRPr lang="fi-FI"/>
          </a:p>
        </p:txBody>
      </p:sp>
    </p:spTree>
    <p:extLst>
      <p:ext uri="{BB962C8B-B14F-4D97-AF65-F5344CB8AC3E}">
        <p14:creationId xmlns:p14="http://schemas.microsoft.com/office/powerpoint/2010/main" val="20600381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r>
              <a:rPr lang="fi-FI" smtClean="0"/>
              <a:t>27.1.2016</a:t>
            </a:r>
            <a:endParaRPr lang="fi-FI"/>
          </a:p>
        </p:txBody>
      </p:sp>
      <p:sp>
        <p:nvSpPr>
          <p:cNvPr id="5" name="Alatunnisteen paikkamerkki 4"/>
          <p:cNvSpPr>
            <a:spLocks noGrp="1"/>
          </p:cNvSpPr>
          <p:nvPr>
            <p:ph type="ftr" sz="quarter" idx="11"/>
          </p:nvPr>
        </p:nvSpPr>
        <p:spPr/>
        <p:txBody>
          <a:bodyPr/>
          <a:lstStyle/>
          <a:p>
            <a:r>
              <a:rPr lang="fi-FI" smtClean="0"/>
              <a:t>Sevón</a:t>
            </a:r>
            <a:endParaRPr lang="fi-FI"/>
          </a:p>
        </p:txBody>
      </p:sp>
      <p:sp>
        <p:nvSpPr>
          <p:cNvPr id="6" name="Dian numeron paikkamerkki 5"/>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83035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r>
              <a:rPr lang="fi-FI" smtClean="0"/>
              <a:t>27.1.2016</a:t>
            </a:r>
            <a:endParaRPr lang="fi-FI"/>
          </a:p>
        </p:txBody>
      </p:sp>
      <p:sp>
        <p:nvSpPr>
          <p:cNvPr id="5" name="Alatunnisteen paikkamerkki 4"/>
          <p:cNvSpPr>
            <a:spLocks noGrp="1"/>
          </p:cNvSpPr>
          <p:nvPr>
            <p:ph type="ftr" sz="quarter" idx="11"/>
          </p:nvPr>
        </p:nvSpPr>
        <p:spPr/>
        <p:txBody>
          <a:bodyPr/>
          <a:lstStyle/>
          <a:p>
            <a:r>
              <a:rPr lang="fi-FI" smtClean="0"/>
              <a:t>Sevón</a:t>
            </a:r>
            <a:endParaRPr lang="fi-FI"/>
          </a:p>
        </p:txBody>
      </p:sp>
      <p:sp>
        <p:nvSpPr>
          <p:cNvPr id="6" name="Dian numeron paikkamerkki 5"/>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4243736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CD20F"/>
        </a:solidFill>
        <a:effectLst/>
      </p:bgPr>
    </p:bg>
    <p:spTree>
      <p:nvGrpSpPr>
        <p:cNvPr id="1" name=""/>
        <p:cNvGrpSpPr/>
        <p:nvPr/>
      </p:nvGrpSpPr>
      <p:grpSpPr>
        <a:xfrm>
          <a:off x="0" y="0"/>
          <a:ext cx="0" cy="0"/>
          <a:chOff x="0" y="0"/>
          <a:chExt cx="0" cy="0"/>
        </a:xfrm>
      </p:grpSpPr>
      <p:pic>
        <p:nvPicPr>
          <p:cNvPr id="4"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13"/>
          <p:cNvSpPr/>
          <p:nvPr userDrawn="1"/>
        </p:nvSpPr>
        <p:spPr>
          <a:xfrm>
            <a:off x="1" y="0"/>
            <a:ext cx="12192000" cy="6858000"/>
          </a:xfrm>
          <a:prstGeom prst="rect">
            <a:avLst/>
          </a:prstGeom>
          <a:solidFill>
            <a:srgbClr val="FCD20F"/>
          </a:solidFill>
          <a:ln>
            <a:noFill/>
          </a:ln>
        </p:spPr>
        <p:style>
          <a:lnRef idx="1">
            <a:schemeClr val="accent1"/>
          </a:lnRef>
          <a:fillRef idx="3">
            <a:schemeClr val="accent1"/>
          </a:fillRef>
          <a:effectRef idx="2">
            <a:schemeClr val="accent1"/>
          </a:effectRef>
          <a:fontRef idx="minor">
            <a:schemeClr val="lt1"/>
          </a:fontRef>
        </p:style>
        <p:txBody>
          <a:bodyPr lIns="91145" tIns="45575" rIns="91145" bIns="45575" anchor="ctr"/>
          <a:lstStyle/>
          <a:p>
            <a:pPr algn="ctr" defTabSz="455736">
              <a:defRPr/>
            </a:pPr>
            <a:endParaRPr lang="fi-FI" sz="1786">
              <a:solidFill>
                <a:prstClr val="white"/>
              </a:solidFill>
            </a:endParaRPr>
          </a:p>
        </p:txBody>
      </p:sp>
      <p:pic>
        <p:nvPicPr>
          <p:cNvPr id="9" name="Picture 6" descr="Turku2011_vaaka_Black_orange_RGB.ai"/>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7258" y="5501837"/>
            <a:ext cx="5493330" cy="138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jojo valk leiska.jpg"/>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19347" b="9470"/>
          <a:stretch>
            <a:fillRect/>
          </a:stretch>
        </p:blipFill>
        <p:spPr bwMode="auto">
          <a:xfrm>
            <a:off x="7868314" y="1302611"/>
            <a:ext cx="4663870" cy="555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74806" y="684522"/>
            <a:ext cx="9003084" cy="1547627"/>
          </a:xfrm>
        </p:spPr>
        <p:txBody>
          <a:bodyPr/>
          <a:lstStyle>
            <a:lvl1pPr algn="l">
              <a:defRPr>
                <a:solidFill>
                  <a:schemeClr val="tx1"/>
                </a:solidFill>
                <a:latin typeface="Georgia"/>
                <a:cs typeface="Georgia"/>
              </a:defRPr>
            </a:lvl1pPr>
          </a:lstStyle>
          <a:p>
            <a:endParaRPr lang="fi-FI" dirty="0"/>
          </a:p>
        </p:txBody>
      </p:sp>
      <p:sp>
        <p:nvSpPr>
          <p:cNvPr id="3" name="Subtitle 2"/>
          <p:cNvSpPr>
            <a:spLocks noGrp="1"/>
          </p:cNvSpPr>
          <p:nvPr>
            <p:ph type="subTitle" idx="1"/>
          </p:nvPr>
        </p:nvSpPr>
        <p:spPr>
          <a:xfrm>
            <a:off x="1074741" y="2378215"/>
            <a:ext cx="8534401" cy="1615367"/>
          </a:xfrm>
        </p:spPr>
        <p:txBody>
          <a:bodyPr>
            <a:normAutofit/>
          </a:bodyPr>
          <a:lstStyle>
            <a:lvl1pPr marL="0" indent="0" algn="l">
              <a:buNone/>
              <a:defRPr sz="1389" cap="all" spc="100" baseline="0">
                <a:solidFill>
                  <a:schemeClr val="bg1"/>
                </a:solidFill>
                <a:latin typeface="Arial"/>
                <a:cs typeface="Arial"/>
              </a:defRPr>
            </a:lvl1pPr>
            <a:lvl2pPr marL="455736" indent="0" algn="ctr">
              <a:buNone/>
              <a:defRPr>
                <a:solidFill>
                  <a:schemeClr val="tx1">
                    <a:tint val="75000"/>
                  </a:schemeClr>
                </a:solidFill>
              </a:defRPr>
            </a:lvl2pPr>
            <a:lvl3pPr marL="911473" indent="0" algn="ctr">
              <a:buNone/>
              <a:defRPr>
                <a:solidFill>
                  <a:schemeClr val="tx1">
                    <a:tint val="75000"/>
                  </a:schemeClr>
                </a:solidFill>
              </a:defRPr>
            </a:lvl3pPr>
            <a:lvl4pPr marL="1367210" indent="0" algn="ctr">
              <a:buNone/>
              <a:defRPr>
                <a:solidFill>
                  <a:schemeClr val="tx1">
                    <a:tint val="75000"/>
                  </a:schemeClr>
                </a:solidFill>
              </a:defRPr>
            </a:lvl4pPr>
            <a:lvl5pPr marL="1822947" indent="0" algn="ctr">
              <a:buNone/>
              <a:defRPr>
                <a:solidFill>
                  <a:schemeClr val="tx1">
                    <a:tint val="75000"/>
                  </a:schemeClr>
                </a:solidFill>
              </a:defRPr>
            </a:lvl5pPr>
            <a:lvl6pPr marL="2278683" indent="0" algn="ctr">
              <a:buNone/>
              <a:defRPr>
                <a:solidFill>
                  <a:schemeClr val="tx1">
                    <a:tint val="75000"/>
                  </a:schemeClr>
                </a:solidFill>
              </a:defRPr>
            </a:lvl6pPr>
            <a:lvl7pPr marL="2734417" indent="0" algn="ctr">
              <a:buNone/>
              <a:defRPr>
                <a:solidFill>
                  <a:schemeClr val="tx1">
                    <a:tint val="75000"/>
                  </a:schemeClr>
                </a:solidFill>
              </a:defRPr>
            </a:lvl7pPr>
            <a:lvl8pPr marL="3190152" indent="0" algn="ctr">
              <a:buNone/>
              <a:defRPr>
                <a:solidFill>
                  <a:schemeClr val="tx1">
                    <a:tint val="75000"/>
                  </a:schemeClr>
                </a:solidFill>
              </a:defRPr>
            </a:lvl8pPr>
            <a:lvl9pPr marL="3645888" indent="0" algn="ctr">
              <a:buNone/>
              <a:defRPr>
                <a:solidFill>
                  <a:schemeClr val="tx1">
                    <a:tint val="75000"/>
                  </a:schemeClr>
                </a:solidFill>
              </a:defRPr>
            </a:lvl9pPr>
          </a:lstStyle>
          <a:p>
            <a:endParaRPr lang="fi-FI" dirty="0"/>
          </a:p>
        </p:txBody>
      </p:sp>
    </p:spTree>
    <p:extLst>
      <p:ext uri="{BB962C8B-B14F-4D97-AF65-F5344CB8AC3E}">
        <p14:creationId xmlns:p14="http://schemas.microsoft.com/office/powerpoint/2010/main" val="121238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Click to edit Master title style</a:t>
            </a:r>
            <a:endParaRPr lang="fi-FI"/>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fld id="{2764A91C-3EE5-4784-A34E-8D9D8A7D9E07}" type="datetimeFigureOut">
              <a:rPr lang="fi-FI"/>
              <a:pPr>
                <a:defRPr/>
              </a:pPr>
              <a:t>19.12.2018</a:t>
            </a:fld>
            <a:endParaRPr lang="fi-FI"/>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0" name="Slide Number Placeholder 5"/>
          <p:cNvSpPr>
            <a:spLocks noGrp="1"/>
          </p:cNvSpPr>
          <p:nvPr>
            <p:ph type="sldNum" sz="quarter" idx="12"/>
          </p:nvPr>
        </p:nvSpPr>
        <p:spPr/>
        <p:txBody>
          <a:bodyPr/>
          <a:lstStyle>
            <a:lvl1pPr>
              <a:defRPr/>
            </a:lvl1pPr>
          </a:lstStyle>
          <a:p>
            <a:fld id="{A6D51311-1175-4368-A0FE-3A3073F16240}" type="slidenum">
              <a:rPr lang="fi-FI" altLang="fi-FI"/>
              <a:pPr/>
              <a:t>‹#›</a:t>
            </a:fld>
            <a:endParaRPr lang="fi-FI" altLang="fi-FI"/>
          </a:p>
        </p:txBody>
      </p:sp>
    </p:spTree>
    <p:extLst>
      <p:ext uri="{BB962C8B-B14F-4D97-AF65-F5344CB8AC3E}">
        <p14:creationId xmlns:p14="http://schemas.microsoft.com/office/powerpoint/2010/main" val="486024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63151" y="4406953"/>
            <a:ext cx="10363200" cy="1362075"/>
          </a:xfrm>
        </p:spPr>
        <p:txBody>
          <a:bodyPr anchor="t"/>
          <a:lstStyle>
            <a:lvl1pPr algn="l">
              <a:defRPr sz="3969" b="1" cap="all"/>
            </a:lvl1pPr>
          </a:lstStyle>
          <a:p>
            <a:r>
              <a:rPr lang="fi-FI" smtClean="0"/>
              <a:t>Click to edit Master title style</a:t>
            </a:r>
            <a:endParaRPr lang="fi-FI"/>
          </a:p>
        </p:txBody>
      </p:sp>
      <p:sp>
        <p:nvSpPr>
          <p:cNvPr id="3" name="Text Placeholder 2"/>
          <p:cNvSpPr>
            <a:spLocks noGrp="1"/>
          </p:cNvSpPr>
          <p:nvPr>
            <p:ph type="body" idx="1"/>
          </p:nvPr>
        </p:nvSpPr>
        <p:spPr>
          <a:xfrm>
            <a:off x="963151" y="2906713"/>
            <a:ext cx="10363200" cy="1500187"/>
          </a:xfrm>
        </p:spPr>
        <p:txBody>
          <a:bodyPr anchor="b"/>
          <a:lstStyle>
            <a:lvl1pPr marL="0" indent="0">
              <a:buNone/>
              <a:defRPr sz="1984">
                <a:solidFill>
                  <a:schemeClr val="tx1">
                    <a:tint val="75000"/>
                  </a:schemeClr>
                </a:solidFill>
              </a:defRPr>
            </a:lvl1pPr>
            <a:lvl2pPr marL="455736" indent="0">
              <a:buNone/>
              <a:defRPr sz="1786">
                <a:solidFill>
                  <a:schemeClr val="tx1">
                    <a:tint val="75000"/>
                  </a:schemeClr>
                </a:solidFill>
              </a:defRPr>
            </a:lvl2pPr>
            <a:lvl3pPr marL="911473" indent="0">
              <a:buNone/>
              <a:defRPr sz="1588">
                <a:solidFill>
                  <a:schemeClr val="tx1">
                    <a:tint val="75000"/>
                  </a:schemeClr>
                </a:solidFill>
              </a:defRPr>
            </a:lvl3pPr>
            <a:lvl4pPr marL="1367210" indent="0">
              <a:buNone/>
              <a:defRPr sz="1389">
                <a:solidFill>
                  <a:schemeClr val="tx1">
                    <a:tint val="75000"/>
                  </a:schemeClr>
                </a:solidFill>
              </a:defRPr>
            </a:lvl4pPr>
            <a:lvl5pPr marL="1822947" indent="0">
              <a:buNone/>
              <a:defRPr sz="1389">
                <a:solidFill>
                  <a:schemeClr val="tx1">
                    <a:tint val="75000"/>
                  </a:schemeClr>
                </a:solidFill>
              </a:defRPr>
            </a:lvl5pPr>
            <a:lvl6pPr marL="2278683" indent="0">
              <a:buNone/>
              <a:defRPr sz="1389">
                <a:solidFill>
                  <a:schemeClr val="tx1">
                    <a:tint val="75000"/>
                  </a:schemeClr>
                </a:solidFill>
              </a:defRPr>
            </a:lvl6pPr>
            <a:lvl7pPr marL="2734417" indent="0">
              <a:buNone/>
              <a:defRPr sz="1389">
                <a:solidFill>
                  <a:schemeClr val="tx1">
                    <a:tint val="75000"/>
                  </a:schemeClr>
                </a:solidFill>
              </a:defRPr>
            </a:lvl7pPr>
            <a:lvl8pPr marL="3190152" indent="0">
              <a:buNone/>
              <a:defRPr sz="1389">
                <a:solidFill>
                  <a:schemeClr val="tx1">
                    <a:tint val="75000"/>
                  </a:schemeClr>
                </a:solidFill>
              </a:defRPr>
            </a:lvl8pPr>
            <a:lvl9pPr marL="3645888" indent="0">
              <a:buNone/>
              <a:defRPr sz="1389">
                <a:solidFill>
                  <a:schemeClr val="tx1">
                    <a:tint val="75000"/>
                  </a:schemeClr>
                </a:solidFill>
              </a:defRPr>
            </a:lvl9pPr>
          </a:lstStyle>
          <a:p>
            <a:pPr lvl="0"/>
            <a:r>
              <a:rPr lang="fi-FI" smtClean="0"/>
              <a:t>Click to edit Master text styles</a:t>
            </a:r>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fld id="{EF81EA70-484F-4138-9E75-C341EC42860B}" type="datetimeFigureOut">
              <a:rPr lang="fi-FI"/>
              <a:pPr>
                <a:defRPr/>
              </a:pPr>
              <a:t>19.12.2018</a:t>
            </a:fld>
            <a:endParaRPr lang="fi-FI"/>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0" name="Slide Number Placeholder 5"/>
          <p:cNvSpPr>
            <a:spLocks noGrp="1"/>
          </p:cNvSpPr>
          <p:nvPr>
            <p:ph type="sldNum" sz="quarter" idx="12"/>
          </p:nvPr>
        </p:nvSpPr>
        <p:spPr/>
        <p:txBody>
          <a:bodyPr/>
          <a:lstStyle>
            <a:lvl1pPr>
              <a:defRPr/>
            </a:lvl1pPr>
          </a:lstStyle>
          <a:p>
            <a:fld id="{504FDEE8-E180-4F8F-B852-AC814F55215D}" type="slidenum">
              <a:rPr lang="fi-FI" altLang="fi-FI"/>
              <a:pPr/>
              <a:t>‹#›</a:t>
            </a:fld>
            <a:endParaRPr lang="fi-FI" altLang="fi-FI"/>
          </a:p>
        </p:txBody>
      </p:sp>
    </p:spTree>
    <p:extLst>
      <p:ext uri="{BB962C8B-B14F-4D97-AF65-F5344CB8AC3E}">
        <p14:creationId xmlns:p14="http://schemas.microsoft.com/office/powerpoint/2010/main" val="504185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Click to edit Master title style</a:t>
            </a:r>
            <a:endParaRPr lang="fi-FI"/>
          </a:p>
        </p:txBody>
      </p:sp>
      <p:sp>
        <p:nvSpPr>
          <p:cNvPr id="3" name="Content Placeholder 2"/>
          <p:cNvSpPr>
            <a:spLocks noGrp="1"/>
          </p:cNvSpPr>
          <p:nvPr>
            <p:ph sz="half" idx="1"/>
          </p:nvPr>
        </p:nvSpPr>
        <p:spPr>
          <a:xfrm>
            <a:off x="609601" y="1600242"/>
            <a:ext cx="5384800" cy="4525963"/>
          </a:xfrm>
        </p:spPr>
        <p:txBody>
          <a:bodyPr/>
          <a:lstStyle>
            <a:lvl1pPr>
              <a:defRPr sz="2778"/>
            </a:lvl1pPr>
            <a:lvl2pPr>
              <a:defRPr sz="2381"/>
            </a:lvl2pPr>
            <a:lvl3pPr>
              <a:defRPr sz="1984"/>
            </a:lvl3pPr>
            <a:lvl4pPr>
              <a:defRPr sz="1786"/>
            </a:lvl4pPr>
            <a:lvl5pPr>
              <a:defRPr sz="1786"/>
            </a:lvl5pPr>
            <a:lvl6pPr>
              <a:defRPr sz="1786"/>
            </a:lvl6pPr>
            <a:lvl7pPr>
              <a:defRPr sz="1786"/>
            </a:lvl7pPr>
            <a:lvl8pPr>
              <a:defRPr sz="1786"/>
            </a:lvl8pPr>
            <a:lvl9pPr>
              <a:defRPr sz="1786"/>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Content Placeholder 3"/>
          <p:cNvSpPr>
            <a:spLocks noGrp="1"/>
          </p:cNvSpPr>
          <p:nvPr>
            <p:ph sz="half" idx="2"/>
          </p:nvPr>
        </p:nvSpPr>
        <p:spPr>
          <a:xfrm>
            <a:off x="6197618" y="1600242"/>
            <a:ext cx="5384800" cy="4525963"/>
          </a:xfrm>
        </p:spPr>
        <p:txBody>
          <a:bodyPr/>
          <a:lstStyle>
            <a:lvl1pPr>
              <a:defRPr sz="2778"/>
            </a:lvl1pPr>
            <a:lvl2pPr>
              <a:defRPr sz="2381"/>
            </a:lvl2pPr>
            <a:lvl3pPr>
              <a:defRPr sz="1984"/>
            </a:lvl3pPr>
            <a:lvl4pPr>
              <a:defRPr sz="1786"/>
            </a:lvl4pPr>
            <a:lvl5pPr>
              <a:defRPr sz="1786"/>
            </a:lvl5pPr>
            <a:lvl6pPr>
              <a:defRPr sz="1786"/>
            </a:lvl6pPr>
            <a:lvl7pPr>
              <a:defRPr sz="1786"/>
            </a:lvl7pPr>
            <a:lvl8pPr>
              <a:defRPr sz="1786"/>
            </a:lvl8pPr>
            <a:lvl9pPr>
              <a:defRPr sz="1786"/>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9"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fld id="{A21B4D6F-0206-4DCA-AAF6-7CCF4E40C69D}" type="datetimeFigureOut">
              <a:rPr lang="fi-FI"/>
              <a:pPr>
                <a:defRPr/>
              </a:pPr>
              <a:t>19.12.2018</a:t>
            </a:fld>
            <a:endParaRPr lang="fi-FI"/>
          </a:p>
        </p:txBody>
      </p:sp>
      <p:sp>
        <p:nvSpPr>
          <p:cNvPr id="10"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1" name="Slide Number Placeholder 6"/>
          <p:cNvSpPr>
            <a:spLocks noGrp="1"/>
          </p:cNvSpPr>
          <p:nvPr>
            <p:ph type="sldNum" sz="quarter" idx="12"/>
          </p:nvPr>
        </p:nvSpPr>
        <p:spPr/>
        <p:txBody>
          <a:bodyPr/>
          <a:lstStyle>
            <a:lvl1pPr>
              <a:defRPr/>
            </a:lvl1pPr>
          </a:lstStyle>
          <a:p>
            <a:fld id="{5C5FC36E-4211-43FC-A83A-24F17FBC7ABB}" type="slidenum">
              <a:rPr lang="fi-FI" altLang="fi-FI"/>
              <a:pPr/>
              <a:t>‹#›</a:t>
            </a:fld>
            <a:endParaRPr lang="fi-FI" altLang="fi-FI"/>
          </a:p>
        </p:txBody>
      </p:sp>
    </p:spTree>
    <p:extLst>
      <p:ext uri="{BB962C8B-B14F-4D97-AF65-F5344CB8AC3E}">
        <p14:creationId xmlns:p14="http://schemas.microsoft.com/office/powerpoint/2010/main" val="3657923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fi-FI" smtClean="0"/>
              <a:t>Click to edit Master title style</a:t>
            </a:r>
            <a:endParaRPr lang="fi-FI"/>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381" b="1"/>
            </a:lvl1pPr>
            <a:lvl2pPr marL="455736" indent="0">
              <a:buNone/>
              <a:defRPr sz="1984" b="1"/>
            </a:lvl2pPr>
            <a:lvl3pPr marL="911473" indent="0">
              <a:buNone/>
              <a:defRPr sz="1786" b="1"/>
            </a:lvl3pPr>
            <a:lvl4pPr marL="1367210" indent="0">
              <a:buNone/>
              <a:defRPr sz="1588" b="1"/>
            </a:lvl4pPr>
            <a:lvl5pPr marL="1822947" indent="0">
              <a:buNone/>
              <a:defRPr sz="1588" b="1"/>
            </a:lvl5pPr>
            <a:lvl6pPr marL="2278683" indent="0">
              <a:buNone/>
              <a:defRPr sz="1588" b="1"/>
            </a:lvl6pPr>
            <a:lvl7pPr marL="2734417" indent="0">
              <a:buNone/>
              <a:defRPr sz="1588" b="1"/>
            </a:lvl7pPr>
            <a:lvl8pPr marL="3190152" indent="0">
              <a:buNone/>
              <a:defRPr sz="1588" b="1"/>
            </a:lvl8pPr>
            <a:lvl9pPr marL="3645888" indent="0">
              <a:buNone/>
              <a:defRPr sz="1588" b="1"/>
            </a:lvl9pPr>
          </a:lstStyle>
          <a:p>
            <a:pPr lvl="0"/>
            <a:r>
              <a:rPr lang="fi-FI"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381"/>
            </a:lvl1pPr>
            <a:lvl2pPr>
              <a:defRPr sz="1984"/>
            </a:lvl2pPr>
            <a:lvl3pPr>
              <a:defRPr sz="1786"/>
            </a:lvl3pPr>
            <a:lvl4pPr>
              <a:defRPr sz="1588"/>
            </a:lvl4pPr>
            <a:lvl5pPr>
              <a:defRPr sz="1588"/>
            </a:lvl5pPr>
            <a:lvl6pPr>
              <a:defRPr sz="1588"/>
            </a:lvl6pPr>
            <a:lvl7pPr>
              <a:defRPr sz="1588"/>
            </a:lvl7pPr>
            <a:lvl8pPr>
              <a:defRPr sz="1588"/>
            </a:lvl8pPr>
            <a:lvl9pPr>
              <a:defRPr sz="1588"/>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5" name="Text Placeholder 4"/>
          <p:cNvSpPr>
            <a:spLocks noGrp="1"/>
          </p:cNvSpPr>
          <p:nvPr>
            <p:ph type="body" sz="quarter" idx="3"/>
          </p:nvPr>
        </p:nvSpPr>
        <p:spPr>
          <a:xfrm>
            <a:off x="6193438" y="1535114"/>
            <a:ext cx="5389033" cy="639762"/>
          </a:xfrm>
        </p:spPr>
        <p:txBody>
          <a:bodyPr anchor="b"/>
          <a:lstStyle>
            <a:lvl1pPr marL="0" indent="0">
              <a:buNone/>
              <a:defRPr sz="2381" b="1"/>
            </a:lvl1pPr>
            <a:lvl2pPr marL="455736" indent="0">
              <a:buNone/>
              <a:defRPr sz="1984" b="1"/>
            </a:lvl2pPr>
            <a:lvl3pPr marL="911473" indent="0">
              <a:buNone/>
              <a:defRPr sz="1786" b="1"/>
            </a:lvl3pPr>
            <a:lvl4pPr marL="1367210" indent="0">
              <a:buNone/>
              <a:defRPr sz="1588" b="1"/>
            </a:lvl4pPr>
            <a:lvl5pPr marL="1822947" indent="0">
              <a:buNone/>
              <a:defRPr sz="1588" b="1"/>
            </a:lvl5pPr>
            <a:lvl6pPr marL="2278683" indent="0">
              <a:buNone/>
              <a:defRPr sz="1588" b="1"/>
            </a:lvl6pPr>
            <a:lvl7pPr marL="2734417" indent="0">
              <a:buNone/>
              <a:defRPr sz="1588" b="1"/>
            </a:lvl7pPr>
            <a:lvl8pPr marL="3190152" indent="0">
              <a:buNone/>
              <a:defRPr sz="1588" b="1"/>
            </a:lvl8pPr>
            <a:lvl9pPr marL="3645888" indent="0">
              <a:buNone/>
              <a:defRPr sz="1588" b="1"/>
            </a:lvl9pPr>
          </a:lstStyle>
          <a:p>
            <a:pPr lvl="0"/>
            <a:r>
              <a:rPr lang="fi-FI" smtClean="0"/>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381"/>
            </a:lvl1pPr>
            <a:lvl2pPr>
              <a:defRPr sz="1984"/>
            </a:lvl2pPr>
            <a:lvl3pPr>
              <a:defRPr sz="1786"/>
            </a:lvl3pPr>
            <a:lvl4pPr>
              <a:defRPr sz="1588"/>
            </a:lvl4pPr>
            <a:lvl5pPr>
              <a:defRPr sz="1588"/>
            </a:lvl5pPr>
            <a:lvl6pPr>
              <a:defRPr sz="1588"/>
            </a:lvl6pPr>
            <a:lvl7pPr>
              <a:defRPr sz="1588"/>
            </a:lvl7pPr>
            <a:lvl8pPr>
              <a:defRPr sz="1588"/>
            </a:lvl8pPr>
            <a:lvl9pPr>
              <a:defRPr sz="1588"/>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11" name="Date Placeholder 6"/>
          <p:cNvSpPr>
            <a:spLocks noGrp="1"/>
          </p:cNvSpPr>
          <p:nvPr>
            <p:ph type="dt" sz="half" idx="10"/>
          </p:nvPr>
        </p:nvSpPr>
        <p:spPr/>
        <p:txBody>
          <a:bodyPr/>
          <a:lstStyle>
            <a:lvl1pPr fontAlgn="auto">
              <a:spcBef>
                <a:spcPts val="0"/>
              </a:spcBef>
              <a:spcAft>
                <a:spcPts val="0"/>
              </a:spcAft>
              <a:defRPr>
                <a:latin typeface="+mn-lt"/>
              </a:defRPr>
            </a:lvl1pPr>
          </a:lstStyle>
          <a:p>
            <a:pPr>
              <a:defRPr/>
            </a:pPr>
            <a:fld id="{4D24C9B5-5146-49ED-BAC8-1932DD3ACD33}" type="datetimeFigureOut">
              <a:rPr lang="fi-FI"/>
              <a:pPr>
                <a:defRPr/>
              </a:pPr>
              <a:t>19.12.2018</a:t>
            </a:fld>
            <a:endParaRPr lang="fi-FI"/>
          </a:p>
        </p:txBody>
      </p:sp>
      <p:sp>
        <p:nvSpPr>
          <p:cNvPr id="12" name="Footer Placeholder 7"/>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3" name="Slide Number Placeholder 8"/>
          <p:cNvSpPr>
            <a:spLocks noGrp="1"/>
          </p:cNvSpPr>
          <p:nvPr>
            <p:ph type="sldNum" sz="quarter" idx="12"/>
          </p:nvPr>
        </p:nvSpPr>
        <p:spPr/>
        <p:txBody>
          <a:bodyPr/>
          <a:lstStyle>
            <a:lvl1pPr>
              <a:defRPr/>
            </a:lvl1pPr>
          </a:lstStyle>
          <a:p>
            <a:fld id="{4B94C9BC-930C-4FBE-9279-FE47178FBD93}" type="slidenum">
              <a:rPr lang="fi-FI" altLang="fi-FI"/>
              <a:pPr/>
              <a:t>‹#›</a:t>
            </a:fld>
            <a:endParaRPr lang="fi-FI" altLang="fi-FI"/>
          </a:p>
        </p:txBody>
      </p:sp>
    </p:spTree>
    <p:extLst>
      <p:ext uri="{BB962C8B-B14F-4D97-AF65-F5344CB8AC3E}">
        <p14:creationId xmlns:p14="http://schemas.microsoft.com/office/powerpoint/2010/main" val="1167343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Click to edit Master title style</a:t>
            </a:r>
            <a:endParaRPr lang="fi-FI"/>
          </a:p>
        </p:txBody>
      </p:sp>
      <p:sp>
        <p:nvSpPr>
          <p:cNvPr id="7" name="Date Placeholder 2"/>
          <p:cNvSpPr>
            <a:spLocks noGrp="1"/>
          </p:cNvSpPr>
          <p:nvPr>
            <p:ph type="dt" sz="half" idx="10"/>
          </p:nvPr>
        </p:nvSpPr>
        <p:spPr/>
        <p:txBody>
          <a:bodyPr/>
          <a:lstStyle>
            <a:lvl1pPr fontAlgn="auto">
              <a:spcBef>
                <a:spcPts val="0"/>
              </a:spcBef>
              <a:spcAft>
                <a:spcPts val="0"/>
              </a:spcAft>
              <a:defRPr>
                <a:latin typeface="+mn-lt"/>
              </a:defRPr>
            </a:lvl1pPr>
          </a:lstStyle>
          <a:p>
            <a:pPr>
              <a:defRPr/>
            </a:pPr>
            <a:fld id="{C69F5C28-7EA6-4B99-A2E6-CC8E37B4077C}" type="datetimeFigureOut">
              <a:rPr lang="fi-FI"/>
              <a:pPr>
                <a:defRPr/>
              </a:pPr>
              <a:t>19.12.2018</a:t>
            </a:fld>
            <a:endParaRPr lang="fi-FI"/>
          </a:p>
        </p:txBody>
      </p:sp>
      <p:sp>
        <p:nvSpPr>
          <p:cNvPr id="8" name="Footer Placeholder 3"/>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9" name="Slide Number Placeholder 4"/>
          <p:cNvSpPr>
            <a:spLocks noGrp="1"/>
          </p:cNvSpPr>
          <p:nvPr>
            <p:ph type="sldNum" sz="quarter" idx="12"/>
          </p:nvPr>
        </p:nvSpPr>
        <p:spPr/>
        <p:txBody>
          <a:bodyPr/>
          <a:lstStyle>
            <a:lvl1pPr>
              <a:defRPr/>
            </a:lvl1pPr>
          </a:lstStyle>
          <a:p>
            <a:fld id="{414FF93C-B12B-4AE6-B370-D4AF0BF8F917}" type="slidenum">
              <a:rPr lang="fi-FI" altLang="fi-FI"/>
              <a:pPr/>
              <a:t>‹#›</a:t>
            </a:fld>
            <a:endParaRPr lang="fi-FI" altLang="fi-FI"/>
          </a:p>
        </p:txBody>
      </p:sp>
    </p:spTree>
    <p:extLst>
      <p:ext uri="{BB962C8B-B14F-4D97-AF65-F5344CB8AC3E}">
        <p14:creationId xmlns:p14="http://schemas.microsoft.com/office/powerpoint/2010/main" val="4131239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66" y="273050"/>
            <a:ext cx="4011084" cy="1162050"/>
          </a:xfrm>
        </p:spPr>
        <p:txBody>
          <a:bodyPr/>
          <a:lstStyle>
            <a:lvl1pPr algn="l">
              <a:defRPr sz="1984" b="1"/>
            </a:lvl1pPr>
          </a:lstStyle>
          <a:p>
            <a:r>
              <a:rPr lang="fi-FI" smtClean="0"/>
              <a:t>Click to edit Master title style</a:t>
            </a:r>
            <a:endParaRPr lang="fi-FI"/>
          </a:p>
        </p:txBody>
      </p:sp>
      <p:sp>
        <p:nvSpPr>
          <p:cNvPr id="3" name="Content Placeholder 2"/>
          <p:cNvSpPr>
            <a:spLocks noGrp="1"/>
          </p:cNvSpPr>
          <p:nvPr>
            <p:ph idx="1"/>
          </p:nvPr>
        </p:nvSpPr>
        <p:spPr>
          <a:xfrm>
            <a:off x="4766776" y="273103"/>
            <a:ext cx="6815667" cy="5853113"/>
          </a:xfrm>
        </p:spPr>
        <p:txBody>
          <a:bodyPr/>
          <a:lstStyle>
            <a:lvl1pPr>
              <a:defRPr sz="3175"/>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Text Placeholder 3"/>
          <p:cNvSpPr>
            <a:spLocks noGrp="1"/>
          </p:cNvSpPr>
          <p:nvPr>
            <p:ph type="body" sz="half" idx="2"/>
          </p:nvPr>
        </p:nvSpPr>
        <p:spPr>
          <a:xfrm>
            <a:off x="609666" y="1435153"/>
            <a:ext cx="4011084" cy="4691063"/>
          </a:xfrm>
        </p:spPr>
        <p:txBody>
          <a:bodyPr/>
          <a:lstStyle>
            <a:lvl1pPr marL="0" indent="0">
              <a:buNone/>
              <a:defRPr sz="1389"/>
            </a:lvl1pPr>
            <a:lvl2pPr marL="455736" indent="0">
              <a:buNone/>
              <a:defRPr sz="1191"/>
            </a:lvl2pPr>
            <a:lvl3pPr marL="911473" indent="0">
              <a:buNone/>
              <a:defRPr sz="992"/>
            </a:lvl3pPr>
            <a:lvl4pPr marL="1367210" indent="0">
              <a:buNone/>
              <a:defRPr sz="893"/>
            </a:lvl4pPr>
            <a:lvl5pPr marL="1822947" indent="0">
              <a:buNone/>
              <a:defRPr sz="893"/>
            </a:lvl5pPr>
            <a:lvl6pPr marL="2278683" indent="0">
              <a:buNone/>
              <a:defRPr sz="893"/>
            </a:lvl6pPr>
            <a:lvl7pPr marL="2734417" indent="0">
              <a:buNone/>
              <a:defRPr sz="893"/>
            </a:lvl7pPr>
            <a:lvl8pPr marL="3190152" indent="0">
              <a:buNone/>
              <a:defRPr sz="893"/>
            </a:lvl8pPr>
            <a:lvl9pPr marL="3645888" indent="0">
              <a:buNone/>
              <a:defRPr sz="893"/>
            </a:lvl9pPr>
          </a:lstStyle>
          <a:p>
            <a:pPr lvl="0"/>
            <a:r>
              <a:rPr lang="fi-FI" smtClean="0"/>
              <a:t>Click to edit Master text styles</a:t>
            </a:r>
          </a:p>
        </p:txBody>
      </p:sp>
      <p:sp>
        <p:nvSpPr>
          <p:cNvPr id="9"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fld id="{6B075826-ED26-4F9B-A7BD-0D03A9F05024}" type="datetimeFigureOut">
              <a:rPr lang="fi-FI"/>
              <a:pPr>
                <a:defRPr/>
              </a:pPr>
              <a:t>19.12.2018</a:t>
            </a:fld>
            <a:endParaRPr lang="fi-FI"/>
          </a:p>
        </p:txBody>
      </p:sp>
      <p:sp>
        <p:nvSpPr>
          <p:cNvPr id="10"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1" name="Slide Number Placeholder 6"/>
          <p:cNvSpPr>
            <a:spLocks noGrp="1"/>
          </p:cNvSpPr>
          <p:nvPr>
            <p:ph type="sldNum" sz="quarter" idx="12"/>
          </p:nvPr>
        </p:nvSpPr>
        <p:spPr/>
        <p:txBody>
          <a:bodyPr/>
          <a:lstStyle>
            <a:lvl1pPr>
              <a:defRPr/>
            </a:lvl1pPr>
          </a:lstStyle>
          <a:p>
            <a:fld id="{8FE74C57-608E-4185-B185-9CC72A5A501C}" type="slidenum">
              <a:rPr lang="fi-FI" altLang="fi-FI"/>
              <a:pPr/>
              <a:t>‹#›</a:t>
            </a:fld>
            <a:endParaRPr lang="fi-FI" altLang="fi-FI"/>
          </a:p>
        </p:txBody>
      </p:sp>
    </p:spTree>
    <p:extLst>
      <p:ext uri="{BB962C8B-B14F-4D97-AF65-F5344CB8AC3E}">
        <p14:creationId xmlns:p14="http://schemas.microsoft.com/office/powerpoint/2010/main" val="276194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389717" y="4800600"/>
            <a:ext cx="7315200" cy="566738"/>
          </a:xfrm>
        </p:spPr>
        <p:txBody>
          <a:bodyPr/>
          <a:lstStyle>
            <a:lvl1pPr algn="l">
              <a:defRPr sz="1984" b="1"/>
            </a:lvl1pPr>
          </a:lstStyle>
          <a:p>
            <a:r>
              <a:rPr lang="fi-FI" smtClean="0"/>
              <a:t>Click to edit Master title style</a:t>
            </a:r>
            <a:endParaRPr lang="fi-FI"/>
          </a:p>
        </p:txBody>
      </p:sp>
      <p:sp>
        <p:nvSpPr>
          <p:cNvPr id="3" name="Picture Placeholder 2"/>
          <p:cNvSpPr>
            <a:spLocks noGrp="1"/>
          </p:cNvSpPr>
          <p:nvPr>
            <p:ph type="pic" idx="1"/>
          </p:nvPr>
        </p:nvSpPr>
        <p:spPr>
          <a:xfrm>
            <a:off x="2389717" y="612805"/>
            <a:ext cx="7315200" cy="4114800"/>
          </a:xfrm>
        </p:spPr>
        <p:txBody>
          <a:bodyPr rtlCol="0">
            <a:normAutofit/>
          </a:bodyPr>
          <a:lstStyle>
            <a:lvl1pPr marL="0" indent="0">
              <a:buNone/>
              <a:defRPr sz="3175"/>
            </a:lvl1pPr>
            <a:lvl2pPr marL="455736" indent="0">
              <a:buNone/>
              <a:defRPr sz="2778"/>
            </a:lvl2pPr>
            <a:lvl3pPr marL="911473" indent="0">
              <a:buNone/>
              <a:defRPr sz="2381"/>
            </a:lvl3pPr>
            <a:lvl4pPr marL="1367210" indent="0">
              <a:buNone/>
              <a:defRPr sz="1984"/>
            </a:lvl4pPr>
            <a:lvl5pPr marL="1822947" indent="0">
              <a:buNone/>
              <a:defRPr sz="1984"/>
            </a:lvl5pPr>
            <a:lvl6pPr marL="2278683" indent="0">
              <a:buNone/>
              <a:defRPr sz="1984"/>
            </a:lvl6pPr>
            <a:lvl7pPr marL="2734417" indent="0">
              <a:buNone/>
              <a:defRPr sz="1984"/>
            </a:lvl7pPr>
            <a:lvl8pPr marL="3190152" indent="0">
              <a:buNone/>
              <a:defRPr sz="1984"/>
            </a:lvl8pPr>
            <a:lvl9pPr marL="3645888" indent="0">
              <a:buNone/>
              <a:defRPr sz="1984"/>
            </a:lvl9pPr>
          </a:lstStyle>
          <a:p>
            <a:pPr lvl="0"/>
            <a:endParaRPr lang="fi-FI" noProof="0"/>
          </a:p>
        </p:txBody>
      </p:sp>
      <p:sp>
        <p:nvSpPr>
          <p:cNvPr id="4" name="Text Placeholder 3"/>
          <p:cNvSpPr>
            <a:spLocks noGrp="1"/>
          </p:cNvSpPr>
          <p:nvPr>
            <p:ph type="body" sz="half" idx="2"/>
          </p:nvPr>
        </p:nvSpPr>
        <p:spPr>
          <a:xfrm>
            <a:off x="2389717" y="5367374"/>
            <a:ext cx="7315200" cy="804862"/>
          </a:xfrm>
        </p:spPr>
        <p:txBody>
          <a:bodyPr/>
          <a:lstStyle>
            <a:lvl1pPr marL="0" indent="0">
              <a:buNone/>
              <a:defRPr sz="1389"/>
            </a:lvl1pPr>
            <a:lvl2pPr marL="455736" indent="0">
              <a:buNone/>
              <a:defRPr sz="1191"/>
            </a:lvl2pPr>
            <a:lvl3pPr marL="911473" indent="0">
              <a:buNone/>
              <a:defRPr sz="992"/>
            </a:lvl3pPr>
            <a:lvl4pPr marL="1367210" indent="0">
              <a:buNone/>
              <a:defRPr sz="893"/>
            </a:lvl4pPr>
            <a:lvl5pPr marL="1822947" indent="0">
              <a:buNone/>
              <a:defRPr sz="893"/>
            </a:lvl5pPr>
            <a:lvl6pPr marL="2278683" indent="0">
              <a:buNone/>
              <a:defRPr sz="893"/>
            </a:lvl6pPr>
            <a:lvl7pPr marL="2734417" indent="0">
              <a:buNone/>
              <a:defRPr sz="893"/>
            </a:lvl7pPr>
            <a:lvl8pPr marL="3190152" indent="0">
              <a:buNone/>
              <a:defRPr sz="893"/>
            </a:lvl8pPr>
            <a:lvl9pPr marL="3645888" indent="0">
              <a:buNone/>
              <a:defRPr sz="893"/>
            </a:lvl9pPr>
          </a:lstStyle>
          <a:p>
            <a:pPr lvl="0"/>
            <a:r>
              <a:rPr lang="fi-FI" smtClean="0"/>
              <a:t>Click to edit Master text styles</a:t>
            </a:r>
          </a:p>
        </p:txBody>
      </p:sp>
      <p:sp>
        <p:nvSpPr>
          <p:cNvPr id="9"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fld id="{A001130F-1C62-4E51-9505-F01FCA594DF1}" type="datetimeFigureOut">
              <a:rPr lang="fi-FI"/>
              <a:pPr>
                <a:defRPr/>
              </a:pPr>
              <a:t>19.12.2018</a:t>
            </a:fld>
            <a:endParaRPr lang="fi-FI"/>
          </a:p>
        </p:txBody>
      </p:sp>
      <p:sp>
        <p:nvSpPr>
          <p:cNvPr id="10"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1" name="Slide Number Placeholder 6"/>
          <p:cNvSpPr>
            <a:spLocks noGrp="1"/>
          </p:cNvSpPr>
          <p:nvPr>
            <p:ph type="sldNum" sz="quarter" idx="12"/>
          </p:nvPr>
        </p:nvSpPr>
        <p:spPr/>
        <p:txBody>
          <a:bodyPr/>
          <a:lstStyle>
            <a:lvl1pPr>
              <a:defRPr/>
            </a:lvl1pPr>
          </a:lstStyle>
          <a:p>
            <a:fld id="{3BAEF9A9-0069-4433-9D74-D26DC4E5A5E0}" type="slidenum">
              <a:rPr lang="fi-FI" altLang="fi-FI"/>
              <a:pPr/>
              <a:t>‹#›</a:t>
            </a:fld>
            <a:endParaRPr lang="fi-FI" altLang="fi-FI"/>
          </a:p>
        </p:txBody>
      </p:sp>
    </p:spTree>
    <p:extLst>
      <p:ext uri="{BB962C8B-B14F-4D97-AF65-F5344CB8AC3E}">
        <p14:creationId xmlns:p14="http://schemas.microsoft.com/office/powerpoint/2010/main" val="335796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r>
              <a:rPr lang="fi-FI" smtClean="0"/>
              <a:t>27.1.2016</a:t>
            </a:r>
            <a:endParaRPr lang="fi-FI"/>
          </a:p>
        </p:txBody>
      </p:sp>
      <p:sp>
        <p:nvSpPr>
          <p:cNvPr id="5" name="Alatunnisteen paikkamerkki 4"/>
          <p:cNvSpPr>
            <a:spLocks noGrp="1"/>
          </p:cNvSpPr>
          <p:nvPr>
            <p:ph type="ftr" sz="quarter" idx="11"/>
          </p:nvPr>
        </p:nvSpPr>
        <p:spPr/>
        <p:txBody>
          <a:bodyPr/>
          <a:lstStyle/>
          <a:p>
            <a:r>
              <a:rPr lang="fi-FI" smtClean="0"/>
              <a:t>Sevón</a:t>
            </a:r>
            <a:endParaRPr lang="fi-FI"/>
          </a:p>
        </p:txBody>
      </p:sp>
      <p:sp>
        <p:nvSpPr>
          <p:cNvPr id="6" name="Dian numeron paikkamerkki 5"/>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28031341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i-FI"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fld id="{F1B547E3-BD76-4FF8-BD7D-F100609F7A0B}" type="datetimeFigureOut">
              <a:rPr lang="fi-FI"/>
              <a:pPr>
                <a:defRPr/>
              </a:pPr>
              <a:t>19.12.2018</a:t>
            </a:fld>
            <a:endParaRPr lang="fi-FI"/>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0" name="Slide Number Placeholder 5"/>
          <p:cNvSpPr>
            <a:spLocks noGrp="1"/>
          </p:cNvSpPr>
          <p:nvPr>
            <p:ph type="sldNum" sz="quarter" idx="12"/>
          </p:nvPr>
        </p:nvSpPr>
        <p:spPr/>
        <p:txBody>
          <a:bodyPr/>
          <a:lstStyle>
            <a:lvl1pPr>
              <a:defRPr/>
            </a:lvl1pPr>
          </a:lstStyle>
          <a:p>
            <a:fld id="{AC694B79-94A9-4E24-8D61-F9ECD2FA6C0A}" type="slidenum">
              <a:rPr lang="fi-FI" altLang="fi-FI"/>
              <a:pPr/>
              <a:t>‹#›</a:t>
            </a:fld>
            <a:endParaRPr lang="fi-FI" altLang="fi-FI"/>
          </a:p>
        </p:txBody>
      </p:sp>
    </p:spTree>
    <p:extLst>
      <p:ext uri="{BB962C8B-B14F-4D97-AF65-F5344CB8AC3E}">
        <p14:creationId xmlns:p14="http://schemas.microsoft.com/office/powerpoint/2010/main" val="202714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Turku2011_vaaka_Black_orange_RGB.ai"/>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7279" y="6051547"/>
            <a:ext cx="3191843" cy="80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4638" b="62610"/>
          <a:stretch>
            <a:fillRect/>
          </a:stretch>
        </p:blipFill>
        <p:spPr bwMode="auto">
          <a:xfrm>
            <a:off x="9499933" y="1083671"/>
            <a:ext cx="2692068" cy="14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jojo valk leiska.jpg"/>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5947" r="24638" b="8385"/>
          <a:stretch>
            <a:fillRect/>
          </a:stretch>
        </p:blipFill>
        <p:spPr bwMode="auto">
          <a:xfrm>
            <a:off x="9499933" y="4747362"/>
            <a:ext cx="2692068" cy="21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2"/>
          <p:cNvCxnSpPr/>
          <p:nvPr userDrawn="1"/>
        </p:nvCxnSpPr>
        <p:spPr>
          <a:xfrm rot="5400000">
            <a:off x="9613138" y="3254690"/>
            <a:ext cx="3307717" cy="2099"/>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839211" y="274691"/>
            <a:ext cx="2743200" cy="5851525"/>
          </a:xfrm>
        </p:spPr>
        <p:txBody>
          <a:bodyPr vert="eaVert"/>
          <a:lstStyle/>
          <a:p>
            <a:r>
              <a:rPr lang="fi-FI" smtClean="0"/>
              <a:t>Click to edit Master title style</a:t>
            </a:r>
            <a:endParaRPr lang="fi-FI"/>
          </a:p>
        </p:txBody>
      </p:sp>
      <p:sp>
        <p:nvSpPr>
          <p:cNvPr id="3" name="Vertical Text Placeholder 2"/>
          <p:cNvSpPr>
            <a:spLocks noGrp="1"/>
          </p:cNvSpPr>
          <p:nvPr>
            <p:ph type="body" orient="vert" idx="1"/>
          </p:nvPr>
        </p:nvSpPr>
        <p:spPr>
          <a:xfrm>
            <a:off x="609600" y="274691"/>
            <a:ext cx="8026400" cy="5851525"/>
          </a:xfrm>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8" name="Date Placeholder 3"/>
          <p:cNvSpPr>
            <a:spLocks noGrp="1"/>
          </p:cNvSpPr>
          <p:nvPr>
            <p:ph type="dt" sz="half" idx="10"/>
          </p:nvPr>
        </p:nvSpPr>
        <p:spPr/>
        <p:txBody>
          <a:bodyPr/>
          <a:lstStyle>
            <a:lvl1pPr fontAlgn="auto">
              <a:spcBef>
                <a:spcPts val="0"/>
              </a:spcBef>
              <a:spcAft>
                <a:spcPts val="0"/>
              </a:spcAft>
              <a:defRPr>
                <a:latin typeface="+mn-lt"/>
              </a:defRPr>
            </a:lvl1pPr>
          </a:lstStyle>
          <a:p>
            <a:pPr>
              <a:defRPr/>
            </a:pPr>
            <a:fld id="{2FE2648D-AA49-4635-8AB5-DD4BAA888D2E}" type="datetimeFigureOut">
              <a:rPr lang="fi-FI"/>
              <a:pPr>
                <a:defRPr/>
              </a:pPr>
              <a:t>19.12.2018</a:t>
            </a:fld>
            <a:endParaRPr lang="fi-FI"/>
          </a:p>
        </p:txBody>
      </p:sp>
      <p:sp>
        <p:nvSpPr>
          <p:cNvPr id="9" name="Footer Placeholder 4"/>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fi-FI"/>
          </a:p>
        </p:txBody>
      </p:sp>
      <p:sp>
        <p:nvSpPr>
          <p:cNvPr id="10" name="Slide Number Placeholder 5"/>
          <p:cNvSpPr>
            <a:spLocks noGrp="1"/>
          </p:cNvSpPr>
          <p:nvPr>
            <p:ph type="sldNum" sz="quarter" idx="12"/>
          </p:nvPr>
        </p:nvSpPr>
        <p:spPr/>
        <p:txBody>
          <a:bodyPr/>
          <a:lstStyle>
            <a:lvl1pPr>
              <a:defRPr/>
            </a:lvl1pPr>
          </a:lstStyle>
          <a:p>
            <a:fld id="{851952F1-E82F-4B7B-9FE4-F45EB63A6947}" type="slidenum">
              <a:rPr lang="fi-FI" altLang="fi-FI"/>
              <a:pPr/>
              <a:t>‹#›</a:t>
            </a:fld>
            <a:endParaRPr lang="fi-FI" altLang="fi-FI"/>
          </a:p>
        </p:txBody>
      </p:sp>
    </p:spTree>
    <p:extLst>
      <p:ext uri="{BB962C8B-B14F-4D97-AF65-F5344CB8AC3E}">
        <p14:creationId xmlns:p14="http://schemas.microsoft.com/office/powerpoint/2010/main" val="2906913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540000" y="381053"/>
            <a:ext cx="8737601"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Tree>
    <p:extLst>
      <p:ext uri="{BB962C8B-B14F-4D97-AF65-F5344CB8AC3E}">
        <p14:creationId xmlns:p14="http://schemas.microsoft.com/office/powerpoint/2010/main" val="394457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8" descr="Jojo_rgb"/>
          <p:cNvPicPr>
            <a:picLocks noChangeAspect="1" noChangeArrowheads="1"/>
          </p:cNvPicPr>
          <p:nvPr/>
        </p:nvPicPr>
        <p:blipFill>
          <a:blip r:embed="rId2"/>
          <a:srcRect/>
          <a:stretch>
            <a:fillRect/>
          </a:stretch>
        </p:blipFill>
        <p:spPr bwMode="auto">
          <a:xfrm>
            <a:off x="8568267" y="977901"/>
            <a:ext cx="3623733" cy="5516563"/>
          </a:xfrm>
          <a:prstGeom prst="rect">
            <a:avLst/>
          </a:prstGeom>
          <a:noFill/>
          <a:ln w="9525">
            <a:noFill/>
            <a:miter lim="800000"/>
            <a:headEnd/>
            <a:tailEnd/>
          </a:ln>
        </p:spPr>
      </p:pic>
      <p:pic>
        <p:nvPicPr>
          <p:cNvPr id="5" name="Picture 12" descr="Turku2011_mark_vaaka_BO_RGB.ai"/>
          <p:cNvPicPr>
            <a:picLocks noChangeAspect="1"/>
          </p:cNvPicPr>
          <p:nvPr/>
        </p:nvPicPr>
        <p:blipFill>
          <a:blip r:embed="rId3"/>
          <a:srcRect/>
          <a:stretch>
            <a:fillRect/>
          </a:stretch>
        </p:blipFill>
        <p:spPr bwMode="auto">
          <a:xfrm>
            <a:off x="903818" y="5108575"/>
            <a:ext cx="5708649" cy="1441450"/>
          </a:xfrm>
          <a:prstGeom prst="rect">
            <a:avLst/>
          </a:prstGeom>
          <a:noFill/>
          <a:ln w="9525">
            <a:noFill/>
            <a:miter lim="800000"/>
            <a:headEnd/>
            <a:tailEnd/>
          </a:ln>
        </p:spPr>
      </p:pic>
      <p:sp>
        <p:nvSpPr>
          <p:cNvPr id="6" name="TextBox 14"/>
          <p:cNvSpPr txBox="1"/>
          <p:nvPr/>
        </p:nvSpPr>
        <p:spPr>
          <a:xfrm>
            <a:off x="1147234" y="6261101"/>
            <a:ext cx="10020300" cy="246063"/>
          </a:xfrm>
          <a:prstGeom prst="rect">
            <a:avLst/>
          </a:prstGeom>
          <a:noFill/>
        </p:spPr>
        <p:txBody>
          <a:bodyPr>
            <a:spAutoFit/>
          </a:bodyPr>
          <a:lstStyle/>
          <a:p>
            <a:pPr defTabSz="457200">
              <a:defRPr/>
            </a:pPr>
            <a:r>
              <a:rPr lang="en-US" sz="1000" spc="300" dirty="0">
                <a:solidFill>
                  <a:srgbClr val="000000"/>
                </a:solidFill>
                <a:cs typeface="Arial" charset="0"/>
              </a:rPr>
              <a:t>EUROPEAN CAPITAL OF CULTURE</a:t>
            </a:r>
          </a:p>
        </p:txBody>
      </p:sp>
      <p:sp>
        <p:nvSpPr>
          <p:cNvPr id="31747" name="Title Placeholder 1"/>
          <p:cNvSpPr>
            <a:spLocks noGrp="1"/>
          </p:cNvSpPr>
          <p:nvPr>
            <p:ph type="ctrTitle"/>
          </p:nvPr>
        </p:nvSpPr>
        <p:spPr>
          <a:xfrm>
            <a:off x="1075267" y="390525"/>
            <a:ext cx="9508067" cy="1860550"/>
          </a:xfrm>
        </p:spPr>
        <p:txBody>
          <a:bodyPr/>
          <a:lstStyle>
            <a:lvl1pPr>
              <a:defRPr smtClean="0">
                <a:solidFill>
                  <a:schemeClr val="tx1"/>
                </a:solidFill>
                <a:latin typeface="Georgia" pitchFamily="18" charset="0"/>
              </a:defRPr>
            </a:lvl1pPr>
          </a:lstStyle>
          <a:p>
            <a:pPr lvl="0"/>
            <a:r>
              <a:rPr lang="fi-FI" noProof="0" smtClean="0"/>
              <a:t>Muokkaa perustyyl. napsautt.</a:t>
            </a:r>
          </a:p>
        </p:txBody>
      </p:sp>
      <p:sp>
        <p:nvSpPr>
          <p:cNvPr id="31748" name="Text Placeholder 2"/>
          <p:cNvSpPr>
            <a:spLocks noGrp="1"/>
          </p:cNvSpPr>
          <p:nvPr>
            <p:ph type="subTitle" idx="1"/>
          </p:nvPr>
        </p:nvSpPr>
        <p:spPr>
          <a:xfrm>
            <a:off x="1075267" y="2362200"/>
            <a:ext cx="9508067" cy="1752600"/>
          </a:xfrm>
        </p:spPr>
        <p:txBody>
          <a:bodyPr/>
          <a:lstStyle>
            <a:lvl1pPr marL="0" indent="0">
              <a:buFontTx/>
              <a:buNone/>
              <a:defRPr sz="1800" smtClean="0">
                <a:solidFill>
                  <a:srgbClr val="8C8E8E"/>
                </a:solidFill>
                <a:latin typeface="Arial" charset="0"/>
                <a:cs typeface="Arial" charset="0"/>
              </a:defRPr>
            </a:lvl1pPr>
          </a:lstStyle>
          <a:p>
            <a:pPr lvl="0"/>
            <a:r>
              <a:rPr lang="fi-FI" noProof="0" smtClean="0"/>
              <a:t>MUOKKAA ALAOTSIKON PERUSTYYLIÄ NAPSAUTT.</a:t>
            </a:r>
          </a:p>
        </p:txBody>
      </p:sp>
    </p:spTree>
    <p:extLst>
      <p:ext uri="{BB962C8B-B14F-4D97-AF65-F5344CB8AC3E}">
        <p14:creationId xmlns:p14="http://schemas.microsoft.com/office/powerpoint/2010/main" val="360358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4638"/>
            <a:ext cx="10443633" cy="1143000"/>
          </a:xfrm>
        </p:spPr>
        <p:txBody>
          <a:bodyPr/>
          <a:lstStyle/>
          <a:p>
            <a:r>
              <a:rPr lang="fi-FI" smtClean="0"/>
              <a:t>Muokkaa perustyyl. napsautt.</a:t>
            </a:r>
            <a:endParaRPr lang="en-GB"/>
          </a:p>
        </p:txBody>
      </p:sp>
      <p:sp>
        <p:nvSpPr>
          <p:cNvPr id="3" name="Sisällön paikkamerkki 2"/>
          <p:cNvSpPr>
            <a:spLocks noGrp="1"/>
          </p:cNvSpPr>
          <p:nvPr>
            <p:ph idx="1"/>
          </p:nvPr>
        </p:nvSpPr>
        <p:spPr>
          <a:xfrm>
            <a:off x="609601" y="1600201"/>
            <a:ext cx="10443633" cy="4525963"/>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Rectangle 9"/>
          <p:cNvSpPr>
            <a:spLocks noGrp="1" noChangeArrowheads="1"/>
          </p:cNvSpPr>
          <p:nvPr>
            <p:ph type="dt" sz="half" idx="10"/>
          </p:nvPr>
        </p:nvSpPr>
        <p:spPr>
          <a:ln/>
        </p:spPr>
        <p:txBody>
          <a:bodyPr/>
          <a:lstStyle>
            <a:lvl1pPr>
              <a:defRPr/>
            </a:lvl1pPr>
          </a:lstStyle>
          <a:p>
            <a:pPr>
              <a:defRPr/>
            </a:pPr>
            <a:fld id="{03537930-04BB-433B-B918-25979C445D64}" type="datetimeFigureOut">
              <a:rPr lang="fi-FI">
                <a:solidFill>
                  <a:srgbClr val="000000"/>
                </a:solidFill>
              </a:rPr>
              <a:pPr>
                <a:defRPr/>
              </a:pPr>
              <a:t>19.12.2018</a:t>
            </a:fld>
            <a:endParaRPr lang="fi-FI">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fi-FI">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3D94559-B133-49A6-8A58-6F4C3A64FBFC}" type="slidenum">
              <a:rPr lang="fi-FI">
                <a:solidFill>
                  <a:srgbClr val="000000"/>
                </a:solidFill>
              </a:rPr>
              <a:pPr>
                <a:defRPr/>
              </a:pPr>
              <a:t>‹#›</a:t>
            </a:fld>
            <a:endParaRPr lang="fi-FI">
              <a:solidFill>
                <a:srgbClr val="000000"/>
              </a:solidFill>
            </a:endParaRPr>
          </a:p>
        </p:txBody>
      </p:sp>
    </p:spTree>
    <p:extLst>
      <p:ext uri="{BB962C8B-B14F-4D97-AF65-F5344CB8AC3E}">
        <p14:creationId xmlns:p14="http://schemas.microsoft.com/office/powerpoint/2010/main" val="530673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p:nvPr userDrawn="1"/>
        </p:nvSpPr>
        <p:spPr>
          <a:xfrm>
            <a:off x="0" y="0"/>
            <a:ext cx="12192000" cy="6858000"/>
          </a:xfrm>
          <a:prstGeom prst="rect">
            <a:avLst/>
          </a:prstGeom>
          <a:solidFill>
            <a:srgbClr val="FCD20F"/>
          </a:solidFill>
          <a:ln>
            <a:noFill/>
          </a:ln>
        </p:spPr>
        <p:style>
          <a:lnRef idx="1">
            <a:schemeClr val="accent1"/>
          </a:lnRef>
          <a:fillRef idx="3">
            <a:schemeClr val="accent1"/>
          </a:fillRef>
          <a:effectRef idx="2">
            <a:schemeClr val="accent1"/>
          </a:effectRef>
          <a:fontRef idx="minor">
            <a:schemeClr val="lt1"/>
          </a:fontRef>
        </p:style>
        <p:txBody>
          <a:bodyPr lIns="91428" tIns="45714" rIns="91428" bIns="45714" anchor="ctr"/>
          <a:lstStyle/>
          <a:p>
            <a:pPr algn="ctr" defTabSz="457144">
              <a:defRPr/>
            </a:pPr>
            <a:endParaRPr lang="fi-FI" sz="1800">
              <a:solidFill>
                <a:prstClr val="white"/>
              </a:solidFill>
            </a:endParaRPr>
          </a:p>
        </p:txBody>
      </p:sp>
      <p:pic>
        <p:nvPicPr>
          <p:cNvPr id="5" name="Picture 6" descr="Turku2011_vaaka_Black_orange_RGB.ai"/>
          <p:cNvPicPr>
            <a:picLocks noChangeAspect="1"/>
          </p:cNvPicPr>
          <p:nvPr userDrawn="1"/>
        </p:nvPicPr>
        <p:blipFill>
          <a:blip r:embed="rId2"/>
          <a:srcRect/>
          <a:stretch>
            <a:fillRect/>
          </a:stretch>
        </p:blipFill>
        <p:spPr bwMode="auto">
          <a:xfrm>
            <a:off x="867836" y="5502278"/>
            <a:ext cx="5492751" cy="1387475"/>
          </a:xfrm>
          <a:prstGeom prst="rect">
            <a:avLst/>
          </a:prstGeom>
          <a:noFill/>
          <a:ln w="9525">
            <a:noFill/>
            <a:miter lim="800000"/>
            <a:headEnd/>
            <a:tailEnd/>
          </a:ln>
        </p:spPr>
      </p:pic>
      <p:pic>
        <p:nvPicPr>
          <p:cNvPr id="6" name="Picture 14" descr="jojo valk leiska.jpg"/>
          <p:cNvPicPr>
            <a:picLocks noChangeAspect="1"/>
          </p:cNvPicPr>
          <p:nvPr userDrawn="1"/>
        </p:nvPicPr>
        <p:blipFill>
          <a:blip r:embed="rId3">
            <a:clrChange>
              <a:clrFrom>
                <a:srgbClr val="FFFFFF"/>
              </a:clrFrom>
              <a:clrTo>
                <a:srgbClr val="FFFFFF">
                  <a:alpha val="0"/>
                </a:srgbClr>
              </a:clrTo>
            </a:clrChange>
          </a:blip>
          <a:srcRect r="19347" b="9470"/>
          <a:stretch>
            <a:fillRect/>
          </a:stretch>
        </p:blipFill>
        <p:spPr bwMode="auto">
          <a:xfrm>
            <a:off x="7867651" y="1303340"/>
            <a:ext cx="4665133" cy="5554662"/>
          </a:xfrm>
          <a:prstGeom prst="rect">
            <a:avLst/>
          </a:prstGeom>
          <a:noFill/>
          <a:ln w="9525">
            <a:noFill/>
            <a:miter lim="800000"/>
            <a:headEnd/>
            <a:tailEnd/>
          </a:ln>
        </p:spPr>
      </p:pic>
      <p:sp>
        <p:nvSpPr>
          <p:cNvPr id="2" name="Title 1"/>
          <p:cNvSpPr>
            <a:spLocks noGrp="1"/>
          </p:cNvSpPr>
          <p:nvPr>
            <p:ph type="ctrTitle"/>
          </p:nvPr>
        </p:nvSpPr>
        <p:spPr>
          <a:xfrm>
            <a:off x="1074745" y="684472"/>
            <a:ext cx="9003084" cy="1547627"/>
          </a:xfrm>
        </p:spPr>
        <p:txBody>
          <a:bodyPr/>
          <a:lstStyle>
            <a:lvl1pPr algn="l">
              <a:defRPr>
                <a:solidFill>
                  <a:schemeClr val="tx1"/>
                </a:solidFill>
                <a:latin typeface="Georgia"/>
                <a:cs typeface="Georgia"/>
              </a:defRPr>
            </a:lvl1pPr>
          </a:lstStyle>
          <a:p>
            <a:endParaRPr lang="fi-FI" dirty="0"/>
          </a:p>
        </p:txBody>
      </p:sp>
      <p:sp>
        <p:nvSpPr>
          <p:cNvPr id="3" name="Subtitle 2"/>
          <p:cNvSpPr>
            <a:spLocks noGrp="1"/>
          </p:cNvSpPr>
          <p:nvPr>
            <p:ph type="subTitle" idx="1"/>
          </p:nvPr>
        </p:nvSpPr>
        <p:spPr>
          <a:xfrm>
            <a:off x="1074741" y="2378165"/>
            <a:ext cx="8534400" cy="1615367"/>
          </a:xfrm>
        </p:spPr>
        <p:txBody>
          <a:bodyPr>
            <a:normAutofit/>
          </a:bodyPr>
          <a:lstStyle>
            <a:lvl1pPr marL="0" indent="0" algn="l">
              <a:buNone/>
              <a:defRPr sz="1400" cap="all" spc="100" baseline="0">
                <a:solidFill>
                  <a:schemeClr val="bg1"/>
                </a:solidFill>
                <a:latin typeface="Arial"/>
                <a:cs typeface="Arial"/>
              </a:defRPr>
            </a:lvl1pPr>
            <a:lvl2pPr marL="457144" indent="0" algn="ctr">
              <a:buNone/>
              <a:defRPr>
                <a:solidFill>
                  <a:schemeClr val="tx1">
                    <a:tint val="75000"/>
                  </a:schemeClr>
                </a:solidFill>
              </a:defRPr>
            </a:lvl2pPr>
            <a:lvl3pPr marL="914286" indent="0" algn="ctr">
              <a:buNone/>
              <a:defRPr>
                <a:solidFill>
                  <a:schemeClr val="tx1">
                    <a:tint val="75000"/>
                  </a:schemeClr>
                </a:solidFill>
              </a:defRPr>
            </a:lvl3pPr>
            <a:lvl4pPr marL="1371429" indent="0" algn="ctr">
              <a:buNone/>
              <a:defRPr>
                <a:solidFill>
                  <a:schemeClr val="tx1">
                    <a:tint val="75000"/>
                  </a:schemeClr>
                </a:solidFill>
              </a:defRPr>
            </a:lvl4pPr>
            <a:lvl5pPr marL="1828572" indent="0" algn="ctr">
              <a:buNone/>
              <a:defRPr>
                <a:solidFill>
                  <a:schemeClr val="tx1">
                    <a:tint val="75000"/>
                  </a:schemeClr>
                </a:solidFill>
              </a:defRPr>
            </a:lvl5pPr>
            <a:lvl6pPr marL="2285714" indent="0" algn="ctr">
              <a:buNone/>
              <a:defRPr>
                <a:solidFill>
                  <a:schemeClr val="tx1">
                    <a:tint val="75000"/>
                  </a:schemeClr>
                </a:solidFill>
              </a:defRPr>
            </a:lvl6pPr>
            <a:lvl7pPr marL="2742858" indent="0" algn="ctr">
              <a:buNone/>
              <a:defRPr>
                <a:solidFill>
                  <a:schemeClr val="tx1">
                    <a:tint val="75000"/>
                  </a:schemeClr>
                </a:solidFill>
              </a:defRPr>
            </a:lvl7pPr>
            <a:lvl8pPr marL="3200001" indent="0" algn="ctr">
              <a:buNone/>
              <a:defRPr>
                <a:solidFill>
                  <a:schemeClr val="tx1">
                    <a:tint val="75000"/>
                  </a:schemeClr>
                </a:solidFill>
              </a:defRPr>
            </a:lvl8pPr>
            <a:lvl9pPr marL="3657144" indent="0" algn="ctr">
              <a:buNone/>
              <a:defRPr>
                <a:solidFill>
                  <a:schemeClr val="tx1">
                    <a:tint val="75000"/>
                  </a:schemeClr>
                </a:solidFill>
              </a:defRPr>
            </a:lvl9pPr>
          </a:lstStyle>
          <a:p>
            <a:endParaRPr lang="fi-FI" dirty="0"/>
          </a:p>
        </p:txBody>
      </p:sp>
    </p:spTree>
    <p:extLst>
      <p:ext uri="{BB962C8B-B14F-4D97-AF65-F5344CB8AC3E}">
        <p14:creationId xmlns:p14="http://schemas.microsoft.com/office/powerpoint/2010/main" val="3419264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F4954B34-C26B-46B7-AC53-33E84F3CE3E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4239097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4000" b="1" cap="all"/>
            </a:lvl1pPr>
          </a:lstStyle>
          <a:p>
            <a:r>
              <a:rPr lang="fi-FI" smtClean="0"/>
              <a:t>Click to edit Master title style</a:t>
            </a:r>
            <a:endParaRPr lang="fi-FI"/>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6" indent="0">
              <a:buNone/>
              <a:defRPr sz="1600">
                <a:solidFill>
                  <a:schemeClr val="tx1">
                    <a:tint val="75000"/>
                  </a:schemeClr>
                </a:solidFill>
              </a:defRPr>
            </a:lvl3pPr>
            <a:lvl4pPr marL="1371429" indent="0">
              <a:buNone/>
              <a:defRPr sz="1400">
                <a:solidFill>
                  <a:schemeClr val="tx1">
                    <a:tint val="75000"/>
                  </a:schemeClr>
                </a:solidFill>
              </a:defRPr>
            </a:lvl4pPr>
            <a:lvl5pPr marL="1828572" indent="0">
              <a:buNone/>
              <a:defRPr sz="1400">
                <a:solidFill>
                  <a:schemeClr val="tx1">
                    <a:tint val="75000"/>
                  </a:schemeClr>
                </a:solidFill>
              </a:defRPr>
            </a:lvl5pPr>
            <a:lvl6pPr marL="2285714" indent="0">
              <a:buNone/>
              <a:defRPr sz="1400">
                <a:solidFill>
                  <a:schemeClr val="tx1">
                    <a:tint val="75000"/>
                  </a:schemeClr>
                </a:solidFill>
              </a:defRPr>
            </a:lvl6pPr>
            <a:lvl7pPr marL="2742858" indent="0">
              <a:buNone/>
              <a:defRPr sz="1400">
                <a:solidFill>
                  <a:schemeClr val="tx1">
                    <a:tint val="75000"/>
                  </a:schemeClr>
                </a:solidFill>
              </a:defRPr>
            </a:lvl7pPr>
            <a:lvl8pPr marL="3200001" indent="0">
              <a:buNone/>
              <a:defRPr sz="1400">
                <a:solidFill>
                  <a:schemeClr val="tx1">
                    <a:tint val="75000"/>
                  </a:schemeClr>
                </a:solidFill>
              </a:defRPr>
            </a:lvl8pPr>
            <a:lvl9pPr marL="3657144" indent="0">
              <a:buNone/>
              <a:defRPr sz="1400">
                <a:solidFill>
                  <a:schemeClr val="tx1">
                    <a:tint val="75000"/>
                  </a:schemeClr>
                </a:solidFill>
              </a:defRPr>
            </a:lvl9pPr>
          </a:lstStyle>
          <a:p>
            <a:pPr lvl="0"/>
            <a:r>
              <a:rPr lang="fi-FI" smtClean="0"/>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D9B43995-CB84-4B55-BCBB-02B4E5FBAF71}"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3068572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Content Placeholder 3"/>
          <p:cNvSpPr>
            <a:spLocks noGrp="1"/>
          </p:cNvSpPr>
          <p:nvPr>
            <p:ph sz="half" idx="2"/>
          </p:nvPr>
        </p:nvSpPr>
        <p:spPr>
          <a:xfrm>
            <a:off x="6197603"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5" name="Date Placeholder 4"/>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7" name="Slide Number Placeholder 6"/>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EA3CFC5-0D88-41A6-AC8C-70FF718BFA32}"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1772208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Click to edit Master title style</a:t>
            </a:r>
            <a:endParaRPr lang="fi-FI"/>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44" indent="0">
              <a:buNone/>
              <a:defRPr sz="2000" b="1"/>
            </a:lvl2pPr>
            <a:lvl3pPr marL="914286" indent="0">
              <a:buNone/>
              <a:defRPr sz="1800" b="1"/>
            </a:lvl3pPr>
            <a:lvl4pPr marL="1371429" indent="0">
              <a:buNone/>
              <a:defRPr sz="1600" b="1"/>
            </a:lvl4pPr>
            <a:lvl5pPr marL="1828572" indent="0">
              <a:buNone/>
              <a:defRPr sz="1600" b="1"/>
            </a:lvl5pPr>
            <a:lvl6pPr marL="2285714" indent="0">
              <a:buNone/>
              <a:defRPr sz="1600" b="1"/>
            </a:lvl6pPr>
            <a:lvl7pPr marL="2742858" indent="0">
              <a:buNone/>
              <a:defRPr sz="1600" b="1"/>
            </a:lvl7pPr>
            <a:lvl8pPr marL="3200001" indent="0">
              <a:buNone/>
              <a:defRPr sz="1600" b="1"/>
            </a:lvl8pPr>
            <a:lvl9pPr marL="3657144" indent="0">
              <a:buNone/>
              <a:defRPr sz="1600" b="1"/>
            </a:lvl9pPr>
          </a:lstStyle>
          <a:p>
            <a:pPr lvl="0"/>
            <a:r>
              <a:rPr lang="fi-FI"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144" indent="0">
              <a:buNone/>
              <a:defRPr sz="2000" b="1"/>
            </a:lvl2pPr>
            <a:lvl3pPr marL="914286" indent="0">
              <a:buNone/>
              <a:defRPr sz="1800" b="1"/>
            </a:lvl3pPr>
            <a:lvl4pPr marL="1371429" indent="0">
              <a:buNone/>
              <a:defRPr sz="1600" b="1"/>
            </a:lvl4pPr>
            <a:lvl5pPr marL="1828572" indent="0">
              <a:buNone/>
              <a:defRPr sz="1600" b="1"/>
            </a:lvl5pPr>
            <a:lvl6pPr marL="2285714" indent="0">
              <a:buNone/>
              <a:defRPr sz="1600" b="1"/>
            </a:lvl6pPr>
            <a:lvl7pPr marL="2742858" indent="0">
              <a:buNone/>
              <a:defRPr sz="1600" b="1"/>
            </a:lvl7pPr>
            <a:lvl8pPr marL="3200001" indent="0">
              <a:buNone/>
              <a:defRPr sz="1600" b="1"/>
            </a:lvl8pPr>
            <a:lvl9pPr marL="3657144" indent="0">
              <a:buNone/>
              <a:defRPr sz="1600" b="1"/>
            </a:lvl9pPr>
          </a:lstStyle>
          <a:p>
            <a:pPr lvl="0"/>
            <a:r>
              <a:rPr lang="fi-FI"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7" name="Date Placeholder 6"/>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9" name="Slide Number Placeholder 8"/>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3F5E173-B430-4953-B38E-987E9AFC27E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356321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smtClean="0"/>
              <a:t>Muokkaa perustyyl. napsautt.</a:t>
            </a:r>
            <a:endParaRPr lang="fi-FI"/>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r>
              <a:rPr lang="fi-FI" smtClean="0"/>
              <a:t>27.1.2016</a:t>
            </a:r>
            <a:endParaRPr lang="fi-FI"/>
          </a:p>
        </p:txBody>
      </p:sp>
      <p:sp>
        <p:nvSpPr>
          <p:cNvPr id="5" name="Alatunnisteen paikkamerkki 4"/>
          <p:cNvSpPr>
            <a:spLocks noGrp="1"/>
          </p:cNvSpPr>
          <p:nvPr>
            <p:ph type="ftr" sz="quarter" idx="11"/>
          </p:nvPr>
        </p:nvSpPr>
        <p:spPr/>
        <p:txBody>
          <a:bodyPr/>
          <a:lstStyle/>
          <a:p>
            <a:r>
              <a:rPr lang="fi-FI" smtClean="0"/>
              <a:t>Sevón</a:t>
            </a:r>
            <a:endParaRPr lang="fi-FI"/>
          </a:p>
        </p:txBody>
      </p:sp>
      <p:sp>
        <p:nvSpPr>
          <p:cNvPr id="6" name="Dian numeron paikkamerkki 5"/>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214658641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Date Placeholder 2"/>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5" name="Slide Number Placeholder 4"/>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3119EC6-3769-46BE-ACDB-A178175F4B2B}"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2260353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4" name="Slide Number Placeholder 3"/>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012673D8-38CA-4E46-BD3D-D60853210D51}"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3294715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fi-FI" smtClean="0"/>
              <a:t>Click to edit Master title style</a:t>
            </a:r>
            <a:endParaRPr lang="fi-FI"/>
          </a:p>
        </p:txBody>
      </p:sp>
      <p:sp>
        <p:nvSpPr>
          <p:cNvPr id="3" name="Content Placeholder 2"/>
          <p:cNvSpPr>
            <a:spLocks noGrp="1"/>
          </p:cNvSpPr>
          <p:nvPr>
            <p:ph idx="1"/>
          </p:nvPr>
        </p:nvSpPr>
        <p:spPr>
          <a:xfrm>
            <a:off x="4766736"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44" indent="0">
              <a:buNone/>
              <a:defRPr sz="1200"/>
            </a:lvl2pPr>
            <a:lvl3pPr marL="914286" indent="0">
              <a:buNone/>
              <a:defRPr sz="1000"/>
            </a:lvl3pPr>
            <a:lvl4pPr marL="1371429" indent="0">
              <a:buNone/>
              <a:defRPr sz="900"/>
            </a:lvl4pPr>
            <a:lvl5pPr marL="1828572" indent="0">
              <a:buNone/>
              <a:defRPr sz="900"/>
            </a:lvl5pPr>
            <a:lvl6pPr marL="2285714" indent="0">
              <a:buNone/>
              <a:defRPr sz="900"/>
            </a:lvl6pPr>
            <a:lvl7pPr marL="2742858" indent="0">
              <a:buNone/>
              <a:defRPr sz="900"/>
            </a:lvl7pPr>
            <a:lvl8pPr marL="3200001" indent="0">
              <a:buNone/>
              <a:defRPr sz="900"/>
            </a:lvl8pPr>
            <a:lvl9pPr marL="3657144" indent="0">
              <a:buNone/>
              <a:defRPr sz="900"/>
            </a:lvl9pPr>
          </a:lstStyle>
          <a:p>
            <a:pPr lvl="0"/>
            <a:r>
              <a:rPr lang="fi-FI" smtClean="0"/>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7" name="Slide Number Placeholder 6"/>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45853E4D-4404-420D-811D-35CC5E81B795}"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3617322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fi-FI" smtClean="0"/>
              <a:t>Click to edit Master title style</a:t>
            </a:r>
            <a:endParaRPr lang="fi-FI"/>
          </a:p>
        </p:txBody>
      </p:sp>
      <p:sp>
        <p:nvSpPr>
          <p:cNvPr id="3" name="Picture Placeholder 2"/>
          <p:cNvSpPr>
            <a:spLocks noGrp="1"/>
          </p:cNvSpPr>
          <p:nvPr>
            <p:ph type="pic" idx="1"/>
          </p:nvPr>
        </p:nvSpPr>
        <p:spPr>
          <a:xfrm>
            <a:off x="2389717" y="612777"/>
            <a:ext cx="7315200" cy="4114800"/>
          </a:xfrm>
        </p:spPr>
        <p:txBody>
          <a:bodyPr rtlCol="0">
            <a:normAutofit/>
          </a:bodyPr>
          <a:lstStyle>
            <a:lvl1pPr marL="0" indent="0">
              <a:buNone/>
              <a:defRPr sz="3200"/>
            </a:lvl1pPr>
            <a:lvl2pPr marL="457144" indent="0">
              <a:buNone/>
              <a:defRPr sz="2800"/>
            </a:lvl2pPr>
            <a:lvl3pPr marL="914286" indent="0">
              <a:buNone/>
              <a:defRPr sz="2400"/>
            </a:lvl3pPr>
            <a:lvl4pPr marL="1371429" indent="0">
              <a:buNone/>
              <a:defRPr sz="2000"/>
            </a:lvl4pPr>
            <a:lvl5pPr marL="1828572" indent="0">
              <a:buNone/>
              <a:defRPr sz="2000"/>
            </a:lvl5pPr>
            <a:lvl6pPr marL="2285714" indent="0">
              <a:buNone/>
              <a:defRPr sz="2000"/>
            </a:lvl6pPr>
            <a:lvl7pPr marL="2742858" indent="0">
              <a:buNone/>
              <a:defRPr sz="2000"/>
            </a:lvl7pPr>
            <a:lvl8pPr marL="3200001" indent="0">
              <a:buNone/>
              <a:defRPr sz="2000"/>
            </a:lvl8pPr>
            <a:lvl9pPr marL="3657144" indent="0">
              <a:buNone/>
              <a:defRPr sz="2000"/>
            </a:lvl9pPr>
          </a:lstStyle>
          <a:p>
            <a:pPr lvl="0"/>
            <a:endParaRPr lang="fi-FI" noProof="0"/>
          </a:p>
        </p:txBody>
      </p:sp>
      <p:sp>
        <p:nvSpPr>
          <p:cNvPr id="4" name="Text Placeholder 3"/>
          <p:cNvSpPr>
            <a:spLocks noGrp="1"/>
          </p:cNvSpPr>
          <p:nvPr>
            <p:ph type="body" sz="half" idx="2"/>
          </p:nvPr>
        </p:nvSpPr>
        <p:spPr>
          <a:xfrm>
            <a:off x="2389717" y="5367340"/>
            <a:ext cx="7315200" cy="804862"/>
          </a:xfrm>
        </p:spPr>
        <p:txBody>
          <a:bodyPr/>
          <a:lstStyle>
            <a:lvl1pPr marL="0" indent="0">
              <a:buNone/>
              <a:defRPr sz="1400"/>
            </a:lvl1pPr>
            <a:lvl2pPr marL="457144" indent="0">
              <a:buNone/>
              <a:defRPr sz="1200"/>
            </a:lvl2pPr>
            <a:lvl3pPr marL="914286" indent="0">
              <a:buNone/>
              <a:defRPr sz="1000"/>
            </a:lvl3pPr>
            <a:lvl4pPr marL="1371429" indent="0">
              <a:buNone/>
              <a:defRPr sz="900"/>
            </a:lvl4pPr>
            <a:lvl5pPr marL="1828572" indent="0">
              <a:buNone/>
              <a:defRPr sz="900"/>
            </a:lvl5pPr>
            <a:lvl6pPr marL="2285714" indent="0">
              <a:buNone/>
              <a:defRPr sz="900"/>
            </a:lvl6pPr>
            <a:lvl7pPr marL="2742858" indent="0">
              <a:buNone/>
              <a:defRPr sz="900"/>
            </a:lvl7pPr>
            <a:lvl8pPr marL="3200001" indent="0">
              <a:buNone/>
              <a:defRPr sz="900"/>
            </a:lvl8pPr>
            <a:lvl9pPr marL="3657144" indent="0">
              <a:buNone/>
              <a:defRPr sz="900"/>
            </a:lvl9pPr>
          </a:lstStyle>
          <a:p>
            <a:pPr lvl="0"/>
            <a:r>
              <a:rPr lang="fi-FI" smtClean="0"/>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7" name="Slide Number Placeholder 6"/>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0CC0E05E-9762-46CC-9802-295E973F7D1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2856630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5EF5BE51-46A8-42D5-AB71-FD207F3D9178}"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789430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3" y="274641"/>
            <a:ext cx="2743200" cy="5851525"/>
          </a:xfrm>
        </p:spPr>
        <p:txBody>
          <a:bodyPr vert="eaVert"/>
          <a:lstStyle/>
          <a:p>
            <a:r>
              <a:rPr lang="fi-FI" smtClean="0"/>
              <a:t>Click to edit Master title style</a:t>
            </a:r>
            <a:endParaRPr lang="fi-FI"/>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1627882-7D52-4A35-8F3A-DB190A3CDC0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170718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p:nvPr userDrawn="1"/>
        </p:nvSpPr>
        <p:spPr>
          <a:xfrm>
            <a:off x="0" y="0"/>
            <a:ext cx="12192000" cy="6858000"/>
          </a:xfrm>
          <a:prstGeom prst="rect">
            <a:avLst/>
          </a:prstGeom>
          <a:solidFill>
            <a:srgbClr val="FCD20F"/>
          </a:solidFill>
          <a:ln>
            <a:noFill/>
          </a:ln>
        </p:spPr>
        <p:style>
          <a:lnRef idx="1">
            <a:schemeClr val="accent1"/>
          </a:lnRef>
          <a:fillRef idx="3">
            <a:schemeClr val="accent1"/>
          </a:fillRef>
          <a:effectRef idx="2">
            <a:schemeClr val="accent1"/>
          </a:effectRef>
          <a:fontRef idx="minor">
            <a:schemeClr val="lt1"/>
          </a:fontRef>
        </p:style>
        <p:txBody>
          <a:bodyPr lIns="91428" tIns="45714" rIns="91428" bIns="45714" anchor="ctr"/>
          <a:lstStyle/>
          <a:p>
            <a:pPr algn="ctr" defTabSz="457144">
              <a:defRPr/>
            </a:pPr>
            <a:endParaRPr lang="fi-FI" sz="1800">
              <a:solidFill>
                <a:prstClr val="white"/>
              </a:solidFill>
            </a:endParaRPr>
          </a:p>
        </p:txBody>
      </p:sp>
      <p:pic>
        <p:nvPicPr>
          <p:cNvPr id="5" name="Picture 6" descr="Turku2011_vaaka_Black_orange_RGB.ai"/>
          <p:cNvPicPr>
            <a:picLocks noChangeAspect="1"/>
          </p:cNvPicPr>
          <p:nvPr userDrawn="1"/>
        </p:nvPicPr>
        <p:blipFill>
          <a:blip r:embed="rId2"/>
          <a:srcRect/>
          <a:stretch>
            <a:fillRect/>
          </a:stretch>
        </p:blipFill>
        <p:spPr bwMode="auto">
          <a:xfrm>
            <a:off x="867836" y="5502278"/>
            <a:ext cx="5492751" cy="1387475"/>
          </a:xfrm>
          <a:prstGeom prst="rect">
            <a:avLst/>
          </a:prstGeom>
          <a:noFill/>
          <a:ln w="9525">
            <a:noFill/>
            <a:miter lim="800000"/>
            <a:headEnd/>
            <a:tailEnd/>
          </a:ln>
        </p:spPr>
      </p:pic>
      <p:pic>
        <p:nvPicPr>
          <p:cNvPr id="6" name="Picture 14" descr="jojo valk leiska.jpg"/>
          <p:cNvPicPr>
            <a:picLocks noChangeAspect="1"/>
          </p:cNvPicPr>
          <p:nvPr userDrawn="1"/>
        </p:nvPicPr>
        <p:blipFill>
          <a:blip r:embed="rId3">
            <a:clrChange>
              <a:clrFrom>
                <a:srgbClr val="FFFFFF"/>
              </a:clrFrom>
              <a:clrTo>
                <a:srgbClr val="FFFFFF">
                  <a:alpha val="0"/>
                </a:srgbClr>
              </a:clrTo>
            </a:clrChange>
          </a:blip>
          <a:srcRect r="19347" b="9470"/>
          <a:stretch>
            <a:fillRect/>
          </a:stretch>
        </p:blipFill>
        <p:spPr bwMode="auto">
          <a:xfrm>
            <a:off x="7867651" y="1303340"/>
            <a:ext cx="4665133" cy="5554662"/>
          </a:xfrm>
          <a:prstGeom prst="rect">
            <a:avLst/>
          </a:prstGeom>
          <a:noFill/>
          <a:ln w="9525">
            <a:noFill/>
            <a:miter lim="800000"/>
            <a:headEnd/>
            <a:tailEnd/>
          </a:ln>
        </p:spPr>
      </p:pic>
      <p:sp>
        <p:nvSpPr>
          <p:cNvPr id="2" name="Title 1"/>
          <p:cNvSpPr>
            <a:spLocks noGrp="1"/>
          </p:cNvSpPr>
          <p:nvPr>
            <p:ph type="ctrTitle"/>
          </p:nvPr>
        </p:nvSpPr>
        <p:spPr>
          <a:xfrm>
            <a:off x="1074745" y="684472"/>
            <a:ext cx="9003084" cy="1547627"/>
          </a:xfrm>
        </p:spPr>
        <p:txBody>
          <a:bodyPr/>
          <a:lstStyle>
            <a:lvl1pPr algn="l">
              <a:defRPr>
                <a:solidFill>
                  <a:schemeClr val="tx1"/>
                </a:solidFill>
                <a:latin typeface="Georgia"/>
                <a:cs typeface="Georgia"/>
              </a:defRPr>
            </a:lvl1pPr>
          </a:lstStyle>
          <a:p>
            <a:endParaRPr lang="fi-FI" dirty="0"/>
          </a:p>
        </p:txBody>
      </p:sp>
      <p:sp>
        <p:nvSpPr>
          <p:cNvPr id="3" name="Subtitle 2"/>
          <p:cNvSpPr>
            <a:spLocks noGrp="1"/>
          </p:cNvSpPr>
          <p:nvPr>
            <p:ph type="subTitle" idx="1"/>
          </p:nvPr>
        </p:nvSpPr>
        <p:spPr>
          <a:xfrm>
            <a:off x="1074741" y="2378165"/>
            <a:ext cx="8534400" cy="1615367"/>
          </a:xfrm>
        </p:spPr>
        <p:txBody>
          <a:bodyPr>
            <a:normAutofit/>
          </a:bodyPr>
          <a:lstStyle>
            <a:lvl1pPr marL="0" indent="0" algn="l">
              <a:buNone/>
              <a:defRPr sz="1400" cap="all" spc="100" baseline="0">
                <a:solidFill>
                  <a:schemeClr val="bg1"/>
                </a:solidFill>
                <a:latin typeface="Arial"/>
                <a:cs typeface="Arial"/>
              </a:defRPr>
            </a:lvl1pPr>
            <a:lvl2pPr marL="457144" indent="0" algn="ctr">
              <a:buNone/>
              <a:defRPr>
                <a:solidFill>
                  <a:schemeClr val="tx1">
                    <a:tint val="75000"/>
                  </a:schemeClr>
                </a:solidFill>
              </a:defRPr>
            </a:lvl2pPr>
            <a:lvl3pPr marL="914286" indent="0" algn="ctr">
              <a:buNone/>
              <a:defRPr>
                <a:solidFill>
                  <a:schemeClr val="tx1">
                    <a:tint val="75000"/>
                  </a:schemeClr>
                </a:solidFill>
              </a:defRPr>
            </a:lvl3pPr>
            <a:lvl4pPr marL="1371429" indent="0" algn="ctr">
              <a:buNone/>
              <a:defRPr>
                <a:solidFill>
                  <a:schemeClr val="tx1">
                    <a:tint val="75000"/>
                  </a:schemeClr>
                </a:solidFill>
              </a:defRPr>
            </a:lvl4pPr>
            <a:lvl5pPr marL="1828572" indent="0" algn="ctr">
              <a:buNone/>
              <a:defRPr>
                <a:solidFill>
                  <a:schemeClr val="tx1">
                    <a:tint val="75000"/>
                  </a:schemeClr>
                </a:solidFill>
              </a:defRPr>
            </a:lvl5pPr>
            <a:lvl6pPr marL="2285714" indent="0" algn="ctr">
              <a:buNone/>
              <a:defRPr>
                <a:solidFill>
                  <a:schemeClr val="tx1">
                    <a:tint val="75000"/>
                  </a:schemeClr>
                </a:solidFill>
              </a:defRPr>
            </a:lvl6pPr>
            <a:lvl7pPr marL="2742858" indent="0" algn="ctr">
              <a:buNone/>
              <a:defRPr>
                <a:solidFill>
                  <a:schemeClr val="tx1">
                    <a:tint val="75000"/>
                  </a:schemeClr>
                </a:solidFill>
              </a:defRPr>
            </a:lvl7pPr>
            <a:lvl8pPr marL="3200001" indent="0" algn="ctr">
              <a:buNone/>
              <a:defRPr>
                <a:solidFill>
                  <a:schemeClr val="tx1">
                    <a:tint val="75000"/>
                  </a:schemeClr>
                </a:solidFill>
              </a:defRPr>
            </a:lvl8pPr>
            <a:lvl9pPr marL="3657144" indent="0" algn="ctr">
              <a:buNone/>
              <a:defRPr>
                <a:solidFill>
                  <a:schemeClr val="tx1">
                    <a:tint val="75000"/>
                  </a:schemeClr>
                </a:solidFill>
              </a:defRPr>
            </a:lvl9pPr>
          </a:lstStyle>
          <a:p>
            <a:endParaRPr lang="fi-FI" dirty="0"/>
          </a:p>
        </p:txBody>
      </p:sp>
    </p:spTree>
    <p:extLst>
      <p:ext uri="{BB962C8B-B14F-4D97-AF65-F5344CB8AC3E}">
        <p14:creationId xmlns:p14="http://schemas.microsoft.com/office/powerpoint/2010/main" val="3788745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Content Placeholder 2"/>
          <p:cNvSpPr>
            <a:spLocks noGrp="1"/>
          </p:cNvSpPr>
          <p:nvPr>
            <p:ph idx="1"/>
          </p:nvPr>
        </p:nvSpPr>
        <p:spPr/>
        <p:txBody>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F4954B34-C26B-46B7-AC53-33E84F3CE3E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772915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4000" b="1" cap="all"/>
            </a:lvl1pPr>
          </a:lstStyle>
          <a:p>
            <a:r>
              <a:rPr lang="fi-FI" smtClean="0"/>
              <a:t>Click to edit Master title style</a:t>
            </a:r>
            <a:endParaRPr lang="fi-FI"/>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000">
                <a:solidFill>
                  <a:schemeClr val="tx1">
                    <a:tint val="75000"/>
                  </a:schemeClr>
                </a:solidFill>
              </a:defRPr>
            </a:lvl1pPr>
            <a:lvl2pPr marL="457144" indent="0">
              <a:buNone/>
              <a:defRPr sz="1800">
                <a:solidFill>
                  <a:schemeClr val="tx1">
                    <a:tint val="75000"/>
                  </a:schemeClr>
                </a:solidFill>
              </a:defRPr>
            </a:lvl2pPr>
            <a:lvl3pPr marL="914286" indent="0">
              <a:buNone/>
              <a:defRPr sz="1600">
                <a:solidFill>
                  <a:schemeClr val="tx1">
                    <a:tint val="75000"/>
                  </a:schemeClr>
                </a:solidFill>
              </a:defRPr>
            </a:lvl3pPr>
            <a:lvl4pPr marL="1371429" indent="0">
              <a:buNone/>
              <a:defRPr sz="1400">
                <a:solidFill>
                  <a:schemeClr val="tx1">
                    <a:tint val="75000"/>
                  </a:schemeClr>
                </a:solidFill>
              </a:defRPr>
            </a:lvl4pPr>
            <a:lvl5pPr marL="1828572" indent="0">
              <a:buNone/>
              <a:defRPr sz="1400">
                <a:solidFill>
                  <a:schemeClr val="tx1">
                    <a:tint val="75000"/>
                  </a:schemeClr>
                </a:solidFill>
              </a:defRPr>
            </a:lvl5pPr>
            <a:lvl6pPr marL="2285714" indent="0">
              <a:buNone/>
              <a:defRPr sz="1400">
                <a:solidFill>
                  <a:schemeClr val="tx1">
                    <a:tint val="75000"/>
                  </a:schemeClr>
                </a:solidFill>
              </a:defRPr>
            </a:lvl6pPr>
            <a:lvl7pPr marL="2742858" indent="0">
              <a:buNone/>
              <a:defRPr sz="1400">
                <a:solidFill>
                  <a:schemeClr val="tx1">
                    <a:tint val="75000"/>
                  </a:schemeClr>
                </a:solidFill>
              </a:defRPr>
            </a:lvl7pPr>
            <a:lvl8pPr marL="3200001" indent="0">
              <a:buNone/>
              <a:defRPr sz="1400">
                <a:solidFill>
                  <a:schemeClr val="tx1">
                    <a:tint val="75000"/>
                  </a:schemeClr>
                </a:solidFill>
              </a:defRPr>
            </a:lvl8pPr>
            <a:lvl9pPr marL="3657144" indent="0">
              <a:buNone/>
              <a:defRPr sz="1400">
                <a:solidFill>
                  <a:schemeClr val="tx1">
                    <a:tint val="75000"/>
                  </a:schemeClr>
                </a:solidFill>
              </a:defRPr>
            </a:lvl9pPr>
          </a:lstStyle>
          <a:p>
            <a:pPr lvl="0"/>
            <a:r>
              <a:rPr lang="fi-FI" smtClean="0"/>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D9B43995-CB84-4B55-BCBB-02B4E5FBAF71}"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273142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Content Placeholder 3"/>
          <p:cNvSpPr>
            <a:spLocks noGrp="1"/>
          </p:cNvSpPr>
          <p:nvPr>
            <p:ph sz="half" idx="2"/>
          </p:nvPr>
        </p:nvSpPr>
        <p:spPr>
          <a:xfrm>
            <a:off x="6197603"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5" name="Date Placeholder 4"/>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7" name="Slide Number Placeholder 6"/>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EA3CFC5-0D88-41A6-AC8C-70FF718BFA32}"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152948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838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6172200" y="1825625"/>
            <a:ext cx="5181600" cy="435133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r>
              <a:rPr lang="fi-FI" smtClean="0"/>
              <a:t>27.1.2016</a:t>
            </a:r>
            <a:endParaRPr lang="fi-FI"/>
          </a:p>
        </p:txBody>
      </p:sp>
      <p:sp>
        <p:nvSpPr>
          <p:cNvPr id="6" name="Alatunnisteen paikkamerkki 5"/>
          <p:cNvSpPr>
            <a:spLocks noGrp="1"/>
          </p:cNvSpPr>
          <p:nvPr>
            <p:ph type="ftr" sz="quarter" idx="11"/>
          </p:nvPr>
        </p:nvSpPr>
        <p:spPr/>
        <p:txBody>
          <a:bodyPr/>
          <a:lstStyle/>
          <a:p>
            <a:r>
              <a:rPr lang="fi-FI" smtClean="0"/>
              <a:t>Sevón</a:t>
            </a:r>
            <a:endParaRPr lang="fi-FI"/>
          </a:p>
        </p:txBody>
      </p:sp>
      <p:sp>
        <p:nvSpPr>
          <p:cNvPr id="7" name="Dian numeron paikkamerkki 6"/>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195401178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smtClean="0"/>
              <a:t>Click to edit Master title style</a:t>
            </a:r>
            <a:endParaRPr lang="fi-FI"/>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44" indent="0">
              <a:buNone/>
              <a:defRPr sz="2000" b="1"/>
            </a:lvl2pPr>
            <a:lvl3pPr marL="914286" indent="0">
              <a:buNone/>
              <a:defRPr sz="1800" b="1"/>
            </a:lvl3pPr>
            <a:lvl4pPr marL="1371429" indent="0">
              <a:buNone/>
              <a:defRPr sz="1600" b="1"/>
            </a:lvl4pPr>
            <a:lvl5pPr marL="1828572" indent="0">
              <a:buNone/>
              <a:defRPr sz="1600" b="1"/>
            </a:lvl5pPr>
            <a:lvl6pPr marL="2285714" indent="0">
              <a:buNone/>
              <a:defRPr sz="1600" b="1"/>
            </a:lvl6pPr>
            <a:lvl7pPr marL="2742858" indent="0">
              <a:buNone/>
              <a:defRPr sz="1600" b="1"/>
            </a:lvl7pPr>
            <a:lvl8pPr marL="3200001" indent="0">
              <a:buNone/>
              <a:defRPr sz="1600" b="1"/>
            </a:lvl8pPr>
            <a:lvl9pPr marL="3657144" indent="0">
              <a:buNone/>
              <a:defRPr sz="1600" b="1"/>
            </a:lvl9pPr>
          </a:lstStyle>
          <a:p>
            <a:pPr lvl="0"/>
            <a:r>
              <a:rPr lang="fi-FI"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144" indent="0">
              <a:buNone/>
              <a:defRPr sz="2000" b="1"/>
            </a:lvl2pPr>
            <a:lvl3pPr marL="914286" indent="0">
              <a:buNone/>
              <a:defRPr sz="1800" b="1"/>
            </a:lvl3pPr>
            <a:lvl4pPr marL="1371429" indent="0">
              <a:buNone/>
              <a:defRPr sz="1600" b="1"/>
            </a:lvl4pPr>
            <a:lvl5pPr marL="1828572" indent="0">
              <a:buNone/>
              <a:defRPr sz="1600" b="1"/>
            </a:lvl5pPr>
            <a:lvl6pPr marL="2285714" indent="0">
              <a:buNone/>
              <a:defRPr sz="1600" b="1"/>
            </a:lvl6pPr>
            <a:lvl7pPr marL="2742858" indent="0">
              <a:buNone/>
              <a:defRPr sz="1600" b="1"/>
            </a:lvl7pPr>
            <a:lvl8pPr marL="3200001" indent="0">
              <a:buNone/>
              <a:defRPr sz="1600" b="1"/>
            </a:lvl8pPr>
            <a:lvl9pPr marL="3657144" indent="0">
              <a:buNone/>
              <a:defRPr sz="1600" b="1"/>
            </a:lvl9pPr>
          </a:lstStyle>
          <a:p>
            <a:pPr lvl="0"/>
            <a:r>
              <a:rPr lang="fi-FI"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7" name="Date Placeholder 6"/>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9" name="Slide Number Placeholder 8"/>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3F5E173-B430-4953-B38E-987E9AFC27E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350479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Date Placeholder 2"/>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5" name="Slide Number Placeholder 4"/>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3119EC6-3769-46BE-ACDB-A178175F4B2B}"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3341543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4" name="Slide Number Placeholder 3"/>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012673D8-38CA-4E46-BD3D-D60853210D51}"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2469313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2000" b="1"/>
            </a:lvl1pPr>
          </a:lstStyle>
          <a:p>
            <a:r>
              <a:rPr lang="fi-FI" smtClean="0"/>
              <a:t>Click to edit Master title style</a:t>
            </a:r>
            <a:endParaRPr lang="fi-FI"/>
          </a:p>
        </p:txBody>
      </p:sp>
      <p:sp>
        <p:nvSpPr>
          <p:cNvPr id="3" name="Content Placeholder 2"/>
          <p:cNvSpPr>
            <a:spLocks noGrp="1"/>
          </p:cNvSpPr>
          <p:nvPr>
            <p:ph idx="1"/>
          </p:nvPr>
        </p:nvSpPr>
        <p:spPr>
          <a:xfrm>
            <a:off x="4766736"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44" indent="0">
              <a:buNone/>
              <a:defRPr sz="1200"/>
            </a:lvl2pPr>
            <a:lvl3pPr marL="914286" indent="0">
              <a:buNone/>
              <a:defRPr sz="1000"/>
            </a:lvl3pPr>
            <a:lvl4pPr marL="1371429" indent="0">
              <a:buNone/>
              <a:defRPr sz="900"/>
            </a:lvl4pPr>
            <a:lvl5pPr marL="1828572" indent="0">
              <a:buNone/>
              <a:defRPr sz="900"/>
            </a:lvl5pPr>
            <a:lvl6pPr marL="2285714" indent="0">
              <a:buNone/>
              <a:defRPr sz="900"/>
            </a:lvl6pPr>
            <a:lvl7pPr marL="2742858" indent="0">
              <a:buNone/>
              <a:defRPr sz="900"/>
            </a:lvl7pPr>
            <a:lvl8pPr marL="3200001" indent="0">
              <a:buNone/>
              <a:defRPr sz="900"/>
            </a:lvl8pPr>
            <a:lvl9pPr marL="3657144" indent="0">
              <a:buNone/>
              <a:defRPr sz="900"/>
            </a:lvl9pPr>
          </a:lstStyle>
          <a:p>
            <a:pPr lvl="0"/>
            <a:r>
              <a:rPr lang="fi-FI" smtClean="0"/>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7" name="Slide Number Placeholder 6"/>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45853E4D-4404-420D-811D-35CC5E81B795}"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48720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fi-FI" smtClean="0"/>
              <a:t>Click to edit Master title style</a:t>
            </a:r>
            <a:endParaRPr lang="fi-FI"/>
          </a:p>
        </p:txBody>
      </p:sp>
      <p:sp>
        <p:nvSpPr>
          <p:cNvPr id="3" name="Picture Placeholder 2"/>
          <p:cNvSpPr>
            <a:spLocks noGrp="1"/>
          </p:cNvSpPr>
          <p:nvPr>
            <p:ph type="pic" idx="1"/>
          </p:nvPr>
        </p:nvSpPr>
        <p:spPr>
          <a:xfrm>
            <a:off x="2389717" y="612777"/>
            <a:ext cx="7315200" cy="4114800"/>
          </a:xfrm>
        </p:spPr>
        <p:txBody>
          <a:bodyPr rtlCol="0">
            <a:normAutofit/>
          </a:bodyPr>
          <a:lstStyle>
            <a:lvl1pPr marL="0" indent="0">
              <a:buNone/>
              <a:defRPr sz="3200"/>
            </a:lvl1pPr>
            <a:lvl2pPr marL="457144" indent="0">
              <a:buNone/>
              <a:defRPr sz="2800"/>
            </a:lvl2pPr>
            <a:lvl3pPr marL="914286" indent="0">
              <a:buNone/>
              <a:defRPr sz="2400"/>
            </a:lvl3pPr>
            <a:lvl4pPr marL="1371429" indent="0">
              <a:buNone/>
              <a:defRPr sz="2000"/>
            </a:lvl4pPr>
            <a:lvl5pPr marL="1828572" indent="0">
              <a:buNone/>
              <a:defRPr sz="2000"/>
            </a:lvl5pPr>
            <a:lvl6pPr marL="2285714" indent="0">
              <a:buNone/>
              <a:defRPr sz="2000"/>
            </a:lvl6pPr>
            <a:lvl7pPr marL="2742858" indent="0">
              <a:buNone/>
              <a:defRPr sz="2000"/>
            </a:lvl7pPr>
            <a:lvl8pPr marL="3200001" indent="0">
              <a:buNone/>
              <a:defRPr sz="2000"/>
            </a:lvl8pPr>
            <a:lvl9pPr marL="3657144" indent="0">
              <a:buNone/>
              <a:defRPr sz="2000"/>
            </a:lvl9pPr>
          </a:lstStyle>
          <a:p>
            <a:pPr lvl="0"/>
            <a:endParaRPr lang="fi-FI" noProof="0"/>
          </a:p>
        </p:txBody>
      </p:sp>
      <p:sp>
        <p:nvSpPr>
          <p:cNvPr id="4" name="Text Placeholder 3"/>
          <p:cNvSpPr>
            <a:spLocks noGrp="1"/>
          </p:cNvSpPr>
          <p:nvPr>
            <p:ph type="body" sz="half" idx="2"/>
          </p:nvPr>
        </p:nvSpPr>
        <p:spPr>
          <a:xfrm>
            <a:off x="2389717" y="5367340"/>
            <a:ext cx="7315200" cy="804862"/>
          </a:xfrm>
        </p:spPr>
        <p:txBody>
          <a:bodyPr/>
          <a:lstStyle>
            <a:lvl1pPr marL="0" indent="0">
              <a:buNone/>
              <a:defRPr sz="1400"/>
            </a:lvl1pPr>
            <a:lvl2pPr marL="457144" indent="0">
              <a:buNone/>
              <a:defRPr sz="1200"/>
            </a:lvl2pPr>
            <a:lvl3pPr marL="914286" indent="0">
              <a:buNone/>
              <a:defRPr sz="1000"/>
            </a:lvl3pPr>
            <a:lvl4pPr marL="1371429" indent="0">
              <a:buNone/>
              <a:defRPr sz="900"/>
            </a:lvl4pPr>
            <a:lvl5pPr marL="1828572" indent="0">
              <a:buNone/>
              <a:defRPr sz="900"/>
            </a:lvl5pPr>
            <a:lvl6pPr marL="2285714" indent="0">
              <a:buNone/>
              <a:defRPr sz="900"/>
            </a:lvl6pPr>
            <a:lvl7pPr marL="2742858" indent="0">
              <a:buNone/>
              <a:defRPr sz="900"/>
            </a:lvl7pPr>
            <a:lvl8pPr marL="3200001" indent="0">
              <a:buNone/>
              <a:defRPr sz="900"/>
            </a:lvl8pPr>
            <a:lvl9pPr marL="3657144" indent="0">
              <a:buNone/>
              <a:defRPr sz="900"/>
            </a:lvl9pPr>
          </a:lstStyle>
          <a:p>
            <a:pPr lvl="0"/>
            <a:r>
              <a:rPr lang="fi-FI" smtClean="0"/>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7" name="Slide Number Placeholder 6"/>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0CC0E05E-9762-46CC-9802-295E973F7D1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2771058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5EF5BE51-46A8-42D5-AB71-FD207F3D9178}"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1241260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3" y="274641"/>
            <a:ext cx="2743200" cy="5851525"/>
          </a:xfrm>
        </p:spPr>
        <p:txBody>
          <a:bodyPr vert="eaVert"/>
          <a:lstStyle/>
          <a:p>
            <a:r>
              <a:rPr lang="fi-FI" smtClean="0"/>
              <a:t>Click to edit Master title style</a:t>
            </a:r>
            <a:endParaRPr lang="fi-FI"/>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fi-FI"/>
          </a:p>
        </p:txBody>
      </p:sp>
      <p:sp>
        <p:nvSpPr>
          <p:cNvPr id="4" name="Date Placeholder 3"/>
          <p:cNvSpPr>
            <a:spLocks noGrp="1"/>
          </p:cNvSpPr>
          <p:nvPr>
            <p:ph type="dt" sz="half" idx="10"/>
          </p:nvPr>
        </p:nvSpPr>
        <p:spPr>
          <a:xfrm>
            <a:off x="609600"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r>
              <a:rPr lang="en-US" smtClean="0">
                <a:solidFill>
                  <a:prstClr val="black"/>
                </a:solidFill>
                <a:cs typeface="Arial" charset="0"/>
              </a:rPr>
              <a:t>23.4.2008</a:t>
            </a:r>
            <a:endParaRPr lang="fi-FI">
              <a:solidFill>
                <a:prstClr val="black"/>
              </a:solidFill>
              <a:cs typeface="Arial" charset="0"/>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endParaRPr lang="fi-FI">
              <a:solidFill>
                <a:prstClr val="black"/>
              </a:solidFill>
              <a:cs typeface="Arial" charset="0"/>
            </a:endParaRPr>
          </a:p>
        </p:txBody>
      </p:sp>
      <p:sp>
        <p:nvSpPr>
          <p:cNvPr id="6" name="Slide Number Placeholder 5"/>
          <p:cNvSpPr>
            <a:spLocks noGrp="1"/>
          </p:cNvSpPr>
          <p:nvPr>
            <p:ph type="sldNum" sz="quarter" idx="12"/>
          </p:nvPr>
        </p:nvSpPr>
        <p:spPr>
          <a:xfrm>
            <a:off x="8737603" y="6356353"/>
            <a:ext cx="2844800" cy="365125"/>
          </a:xfrm>
          <a:prstGeom prst="rect">
            <a:avLst/>
          </a:prstGeom>
        </p:spPr>
        <p:txBody>
          <a:bodyPr lIns="91428" tIns="45714" rIns="91428" bIns="45714"/>
          <a:lstStyle>
            <a:lvl1pPr fontAlgn="auto">
              <a:spcBef>
                <a:spcPts val="0"/>
              </a:spcBef>
              <a:spcAft>
                <a:spcPts val="0"/>
              </a:spcAft>
              <a:defRPr>
                <a:latin typeface="+mn-lt"/>
              </a:defRPr>
            </a:lvl1pPr>
          </a:lstStyle>
          <a:p>
            <a:pPr defTabSz="457144">
              <a:defRPr/>
            </a:pPr>
            <a:fld id="{11627882-7D52-4A35-8F3A-DB190A3CDC03}" type="slidenum">
              <a:rPr lang="fi-FI" smtClean="0">
                <a:solidFill>
                  <a:prstClr val="black"/>
                </a:solidFill>
                <a:cs typeface="Arial" charset="0"/>
              </a:rPr>
              <a:pPr defTabSz="457144">
                <a:defRPr/>
              </a:pPr>
              <a:t>‹#›</a:t>
            </a:fld>
            <a:endParaRPr lang="fi-FI">
              <a:solidFill>
                <a:prstClr val="black"/>
              </a:solidFill>
              <a:cs typeface="Arial" charset="0"/>
            </a:endParaRPr>
          </a:p>
        </p:txBody>
      </p:sp>
    </p:spTree>
    <p:extLst>
      <p:ext uri="{BB962C8B-B14F-4D97-AF65-F5344CB8AC3E}">
        <p14:creationId xmlns:p14="http://schemas.microsoft.com/office/powerpoint/2010/main" val="3145698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pic>
        <p:nvPicPr>
          <p:cNvPr id="4" name="Picture 8" descr="Jojo_rgb"/>
          <p:cNvPicPr>
            <a:picLocks noChangeAspect="1" noChangeArrowheads="1"/>
          </p:cNvPicPr>
          <p:nvPr/>
        </p:nvPicPr>
        <p:blipFill>
          <a:blip r:embed="rId2"/>
          <a:srcRect/>
          <a:stretch>
            <a:fillRect/>
          </a:stretch>
        </p:blipFill>
        <p:spPr bwMode="auto">
          <a:xfrm>
            <a:off x="8568267" y="977901"/>
            <a:ext cx="3623733" cy="5516563"/>
          </a:xfrm>
          <a:prstGeom prst="rect">
            <a:avLst/>
          </a:prstGeom>
          <a:noFill/>
          <a:ln w="9525">
            <a:noFill/>
            <a:miter lim="800000"/>
            <a:headEnd/>
            <a:tailEnd/>
          </a:ln>
        </p:spPr>
      </p:pic>
      <p:pic>
        <p:nvPicPr>
          <p:cNvPr id="5" name="Picture 12" descr="Turku2011_mark_vaaka_BO_RGB.ai"/>
          <p:cNvPicPr>
            <a:picLocks noChangeAspect="1"/>
          </p:cNvPicPr>
          <p:nvPr/>
        </p:nvPicPr>
        <p:blipFill>
          <a:blip r:embed="rId3"/>
          <a:srcRect/>
          <a:stretch>
            <a:fillRect/>
          </a:stretch>
        </p:blipFill>
        <p:spPr bwMode="auto">
          <a:xfrm>
            <a:off x="903818" y="5108575"/>
            <a:ext cx="5708649" cy="1441450"/>
          </a:xfrm>
          <a:prstGeom prst="rect">
            <a:avLst/>
          </a:prstGeom>
          <a:noFill/>
          <a:ln w="9525">
            <a:noFill/>
            <a:miter lim="800000"/>
            <a:headEnd/>
            <a:tailEnd/>
          </a:ln>
        </p:spPr>
      </p:pic>
      <p:sp>
        <p:nvSpPr>
          <p:cNvPr id="6" name="TextBox 14"/>
          <p:cNvSpPr txBox="1"/>
          <p:nvPr/>
        </p:nvSpPr>
        <p:spPr>
          <a:xfrm>
            <a:off x="1147234" y="6261101"/>
            <a:ext cx="10020300" cy="246063"/>
          </a:xfrm>
          <a:prstGeom prst="rect">
            <a:avLst/>
          </a:prstGeom>
          <a:noFill/>
        </p:spPr>
        <p:txBody>
          <a:bodyPr>
            <a:spAutoFit/>
          </a:bodyPr>
          <a:lstStyle/>
          <a:p>
            <a:pPr defTabSz="457200">
              <a:defRPr/>
            </a:pPr>
            <a:r>
              <a:rPr lang="en-US" sz="1000" spc="300" dirty="0">
                <a:solidFill>
                  <a:srgbClr val="000000"/>
                </a:solidFill>
                <a:cs typeface="Arial" charset="0"/>
              </a:rPr>
              <a:t>EUROPEAN CAPITAL OF CULTURE</a:t>
            </a:r>
          </a:p>
        </p:txBody>
      </p:sp>
      <p:sp>
        <p:nvSpPr>
          <p:cNvPr id="31747" name="Title Placeholder 1"/>
          <p:cNvSpPr>
            <a:spLocks noGrp="1"/>
          </p:cNvSpPr>
          <p:nvPr>
            <p:ph type="ctrTitle"/>
          </p:nvPr>
        </p:nvSpPr>
        <p:spPr>
          <a:xfrm>
            <a:off x="1075267" y="390525"/>
            <a:ext cx="9508067" cy="1860550"/>
          </a:xfrm>
        </p:spPr>
        <p:txBody>
          <a:bodyPr/>
          <a:lstStyle>
            <a:lvl1pPr>
              <a:defRPr smtClean="0">
                <a:solidFill>
                  <a:schemeClr val="tx1"/>
                </a:solidFill>
                <a:latin typeface="Georgia" pitchFamily="18" charset="0"/>
              </a:defRPr>
            </a:lvl1pPr>
          </a:lstStyle>
          <a:p>
            <a:pPr lvl="0"/>
            <a:r>
              <a:rPr lang="fi-FI" noProof="0" smtClean="0"/>
              <a:t>Muokkaa perustyyl. napsautt.</a:t>
            </a:r>
          </a:p>
        </p:txBody>
      </p:sp>
      <p:sp>
        <p:nvSpPr>
          <p:cNvPr id="31748" name="Text Placeholder 2"/>
          <p:cNvSpPr>
            <a:spLocks noGrp="1"/>
          </p:cNvSpPr>
          <p:nvPr>
            <p:ph type="subTitle" idx="1"/>
          </p:nvPr>
        </p:nvSpPr>
        <p:spPr>
          <a:xfrm>
            <a:off x="1075267" y="2362200"/>
            <a:ext cx="9508067" cy="1752600"/>
          </a:xfrm>
        </p:spPr>
        <p:txBody>
          <a:bodyPr/>
          <a:lstStyle>
            <a:lvl1pPr marL="0" indent="0">
              <a:buFontTx/>
              <a:buNone/>
              <a:defRPr sz="1800" smtClean="0">
                <a:solidFill>
                  <a:srgbClr val="8C8E8E"/>
                </a:solidFill>
                <a:latin typeface="Arial" charset="0"/>
                <a:cs typeface="Arial" charset="0"/>
              </a:defRPr>
            </a:lvl1pPr>
          </a:lstStyle>
          <a:p>
            <a:pPr lvl="0"/>
            <a:r>
              <a:rPr lang="fi-FI" noProof="0" smtClean="0"/>
              <a:t>MUOKKAA ALAOTSIKON PERUSTYYLIÄ NAPSAUTT.</a:t>
            </a:r>
          </a:p>
        </p:txBody>
      </p:sp>
    </p:spTree>
    <p:extLst>
      <p:ext uri="{BB962C8B-B14F-4D97-AF65-F5344CB8AC3E}">
        <p14:creationId xmlns:p14="http://schemas.microsoft.com/office/powerpoint/2010/main" val="15757117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4638"/>
            <a:ext cx="10443633" cy="1143000"/>
          </a:xfrm>
        </p:spPr>
        <p:txBody>
          <a:bodyPr/>
          <a:lstStyle/>
          <a:p>
            <a:r>
              <a:rPr lang="fi-FI" smtClean="0"/>
              <a:t>Muokkaa perustyyl. napsautt.</a:t>
            </a:r>
            <a:endParaRPr lang="en-GB"/>
          </a:p>
        </p:txBody>
      </p:sp>
      <p:sp>
        <p:nvSpPr>
          <p:cNvPr id="3" name="Sisällön paikkamerkki 2"/>
          <p:cNvSpPr>
            <a:spLocks noGrp="1"/>
          </p:cNvSpPr>
          <p:nvPr>
            <p:ph idx="1"/>
          </p:nvPr>
        </p:nvSpPr>
        <p:spPr>
          <a:xfrm>
            <a:off x="609601" y="1600201"/>
            <a:ext cx="10443633" cy="4525963"/>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GB"/>
          </a:p>
        </p:txBody>
      </p:sp>
      <p:sp>
        <p:nvSpPr>
          <p:cNvPr id="4" name="Rectangle 9"/>
          <p:cNvSpPr>
            <a:spLocks noGrp="1" noChangeArrowheads="1"/>
          </p:cNvSpPr>
          <p:nvPr>
            <p:ph type="dt" sz="half" idx="10"/>
          </p:nvPr>
        </p:nvSpPr>
        <p:spPr>
          <a:ln/>
        </p:spPr>
        <p:txBody>
          <a:bodyPr/>
          <a:lstStyle>
            <a:lvl1pPr>
              <a:defRPr/>
            </a:lvl1pPr>
          </a:lstStyle>
          <a:p>
            <a:pPr>
              <a:defRPr/>
            </a:pPr>
            <a:fld id="{03537930-04BB-433B-B918-25979C445D64}" type="datetimeFigureOut">
              <a:rPr lang="fi-FI">
                <a:solidFill>
                  <a:srgbClr val="000000"/>
                </a:solidFill>
              </a:rPr>
              <a:pPr>
                <a:defRPr/>
              </a:pPr>
              <a:t>19.12.2018</a:t>
            </a:fld>
            <a:endParaRPr lang="fi-FI">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fi-FI">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3D94559-B133-49A6-8A58-6F4C3A64FBFC}" type="slidenum">
              <a:rPr lang="fi-FI">
                <a:solidFill>
                  <a:srgbClr val="000000"/>
                </a:solidFill>
              </a:rPr>
              <a:pPr>
                <a:defRPr/>
              </a:pPr>
              <a:t>‹#›</a:t>
            </a:fld>
            <a:endParaRPr lang="fi-FI">
              <a:solidFill>
                <a:srgbClr val="000000"/>
              </a:solidFill>
            </a:endParaRPr>
          </a:p>
        </p:txBody>
      </p:sp>
    </p:spTree>
    <p:extLst>
      <p:ext uri="{BB962C8B-B14F-4D97-AF65-F5344CB8AC3E}">
        <p14:creationId xmlns:p14="http://schemas.microsoft.com/office/powerpoint/2010/main" val="1553854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smtClean="0"/>
              <a:t>Muokkaa perustyyl. napsautt.</a:t>
            </a:r>
            <a:endParaRPr lang="fi-FI"/>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r>
              <a:rPr lang="fi-FI" smtClean="0"/>
              <a:t>27.1.2016</a:t>
            </a:r>
            <a:endParaRPr lang="fi-FI"/>
          </a:p>
        </p:txBody>
      </p:sp>
      <p:sp>
        <p:nvSpPr>
          <p:cNvPr id="8" name="Alatunnisteen paikkamerkki 7"/>
          <p:cNvSpPr>
            <a:spLocks noGrp="1"/>
          </p:cNvSpPr>
          <p:nvPr>
            <p:ph type="ftr" sz="quarter" idx="11"/>
          </p:nvPr>
        </p:nvSpPr>
        <p:spPr/>
        <p:txBody>
          <a:bodyPr/>
          <a:lstStyle/>
          <a:p>
            <a:r>
              <a:rPr lang="fi-FI" smtClean="0"/>
              <a:t>Sevón</a:t>
            </a:r>
            <a:endParaRPr lang="fi-FI"/>
          </a:p>
        </p:txBody>
      </p:sp>
      <p:sp>
        <p:nvSpPr>
          <p:cNvPr id="9" name="Dian numeron paikkamerkki 8"/>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18806743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r>
              <a:rPr lang="fi-FI" smtClean="0"/>
              <a:t>27.1.2016</a:t>
            </a:r>
            <a:endParaRPr lang="fi-FI"/>
          </a:p>
        </p:txBody>
      </p:sp>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230923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r>
              <a:rPr lang="fi-FI" smtClean="0"/>
              <a:t>27.1.2016</a:t>
            </a:r>
            <a:endParaRPr lang="fi-FI"/>
          </a:p>
        </p:txBody>
      </p:sp>
      <p:sp>
        <p:nvSpPr>
          <p:cNvPr id="3" name="Alatunnisteen paikkamerkki 2"/>
          <p:cNvSpPr>
            <a:spLocks noGrp="1"/>
          </p:cNvSpPr>
          <p:nvPr>
            <p:ph type="ftr" sz="quarter" idx="11"/>
          </p:nvPr>
        </p:nvSpPr>
        <p:spPr/>
        <p:txBody>
          <a:bodyPr/>
          <a:lstStyle/>
          <a:p>
            <a:r>
              <a:rPr lang="fi-FI" smtClean="0"/>
              <a:t>Sevón</a:t>
            </a:r>
            <a:endParaRPr lang="fi-FI"/>
          </a:p>
        </p:txBody>
      </p:sp>
      <p:sp>
        <p:nvSpPr>
          <p:cNvPr id="4" name="Dian numeron paikkamerkki 3"/>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106074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r>
              <a:rPr lang="fi-FI" smtClean="0"/>
              <a:t>27.1.2016</a:t>
            </a:r>
            <a:endParaRPr lang="fi-FI"/>
          </a:p>
        </p:txBody>
      </p:sp>
      <p:sp>
        <p:nvSpPr>
          <p:cNvPr id="6" name="Alatunnisteen paikkamerkki 5"/>
          <p:cNvSpPr>
            <a:spLocks noGrp="1"/>
          </p:cNvSpPr>
          <p:nvPr>
            <p:ph type="ftr" sz="quarter" idx="11"/>
          </p:nvPr>
        </p:nvSpPr>
        <p:spPr/>
        <p:txBody>
          <a:bodyPr/>
          <a:lstStyle/>
          <a:p>
            <a:r>
              <a:rPr lang="fi-FI" smtClean="0"/>
              <a:t>Sevón</a:t>
            </a:r>
            <a:endParaRPr lang="fi-FI"/>
          </a:p>
        </p:txBody>
      </p:sp>
      <p:sp>
        <p:nvSpPr>
          <p:cNvPr id="7" name="Dian numeron paikkamerkki 6"/>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385784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smtClean="0"/>
              <a:t>Muokkaa perustyyl. napsautt.</a:t>
            </a:r>
            <a:endParaRPr lang="fi-FI"/>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r>
              <a:rPr lang="fi-FI" smtClean="0"/>
              <a:t>27.1.2016</a:t>
            </a:r>
            <a:endParaRPr lang="fi-FI"/>
          </a:p>
        </p:txBody>
      </p:sp>
      <p:sp>
        <p:nvSpPr>
          <p:cNvPr id="6" name="Alatunnisteen paikkamerkki 5"/>
          <p:cNvSpPr>
            <a:spLocks noGrp="1"/>
          </p:cNvSpPr>
          <p:nvPr>
            <p:ph type="ftr" sz="quarter" idx="11"/>
          </p:nvPr>
        </p:nvSpPr>
        <p:spPr/>
        <p:txBody>
          <a:bodyPr/>
          <a:lstStyle/>
          <a:p>
            <a:r>
              <a:rPr lang="fi-FI" smtClean="0"/>
              <a:t>Sevón</a:t>
            </a:r>
            <a:endParaRPr lang="fi-FI"/>
          </a:p>
        </p:txBody>
      </p:sp>
      <p:sp>
        <p:nvSpPr>
          <p:cNvPr id="7" name="Dian numeron paikkamerkki 6"/>
          <p:cNvSpPr>
            <a:spLocks noGrp="1"/>
          </p:cNvSpPr>
          <p:nvPr>
            <p:ph type="sldNum" sz="quarter" idx="12"/>
          </p:nvPr>
        </p:nvSpPr>
        <p:spPr/>
        <p:txBody>
          <a:bodyPr/>
          <a:lstStyle/>
          <a:p>
            <a:fld id="{A14AEDB2-80DB-4A11-B0B7-355C6029127A}" type="slidenum">
              <a:rPr lang="fi-FI" smtClean="0"/>
              <a:t>‹#›</a:t>
            </a:fld>
            <a:endParaRPr lang="fi-FI"/>
          </a:p>
        </p:txBody>
      </p:sp>
    </p:spTree>
    <p:extLst>
      <p:ext uri="{BB962C8B-B14F-4D97-AF65-F5344CB8AC3E}">
        <p14:creationId xmlns:p14="http://schemas.microsoft.com/office/powerpoint/2010/main" val="1315848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smtClean="0"/>
              <a:t>27.1.2016</a:t>
            </a:r>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smtClean="0"/>
              <a:t>Sevón</a:t>
            </a:r>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AEDB2-80DB-4A11-B0B7-355C6029127A}" type="slidenum">
              <a:rPr lang="fi-FI" smtClean="0"/>
              <a:t>‹#›</a:t>
            </a:fld>
            <a:endParaRPr lang="fi-FI"/>
          </a:p>
        </p:txBody>
      </p:sp>
    </p:spTree>
    <p:extLst>
      <p:ext uri="{BB962C8B-B14F-4D97-AF65-F5344CB8AC3E}">
        <p14:creationId xmlns:p14="http://schemas.microsoft.com/office/powerpoint/2010/main" val="2606730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8971" y="274068"/>
            <a:ext cx="10974060" cy="11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62" tIns="45934" rIns="91862" bIns="45934" numCol="1" anchor="b" anchorCtr="0" compatLnSpc="1">
            <a:prstTxWarp prst="textNoShape">
              <a:avLst/>
            </a:prstTxWarp>
          </a:bodyPr>
          <a:lstStyle/>
          <a:p>
            <a:pPr lvl="0"/>
            <a:r>
              <a:rPr lang="fi-FI" altLang="fi-FI" smtClean="0"/>
              <a:t>Turku </a:t>
            </a:r>
            <a:br>
              <a:rPr lang="fi-FI" altLang="fi-FI" smtClean="0"/>
            </a:br>
            <a:r>
              <a:rPr lang="fi-FI" altLang="fi-FI" smtClean="0"/>
              <a:t>Euroopan kulttuuripääkaupunki 2011</a:t>
            </a:r>
          </a:p>
        </p:txBody>
      </p:sp>
      <p:sp>
        <p:nvSpPr>
          <p:cNvPr id="6147" name="Text Placeholder 2"/>
          <p:cNvSpPr>
            <a:spLocks noGrp="1"/>
          </p:cNvSpPr>
          <p:nvPr>
            <p:ph type="body" idx="1"/>
          </p:nvPr>
        </p:nvSpPr>
        <p:spPr bwMode="auto">
          <a:xfrm>
            <a:off x="608971" y="1600305"/>
            <a:ext cx="10974060" cy="4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862" tIns="45934" rIns="91862" bIns="45934" numCol="1" anchor="t" anchorCtr="0" compatLnSpc="1">
            <a:prstTxWarp prst="textNoShape">
              <a:avLst/>
            </a:prstTxWarp>
          </a:bodyPr>
          <a:lstStyle/>
          <a:p>
            <a:pPr lvl="0"/>
            <a:r>
              <a:rPr lang="fi-FI" altLang="fi-FI" smtClean="0"/>
              <a:t>Click to edit Master text styles</a:t>
            </a:r>
          </a:p>
          <a:p>
            <a:pPr lvl="1"/>
            <a:r>
              <a:rPr lang="fi-FI" altLang="fi-FI" smtClean="0"/>
              <a:t>Second level</a:t>
            </a:r>
          </a:p>
          <a:p>
            <a:pPr lvl="2"/>
            <a:r>
              <a:rPr lang="fi-FI" altLang="fi-FI" smtClean="0"/>
              <a:t>Third level</a:t>
            </a:r>
          </a:p>
          <a:p>
            <a:pPr lvl="3"/>
            <a:r>
              <a:rPr lang="fi-FI" altLang="fi-FI" smtClean="0"/>
              <a:t>Fourth level</a:t>
            </a:r>
          </a:p>
          <a:p>
            <a:pPr lvl="4"/>
            <a:r>
              <a:rPr lang="fi-FI" altLang="fi-FI" smtClean="0"/>
              <a:t>Fifth level</a:t>
            </a:r>
          </a:p>
        </p:txBody>
      </p:sp>
      <p:sp>
        <p:nvSpPr>
          <p:cNvPr id="8" name="Date Placeholder 3"/>
          <p:cNvSpPr>
            <a:spLocks noGrp="1"/>
          </p:cNvSpPr>
          <p:nvPr>
            <p:ph type="dt" sz="half" idx="2"/>
          </p:nvPr>
        </p:nvSpPr>
        <p:spPr>
          <a:xfrm>
            <a:off x="608971" y="6357118"/>
            <a:ext cx="2845361" cy="363849"/>
          </a:xfrm>
          <a:prstGeom prst="rect">
            <a:avLst/>
          </a:prstGeom>
        </p:spPr>
        <p:txBody>
          <a:bodyPr lIns="91862" tIns="45934" rIns="91862" bIns="45934"/>
          <a:lstStyle>
            <a:lvl1pPr defTabSz="455736" fontAlgn="auto">
              <a:spcBef>
                <a:spcPts val="0"/>
              </a:spcBef>
              <a:spcAft>
                <a:spcPts val="0"/>
              </a:spcAft>
              <a:defRPr>
                <a:solidFill>
                  <a:prstClr val="black"/>
                </a:solidFill>
                <a:latin typeface="+mn-lt"/>
                <a:cs typeface="+mn-cs"/>
              </a:defRPr>
            </a:lvl1pPr>
          </a:lstStyle>
          <a:p>
            <a:pPr>
              <a:defRPr/>
            </a:pPr>
            <a:fld id="{B9E6C42B-A24D-4787-B476-2A8828B8D357}" type="datetimeFigureOut">
              <a:rPr lang="fi-FI"/>
              <a:pPr>
                <a:defRPr/>
              </a:pPr>
              <a:t>19.12.2018</a:t>
            </a:fld>
            <a:endParaRPr lang="fi-FI"/>
          </a:p>
        </p:txBody>
      </p:sp>
      <p:sp>
        <p:nvSpPr>
          <p:cNvPr id="9" name="Footer Placeholder 4"/>
          <p:cNvSpPr>
            <a:spLocks noGrp="1"/>
          </p:cNvSpPr>
          <p:nvPr>
            <p:ph type="ftr" sz="quarter" idx="3"/>
          </p:nvPr>
        </p:nvSpPr>
        <p:spPr>
          <a:xfrm>
            <a:off x="4166196" y="6357118"/>
            <a:ext cx="3859610" cy="363849"/>
          </a:xfrm>
          <a:prstGeom prst="rect">
            <a:avLst/>
          </a:prstGeom>
        </p:spPr>
        <p:txBody>
          <a:bodyPr lIns="91862" tIns="45934" rIns="91862" bIns="45934"/>
          <a:lstStyle>
            <a:lvl1pPr defTabSz="455736" fontAlgn="auto">
              <a:spcBef>
                <a:spcPts val="0"/>
              </a:spcBef>
              <a:spcAft>
                <a:spcPts val="0"/>
              </a:spcAft>
              <a:defRPr>
                <a:solidFill>
                  <a:prstClr val="black"/>
                </a:solidFill>
                <a:latin typeface="+mn-lt"/>
                <a:cs typeface="+mn-cs"/>
              </a:defRPr>
            </a:lvl1pPr>
          </a:lstStyle>
          <a:p>
            <a:pPr>
              <a:defRPr/>
            </a:pPr>
            <a:endParaRPr lang="fi-FI"/>
          </a:p>
        </p:txBody>
      </p:sp>
      <p:sp>
        <p:nvSpPr>
          <p:cNvPr id="10" name="Slide Number Placeholder 5"/>
          <p:cNvSpPr>
            <a:spLocks noGrp="1"/>
          </p:cNvSpPr>
          <p:nvPr>
            <p:ph type="sldNum" sz="quarter" idx="4"/>
          </p:nvPr>
        </p:nvSpPr>
        <p:spPr>
          <a:xfrm>
            <a:off x="8737671" y="6357118"/>
            <a:ext cx="2845359" cy="363849"/>
          </a:xfrm>
          <a:prstGeom prst="rect">
            <a:avLst/>
          </a:prstGeom>
        </p:spPr>
        <p:txBody>
          <a:bodyPr vert="horz" wrap="square" lIns="91862" tIns="45934" rIns="91862" bIns="45934" numCol="1" anchor="t" anchorCtr="0" compatLnSpc="1">
            <a:prstTxWarp prst="textNoShape">
              <a:avLst/>
            </a:prstTxWarp>
          </a:bodyPr>
          <a:lstStyle>
            <a:lvl1pPr>
              <a:defRPr>
                <a:solidFill>
                  <a:srgbClr val="000000"/>
                </a:solidFill>
              </a:defRPr>
            </a:lvl1pPr>
          </a:lstStyle>
          <a:p>
            <a:pPr defTabSz="455209" fontAlgn="base">
              <a:spcBef>
                <a:spcPct val="0"/>
              </a:spcBef>
              <a:spcAft>
                <a:spcPct val="0"/>
              </a:spcAft>
            </a:pPr>
            <a:fld id="{E81E15B8-04E8-4D42-9593-D68E3C974EF7}" type="slidenum">
              <a:rPr lang="fi-FI" altLang="fi-FI" smtClean="0"/>
              <a:pPr defTabSz="455209" fontAlgn="base">
                <a:spcBef>
                  <a:spcPct val="0"/>
                </a:spcBef>
                <a:spcAft>
                  <a:spcPct val="0"/>
                </a:spcAft>
              </a:pPr>
              <a:t>‹#›</a:t>
            </a:fld>
            <a:endParaRPr lang="fi-FI" altLang="fi-FI" smtClean="0"/>
          </a:p>
        </p:txBody>
      </p:sp>
    </p:spTree>
    <p:extLst>
      <p:ext uri="{BB962C8B-B14F-4D97-AF65-F5344CB8AC3E}">
        <p14:creationId xmlns:p14="http://schemas.microsoft.com/office/powerpoint/2010/main" val="734260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455209" rtl="0" eaLnBrk="0" fontAlgn="base" hangingPunct="0">
        <a:spcBef>
          <a:spcPct val="0"/>
        </a:spcBef>
        <a:spcAft>
          <a:spcPct val="0"/>
        </a:spcAft>
        <a:defRPr sz="3572" kern="1200">
          <a:solidFill>
            <a:srgbClr val="8C8E8E"/>
          </a:solidFill>
          <a:latin typeface="+mj-lt"/>
          <a:ea typeface="+mj-ea"/>
          <a:cs typeface="+mj-cs"/>
        </a:defRPr>
      </a:lvl1pPr>
      <a:lvl2pPr algn="l" defTabSz="455209" rtl="0" eaLnBrk="0" fontAlgn="base" hangingPunct="0">
        <a:spcBef>
          <a:spcPct val="0"/>
        </a:spcBef>
        <a:spcAft>
          <a:spcPct val="0"/>
        </a:spcAft>
        <a:defRPr sz="3572">
          <a:solidFill>
            <a:srgbClr val="8C8E8E"/>
          </a:solidFill>
          <a:latin typeface="Georgia" pitchFamily="18" charset="0"/>
          <a:ea typeface="Georgia" pitchFamily="18" charset="0"/>
          <a:cs typeface="Georgia" pitchFamily="18" charset="0"/>
        </a:defRPr>
      </a:lvl2pPr>
      <a:lvl3pPr algn="l" defTabSz="455209" rtl="0" eaLnBrk="0" fontAlgn="base" hangingPunct="0">
        <a:spcBef>
          <a:spcPct val="0"/>
        </a:spcBef>
        <a:spcAft>
          <a:spcPct val="0"/>
        </a:spcAft>
        <a:defRPr sz="3572">
          <a:solidFill>
            <a:srgbClr val="8C8E8E"/>
          </a:solidFill>
          <a:latin typeface="Georgia" pitchFamily="18" charset="0"/>
          <a:ea typeface="Georgia" pitchFamily="18" charset="0"/>
          <a:cs typeface="Georgia" pitchFamily="18" charset="0"/>
        </a:defRPr>
      </a:lvl3pPr>
      <a:lvl4pPr algn="l" defTabSz="455209" rtl="0" eaLnBrk="0" fontAlgn="base" hangingPunct="0">
        <a:spcBef>
          <a:spcPct val="0"/>
        </a:spcBef>
        <a:spcAft>
          <a:spcPct val="0"/>
        </a:spcAft>
        <a:defRPr sz="3572">
          <a:solidFill>
            <a:srgbClr val="8C8E8E"/>
          </a:solidFill>
          <a:latin typeface="Georgia" pitchFamily="18" charset="0"/>
          <a:ea typeface="Georgia" pitchFamily="18" charset="0"/>
          <a:cs typeface="Georgia" pitchFamily="18" charset="0"/>
        </a:defRPr>
      </a:lvl4pPr>
      <a:lvl5pPr algn="l" defTabSz="455209" rtl="0" eaLnBrk="0" fontAlgn="base" hangingPunct="0">
        <a:spcBef>
          <a:spcPct val="0"/>
        </a:spcBef>
        <a:spcAft>
          <a:spcPct val="0"/>
        </a:spcAft>
        <a:defRPr sz="3572">
          <a:solidFill>
            <a:srgbClr val="8C8E8E"/>
          </a:solidFill>
          <a:latin typeface="Georgia" pitchFamily="18" charset="0"/>
          <a:ea typeface="Georgia" pitchFamily="18" charset="0"/>
          <a:cs typeface="Georgia" pitchFamily="18" charset="0"/>
        </a:defRPr>
      </a:lvl5pPr>
      <a:lvl6pPr marL="455736" algn="l" defTabSz="455736" rtl="0" fontAlgn="base">
        <a:spcBef>
          <a:spcPct val="0"/>
        </a:spcBef>
        <a:spcAft>
          <a:spcPct val="0"/>
        </a:spcAft>
        <a:defRPr sz="3572">
          <a:solidFill>
            <a:srgbClr val="8C8E8E"/>
          </a:solidFill>
          <a:latin typeface="Georgia" pitchFamily="18" charset="0"/>
        </a:defRPr>
      </a:lvl6pPr>
      <a:lvl7pPr marL="911473" algn="l" defTabSz="455736" rtl="0" fontAlgn="base">
        <a:spcBef>
          <a:spcPct val="0"/>
        </a:spcBef>
        <a:spcAft>
          <a:spcPct val="0"/>
        </a:spcAft>
        <a:defRPr sz="3572">
          <a:solidFill>
            <a:srgbClr val="8C8E8E"/>
          </a:solidFill>
          <a:latin typeface="Georgia" pitchFamily="18" charset="0"/>
        </a:defRPr>
      </a:lvl7pPr>
      <a:lvl8pPr marL="1367210" algn="l" defTabSz="455736" rtl="0" fontAlgn="base">
        <a:spcBef>
          <a:spcPct val="0"/>
        </a:spcBef>
        <a:spcAft>
          <a:spcPct val="0"/>
        </a:spcAft>
        <a:defRPr sz="3572">
          <a:solidFill>
            <a:srgbClr val="8C8E8E"/>
          </a:solidFill>
          <a:latin typeface="Georgia" pitchFamily="18" charset="0"/>
        </a:defRPr>
      </a:lvl8pPr>
      <a:lvl9pPr marL="1822947" algn="l" defTabSz="455736" rtl="0" fontAlgn="base">
        <a:spcBef>
          <a:spcPct val="0"/>
        </a:spcBef>
        <a:spcAft>
          <a:spcPct val="0"/>
        </a:spcAft>
        <a:defRPr sz="3572">
          <a:solidFill>
            <a:srgbClr val="8C8E8E"/>
          </a:solidFill>
          <a:latin typeface="Georgia" pitchFamily="18" charset="0"/>
        </a:defRPr>
      </a:lvl9pPr>
    </p:titleStyle>
    <p:bodyStyle>
      <a:lvl1pPr marL="340225" indent="-340225" algn="l" defTabSz="455209" rtl="0" eaLnBrk="0" fontAlgn="base" hangingPunct="0">
        <a:spcBef>
          <a:spcPct val="20000"/>
        </a:spcBef>
        <a:spcAft>
          <a:spcPct val="0"/>
        </a:spcAft>
        <a:buClr>
          <a:srgbClr val="FC670D"/>
        </a:buClr>
        <a:buSzPct val="80000"/>
        <a:defRPr sz="2381" kern="1200">
          <a:solidFill>
            <a:schemeClr val="tx1"/>
          </a:solidFill>
          <a:latin typeface="+mn-lt"/>
          <a:ea typeface="+mn-ea"/>
          <a:cs typeface="+mn-cs"/>
        </a:defRPr>
      </a:lvl1pPr>
      <a:lvl2pPr marL="738731" indent="-283521" algn="l" defTabSz="455209" rtl="0" eaLnBrk="0" fontAlgn="base" hangingPunct="0">
        <a:spcBef>
          <a:spcPct val="20000"/>
        </a:spcBef>
        <a:spcAft>
          <a:spcPct val="0"/>
        </a:spcAft>
        <a:buClr>
          <a:srgbClr val="FC670D"/>
        </a:buClr>
        <a:buFont typeface="Arial" panose="020B0604020202020204" pitchFamily="34" charset="0"/>
        <a:buChar char="•"/>
        <a:defRPr sz="1984" kern="1200">
          <a:solidFill>
            <a:schemeClr val="tx1"/>
          </a:solidFill>
          <a:latin typeface="+mn-lt"/>
          <a:ea typeface="+mn-ea"/>
          <a:cs typeface="+mn-cs"/>
        </a:defRPr>
      </a:lvl2pPr>
      <a:lvl3pPr marL="1137235" indent="-226817" algn="l" defTabSz="455209" rtl="0" eaLnBrk="0" fontAlgn="base" hangingPunct="0">
        <a:spcBef>
          <a:spcPct val="20000"/>
        </a:spcBef>
        <a:spcAft>
          <a:spcPct val="0"/>
        </a:spcAft>
        <a:buClr>
          <a:srgbClr val="FC670D"/>
        </a:buClr>
        <a:buFont typeface="Arial" panose="020B0604020202020204" pitchFamily="34" charset="0"/>
        <a:buChar char="•"/>
        <a:defRPr kern="1200">
          <a:solidFill>
            <a:schemeClr val="tx1"/>
          </a:solidFill>
          <a:latin typeface="+mn-lt"/>
          <a:ea typeface="+mn-ea"/>
          <a:cs typeface="+mn-cs"/>
        </a:defRPr>
      </a:lvl3pPr>
      <a:lvl4pPr marL="1592444" indent="-226817" algn="l" defTabSz="455209" rtl="0" eaLnBrk="0" fontAlgn="base" hangingPunct="0">
        <a:spcBef>
          <a:spcPct val="20000"/>
        </a:spcBef>
        <a:spcAft>
          <a:spcPct val="0"/>
        </a:spcAft>
        <a:buClr>
          <a:srgbClr val="FC670D"/>
        </a:buClr>
        <a:buFont typeface="Arial" panose="020B0604020202020204" pitchFamily="34" charset="0"/>
        <a:buChar char="•"/>
        <a:defRPr sz="1588" kern="1200">
          <a:solidFill>
            <a:schemeClr val="tx1"/>
          </a:solidFill>
          <a:latin typeface="+mn-lt"/>
          <a:ea typeface="+mn-ea"/>
          <a:cs typeface="+mn-cs"/>
        </a:defRPr>
      </a:lvl4pPr>
      <a:lvl5pPr marL="2049228" indent="-226817" algn="l" defTabSz="455209" rtl="0" eaLnBrk="0" fontAlgn="base" hangingPunct="0">
        <a:spcBef>
          <a:spcPct val="20000"/>
        </a:spcBef>
        <a:spcAft>
          <a:spcPct val="0"/>
        </a:spcAft>
        <a:buClr>
          <a:srgbClr val="FC670D"/>
        </a:buClr>
        <a:buFont typeface="Arial" panose="020B0604020202020204" pitchFamily="34" charset="0"/>
        <a:buChar char="•"/>
        <a:defRPr sz="1588" kern="1200">
          <a:solidFill>
            <a:schemeClr val="tx1"/>
          </a:solidFill>
          <a:latin typeface="+mn-lt"/>
          <a:ea typeface="+mn-ea"/>
          <a:cs typeface="+mn-cs"/>
        </a:defRPr>
      </a:lvl5pPr>
      <a:lvl6pPr marL="2506543" indent="-227868" algn="l" defTabSz="455736" rtl="0" eaLnBrk="1" latinLnBrk="0" hangingPunct="1">
        <a:spcBef>
          <a:spcPct val="20000"/>
        </a:spcBef>
        <a:buFont typeface="Arial"/>
        <a:buChar char="•"/>
        <a:defRPr sz="1984" kern="1200">
          <a:solidFill>
            <a:schemeClr val="tx1"/>
          </a:solidFill>
          <a:latin typeface="+mn-lt"/>
          <a:ea typeface="+mn-ea"/>
          <a:cs typeface="+mn-cs"/>
        </a:defRPr>
      </a:lvl6pPr>
      <a:lvl7pPr marL="2962286" indent="-227868" algn="l" defTabSz="455736" rtl="0" eaLnBrk="1" latinLnBrk="0" hangingPunct="1">
        <a:spcBef>
          <a:spcPct val="20000"/>
        </a:spcBef>
        <a:buFont typeface="Arial"/>
        <a:buChar char="•"/>
        <a:defRPr sz="1984" kern="1200">
          <a:solidFill>
            <a:schemeClr val="tx1"/>
          </a:solidFill>
          <a:latin typeface="+mn-lt"/>
          <a:ea typeface="+mn-ea"/>
          <a:cs typeface="+mn-cs"/>
        </a:defRPr>
      </a:lvl7pPr>
      <a:lvl8pPr marL="3418020" indent="-227868" algn="l" defTabSz="455736" rtl="0" eaLnBrk="1" latinLnBrk="0" hangingPunct="1">
        <a:spcBef>
          <a:spcPct val="20000"/>
        </a:spcBef>
        <a:buFont typeface="Arial"/>
        <a:buChar char="•"/>
        <a:defRPr sz="1984" kern="1200">
          <a:solidFill>
            <a:schemeClr val="tx1"/>
          </a:solidFill>
          <a:latin typeface="+mn-lt"/>
          <a:ea typeface="+mn-ea"/>
          <a:cs typeface="+mn-cs"/>
        </a:defRPr>
      </a:lvl8pPr>
      <a:lvl9pPr marL="3873753" indent="-227868" algn="l" defTabSz="455736" rtl="0" eaLnBrk="1" latinLnBrk="0" hangingPunct="1">
        <a:spcBef>
          <a:spcPct val="20000"/>
        </a:spcBef>
        <a:buFont typeface="Arial"/>
        <a:buChar char="•"/>
        <a:defRPr sz="1984" kern="1200">
          <a:solidFill>
            <a:schemeClr val="tx1"/>
          </a:solidFill>
          <a:latin typeface="+mn-lt"/>
          <a:ea typeface="+mn-ea"/>
          <a:cs typeface="+mn-cs"/>
        </a:defRPr>
      </a:lvl9pPr>
    </p:bodyStyle>
    <p:otherStyle>
      <a:defPPr>
        <a:defRPr lang="fi-FI"/>
      </a:defPPr>
      <a:lvl1pPr marL="0" algn="l" defTabSz="911473" rtl="0" eaLnBrk="1" latinLnBrk="0" hangingPunct="1">
        <a:defRPr sz="1786" kern="1200">
          <a:solidFill>
            <a:schemeClr val="tx1"/>
          </a:solidFill>
          <a:latin typeface="+mn-lt"/>
          <a:ea typeface="+mn-ea"/>
          <a:cs typeface="+mn-cs"/>
        </a:defRPr>
      </a:lvl1pPr>
      <a:lvl2pPr marL="455736" algn="l" defTabSz="911473" rtl="0" eaLnBrk="1" latinLnBrk="0" hangingPunct="1">
        <a:defRPr sz="1786" kern="1200">
          <a:solidFill>
            <a:schemeClr val="tx1"/>
          </a:solidFill>
          <a:latin typeface="+mn-lt"/>
          <a:ea typeface="+mn-ea"/>
          <a:cs typeface="+mn-cs"/>
        </a:defRPr>
      </a:lvl2pPr>
      <a:lvl3pPr marL="911473" algn="l" defTabSz="911473" rtl="0" eaLnBrk="1" latinLnBrk="0" hangingPunct="1">
        <a:defRPr sz="1786" kern="1200">
          <a:solidFill>
            <a:schemeClr val="tx1"/>
          </a:solidFill>
          <a:latin typeface="+mn-lt"/>
          <a:ea typeface="+mn-ea"/>
          <a:cs typeface="+mn-cs"/>
        </a:defRPr>
      </a:lvl3pPr>
      <a:lvl4pPr marL="1367210" algn="l" defTabSz="911473" rtl="0" eaLnBrk="1" latinLnBrk="0" hangingPunct="1">
        <a:defRPr sz="1786" kern="1200">
          <a:solidFill>
            <a:schemeClr val="tx1"/>
          </a:solidFill>
          <a:latin typeface="+mn-lt"/>
          <a:ea typeface="+mn-ea"/>
          <a:cs typeface="+mn-cs"/>
        </a:defRPr>
      </a:lvl4pPr>
      <a:lvl5pPr marL="1822947" algn="l" defTabSz="911473" rtl="0" eaLnBrk="1" latinLnBrk="0" hangingPunct="1">
        <a:defRPr sz="1786" kern="1200">
          <a:solidFill>
            <a:schemeClr val="tx1"/>
          </a:solidFill>
          <a:latin typeface="+mn-lt"/>
          <a:ea typeface="+mn-ea"/>
          <a:cs typeface="+mn-cs"/>
        </a:defRPr>
      </a:lvl5pPr>
      <a:lvl6pPr marL="2278683" algn="l" defTabSz="911473" rtl="0" eaLnBrk="1" latinLnBrk="0" hangingPunct="1">
        <a:defRPr sz="1786" kern="1200">
          <a:solidFill>
            <a:schemeClr val="tx1"/>
          </a:solidFill>
          <a:latin typeface="+mn-lt"/>
          <a:ea typeface="+mn-ea"/>
          <a:cs typeface="+mn-cs"/>
        </a:defRPr>
      </a:lvl6pPr>
      <a:lvl7pPr marL="2734417" algn="l" defTabSz="911473" rtl="0" eaLnBrk="1" latinLnBrk="0" hangingPunct="1">
        <a:defRPr sz="1786" kern="1200">
          <a:solidFill>
            <a:schemeClr val="tx1"/>
          </a:solidFill>
          <a:latin typeface="+mn-lt"/>
          <a:ea typeface="+mn-ea"/>
          <a:cs typeface="+mn-cs"/>
        </a:defRPr>
      </a:lvl7pPr>
      <a:lvl8pPr marL="3190152" algn="l" defTabSz="911473" rtl="0" eaLnBrk="1" latinLnBrk="0" hangingPunct="1">
        <a:defRPr sz="1786" kern="1200">
          <a:solidFill>
            <a:schemeClr val="tx1"/>
          </a:solidFill>
          <a:latin typeface="+mn-lt"/>
          <a:ea typeface="+mn-ea"/>
          <a:cs typeface="+mn-cs"/>
        </a:defRPr>
      </a:lvl8pPr>
      <a:lvl9pPr marL="3645888" algn="l" defTabSz="911473"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Jojo_jatkettu_rgb_PP"/>
          <p:cNvPicPr>
            <a:picLocks noChangeAspect="1" noChangeArrowheads="1"/>
          </p:cNvPicPr>
          <p:nvPr/>
        </p:nvPicPr>
        <p:blipFill>
          <a:blip r:embed="rId4"/>
          <a:srcRect/>
          <a:stretch>
            <a:fillRect/>
          </a:stretch>
        </p:blipFill>
        <p:spPr bwMode="auto">
          <a:xfrm>
            <a:off x="9891184" y="1066800"/>
            <a:ext cx="2300816" cy="5791200"/>
          </a:xfrm>
          <a:prstGeom prst="rect">
            <a:avLst/>
          </a:prstGeom>
          <a:noFill/>
          <a:ln w="9525">
            <a:noFill/>
            <a:miter lim="800000"/>
            <a:headEnd/>
            <a:tailEnd/>
          </a:ln>
        </p:spPr>
      </p:pic>
      <p:sp>
        <p:nvSpPr>
          <p:cNvPr id="1027" name="Title Placeholder 1"/>
          <p:cNvSpPr>
            <a:spLocks noGrp="1"/>
          </p:cNvSpPr>
          <p:nvPr>
            <p:ph type="title"/>
          </p:nvPr>
        </p:nvSpPr>
        <p:spPr bwMode="auto">
          <a:xfrm>
            <a:off x="609601" y="274638"/>
            <a:ext cx="10443633"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i-FI" smtClean="0"/>
              <a:t>Click to edit Master title style</a:t>
            </a:r>
          </a:p>
        </p:txBody>
      </p:sp>
      <p:sp>
        <p:nvSpPr>
          <p:cNvPr id="1028" name="Text Placeholder 2"/>
          <p:cNvSpPr>
            <a:spLocks noGrp="1"/>
          </p:cNvSpPr>
          <p:nvPr>
            <p:ph type="body" idx="1"/>
          </p:nvPr>
        </p:nvSpPr>
        <p:spPr bwMode="auto">
          <a:xfrm>
            <a:off x="609601" y="1600201"/>
            <a:ext cx="1044363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p:txBody>
      </p:sp>
      <p:pic>
        <p:nvPicPr>
          <p:cNvPr id="1029" name="Picture 6" descr="Turku2011_vaaka_Black_orange_RGB.ai"/>
          <p:cNvPicPr>
            <a:picLocks noChangeAspect="1"/>
          </p:cNvPicPr>
          <p:nvPr/>
        </p:nvPicPr>
        <p:blipFill>
          <a:blip r:embed="rId5"/>
          <a:srcRect/>
          <a:stretch>
            <a:fillRect/>
          </a:stretch>
        </p:blipFill>
        <p:spPr bwMode="auto">
          <a:xfrm>
            <a:off x="446618" y="6051550"/>
            <a:ext cx="3191933" cy="806450"/>
          </a:xfrm>
          <a:prstGeom prst="rect">
            <a:avLst/>
          </a:prstGeom>
          <a:noFill/>
          <a:ln w="9525">
            <a:noFill/>
            <a:miter lim="800000"/>
            <a:headEnd/>
            <a:tailEnd/>
          </a:ln>
        </p:spPr>
      </p:pic>
      <p:sp>
        <p:nvSpPr>
          <p:cNvPr id="1033" name="Rectangle 9"/>
          <p:cNvSpPr>
            <a:spLocks noGrp="1" noChangeArrowheads="1"/>
          </p:cNvSpPr>
          <p:nvPr>
            <p:ph type="dt" sz="half" idx="2"/>
          </p:nvPr>
        </p:nvSpPr>
        <p:spPr bwMode="auto">
          <a:xfrm>
            <a:off x="4705351" y="6411913"/>
            <a:ext cx="284480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a:latin typeface="Georgia" pitchFamily="18" charset="0"/>
              </a:defRPr>
            </a:lvl1pPr>
          </a:lstStyle>
          <a:p>
            <a:pPr defTabSz="457200" fontAlgn="base">
              <a:spcBef>
                <a:spcPct val="0"/>
              </a:spcBef>
              <a:spcAft>
                <a:spcPct val="0"/>
              </a:spcAft>
              <a:defRPr/>
            </a:pPr>
            <a:fld id="{0E5713F4-B68E-44C1-88D8-DFF074439E0B}" type="datetimeFigureOut">
              <a:rPr lang="fi-FI" smtClean="0">
                <a:solidFill>
                  <a:srgbClr val="000000"/>
                </a:solidFill>
                <a:cs typeface="Arial" charset="0"/>
              </a:rPr>
              <a:pPr defTabSz="457200" fontAlgn="base">
                <a:spcBef>
                  <a:spcPct val="0"/>
                </a:spcBef>
                <a:spcAft>
                  <a:spcPct val="0"/>
                </a:spcAft>
                <a:defRPr/>
              </a:pPr>
              <a:t>19.12.2018</a:t>
            </a:fld>
            <a:endParaRPr lang="fi-FI">
              <a:solidFill>
                <a:srgbClr val="000000"/>
              </a:solidFill>
              <a:cs typeface="Arial" charset="0"/>
            </a:endParaRPr>
          </a:p>
        </p:txBody>
      </p:sp>
      <p:sp>
        <p:nvSpPr>
          <p:cNvPr id="1034" name="Rectangle 10"/>
          <p:cNvSpPr>
            <a:spLocks noGrp="1" noChangeArrowheads="1"/>
          </p:cNvSpPr>
          <p:nvPr>
            <p:ph type="ftr" sz="quarter" idx="3"/>
          </p:nvPr>
        </p:nvSpPr>
        <p:spPr bwMode="auto">
          <a:xfrm>
            <a:off x="4165600" y="6189663"/>
            <a:ext cx="386080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a:latin typeface="Georgia" pitchFamily="18" charset="0"/>
              </a:defRPr>
            </a:lvl1pPr>
          </a:lstStyle>
          <a:p>
            <a:pPr defTabSz="457200" fontAlgn="base">
              <a:spcBef>
                <a:spcPct val="0"/>
              </a:spcBef>
              <a:spcAft>
                <a:spcPct val="0"/>
              </a:spcAft>
              <a:defRPr/>
            </a:pPr>
            <a:endParaRPr lang="fi-FI">
              <a:solidFill>
                <a:srgbClr val="000000"/>
              </a:solidFill>
              <a:cs typeface="Arial" charset="0"/>
            </a:endParaRPr>
          </a:p>
        </p:txBody>
      </p:sp>
      <p:sp>
        <p:nvSpPr>
          <p:cNvPr id="1035" name="Rectangle 11"/>
          <p:cNvSpPr>
            <a:spLocks noGrp="1" noChangeArrowheads="1"/>
          </p:cNvSpPr>
          <p:nvPr>
            <p:ph type="sldNum" sz="quarter" idx="4"/>
          </p:nvPr>
        </p:nvSpPr>
        <p:spPr bwMode="auto">
          <a:xfrm>
            <a:off x="4705351" y="6634164"/>
            <a:ext cx="28448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a:latin typeface="Georgia" pitchFamily="18" charset="0"/>
              </a:defRPr>
            </a:lvl1pPr>
          </a:lstStyle>
          <a:p>
            <a:pPr defTabSz="457200" fontAlgn="base">
              <a:spcBef>
                <a:spcPct val="0"/>
              </a:spcBef>
              <a:spcAft>
                <a:spcPct val="0"/>
              </a:spcAft>
              <a:defRPr/>
            </a:pPr>
            <a:fld id="{7E59912A-FAEA-4DBC-96BD-E73F5E9EB638}" type="slidenum">
              <a:rPr lang="fi-FI" smtClean="0">
                <a:solidFill>
                  <a:srgbClr val="000000"/>
                </a:solidFill>
                <a:cs typeface="Arial" charset="0"/>
              </a:rPr>
              <a:pPr defTabSz="457200" fontAlgn="base">
                <a:spcBef>
                  <a:spcPct val="0"/>
                </a:spcBef>
                <a:spcAft>
                  <a:spcPct val="0"/>
                </a:spcAft>
                <a:defRPr/>
              </a:pPr>
              <a:t>‹#›</a:t>
            </a:fld>
            <a:endParaRPr lang="fi-FI">
              <a:solidFill>
                <a:srgbClr val="000000"/>
              </a:solidFill>
              <a:cs typeface="Arial" charset="0"/>
            </a:endParaRPr>
          </a:p>
        </p:txBody>
      </p:sp>
    </p:spTree>
    <p:extLst>
      <p:ext uri="{BB962C8B-B14F-4D97-AF65-F5344CB8AC3E}">
        <p14:creationId xmlns:p14="http://schemas.microsoft.com/office/powerpoint/2010/main" val="933541206"/>
      </p:ext>
    </p:extLst>
  </p:cSld>
  <p:clrMap bg1="lt1" tx1="dk1" bg2="lt2" tx2="dk2" accent1="accent1" accent2="accent2" accent3="accent3" accent4="accent4" accent5="accent5" accent6="accent6" hlink="hlink" folHlink="folHlink"/>
  <p:sldLayoutIdLst>
    <p:sldLayoutId id="2147483673" r:id="rId1"/>
    <p:sldLayoutId id="2147483674" r:id="rId2"/>
  </p:sldLayoutIdLst>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rgbClr val="8C8E8E"/>
          </a:solidFill>
          <a:latin typeface="Georgia"/>
          <a:ea typeface="Georgia" pitchFamily="18" charset="0"/>
          <a:cs typeface="Georgia"/>
        </a:defRPr>
      </a:lvl1pPr>
      <a:lvl2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2pPr>
      <a:lvl3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3pPr>
      <a:lvl4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4pPr>
      <a:lvl5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5pPr>
      <a:lvl6pPr marL="457200" algn="l" defTabSz="457200" rtl="0" fontAlgn="base">
        <a:spcBef>
          <a:spcPct val="0"/>
        </a:spcBef>
        <a:spcAft>
          <a:spcPct val="0"/>
        </a:spcAft>
        <a:defRPr sz="3600">
          <a:solidFill>
            <a:srgbClr val="8C8E8E"/>
          </a:solidFill>
          <a:latin typeface="Georgia" pitchFamily="18" charset="0"/>
        </a:defRPr>
      </a:lvl6pPr>
      <a:lvl7pPr marL="914400" algn="l" defTabSz="457200" rtl="0" fontAlgn="base">
        <a:spcBef>
          <a:spcPct val="0"/>
        </a:spcBef>
        <a:spcAft>
          <a:spcPct val="0"/>
        </a:spcAft>
        <a:defRPr sz="3600">
          <a:solidFill>
            <a:srgbClr val="8C8E8E"/>
          </a:solidFill>
          <a:latin typeface="Georgia" pitchFamily="18" charset="0"/>
        </a:defRPr>
      </a:lvl7pPr>
      <a:lvl8pPr marL="1371600" algn="l" defTabSz="457200" rtl="0" fontAlgn="base">
        <a:spcBef>
          <a:spcPct val="0"/>
        </a:spcBef>
        <a:spcAft>
          <a:spcPct val="0"/>
        </a:spcAft>
        <a:defRPr sz="3600">
          <a:solidFill>
            <a:srgbClr val="8C8E8E"/>
          </a:solidFill>
          <a:latin typeface="Georgia" pitchFamily="18" charset="0"/>
        </a:defRPr>
      </a:lvl8pPr>
      <a:lvl9pPr marL="1828800" algn="l" defTabSz="457200" rtl="0" fontAlgn="base">
        <a:spcBef>
          <a:spcPct val="0"/>
        </a:spcBef>
        <a:spcAft>
          <a:spcPct val="0"/>
        </a:spcAft>
        <a:defRPr sz="3600">
          <a:solidFill>
            <a:srgbClr val="8C8E8E"/>
          </a:solidFill>
          <a:latin typeface="Georgia" pitchFamily="18" charset="0"/>
        </a:defRPr>
      </a:lvl9pPr>
    </p:titleStyle>
    <p:bodyStyle>
      <a:lvl1pPr marL="269875" indent="-269875" algn="l" defTabSz="457200" rtl="0" eaLnBrk="0" fontAlgn="base" hangingPunct="0">
        <a:spcBef>
          <a:spcPts val="800"/>
        </a:spcBef>
        <a:spcAft>
          <a:spcPct val="0"/>
        </a:spcAft>
        <a:buClr>
          <a:srgbClr val="FC670D"/>
        </a:buClr>
        <a:buChar char="•"/>
        <a:defRPr sz="2000" kern="1200">
          <a:solidFill>
            <a:schemeClr val="tx1"/>
          </a:solidFill>
          <a:latin typeface="Arial"/>
          <a:ea typeface="+mn-ea"/>
          <a:cs typeface="Arial"/>
        </a:defRPr>
      </a:lvl1pPr>
      <a:lvl2pPr marL="825500" indent="-285750" algn="l" defTabSz="457200" rtl="0" eaLnBrk="0" fontAlgn="base" hangingPunct="0">
        <a:spcBef>
          <a:spcPts val="800"/>
        </a:spcBef>
        <a:spcAft>
          <a:spcPct val="0"/>
        </a:spcAft>
        <a:buClr>
          <a:srgbClr val="FC670D"/>
        </a:buClr>
        <a:buChar char="•"/>
        <a:defRPr sz="1600" kern="1200">
          <a:solidFill>
            <a:schemeClr val="tx1"/>
          </a:solidFill>
          <a:latin typeface="Arial"/>
          <a:ea typeface="+mn-ea"/>
          <a:cs typeface="Arial"/>
        </a:defRPr>
      </a:lvl2pPr>
      <a:lvl3pPr marL="1233488" indent="-228600" algn="l" defTabSz="457200" rtl="0" eaLnBrk="0" fontAlgn="base" hangingPunct="0">
        <a:spcBef>
          <a:spcPts val="800"/>
        </a:spcBef>
        <a:spcAft>
          <a:spcPct val="0"/>
        </a:spcAft>
        <a:buClr>
          <a:srgbClr val="FC670D"/>
        </a:buClr>
        <a:buChar char="•"/>
        <a:defRPr sz="1400" kern="1200">
          <a:solidFill>
            <a:schemeClr val="tx1"/>
          </a:solidFill>
          <a:latin typeface="Arial"/>
          <a:ea typeface="+mn-ea"/>
          <a:cs typeface="Arial"/>
        </a:defRPr>
      </a:lvl3pPr>
      <a:lvl4pPr marL="1641475" indent="-228600" algn="l" defTabSz="457200" rtl="0" eaLnBrk="0" fontAlgn="base" hangingPunct="0">
        <a:spcBef>
          <a:spcPts val="800"/>
        </a:spcBef>
        <a:spcAft>
          <a:spcPct val="0"/>
        </a:spcAft>
        <a:buClr>
          <a:srgbClr val="FC670D"/>
        </a:buClr>
        <a:buChar char="•"/>
        <a:defRPr sz="1200" kern="1200">
          <a:solidFill>
            <a:schemeClr val="tx1"/>
          </a:solidFill>
          <a:latin typeface="Arial"/>
          <a:ea typeface="+mn-ea"/>
          <a:cs typeface="Arial"/>
        </a:defRPr>
      </a:lvl4pPr>
      <a:lvl5pPr marL="2057400" indent="-228600" algn="l" defTabSz="457200" rtl="0" eaLnBrk="0" fontAlgn="base" hangingPunct="0">
        <a:spcBef>
          <a:spcPts val="800"/>
        </a:spcBef>
        <a:spcAft>
          <a:spcPct val="0"/>
        </a:spcAft>
        <a:buClr>
          <a:srgbClr val="FC670D"/>
        </a:buClr>
        <a:buFont typeface="Arial" charset="0"/>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28" tIns="45714" rIns="91428" bIns="45714" numCol="1" anchor="b" anchorCtr="0" compatLnSpc="1">
            <a:prstTxWarp prst="textNoShape">
              <a:avLst/>
            </a:prstTxWarp>
          </a:bodyPr>
          <a:lstStyle/>
          <a:p>
            <a:pPr lvl="0"/>
            <a:r>
              <a:rPr lang="fi-FI" smtClean="0"/>
              <a:t>Turku </a:t>
            </a:r>
            <a:br>
              <a:rPr lang="fi-FI" smtClean="0"/>
            </a:br>
            <a:r>
              <a:rPr lang="fi-FI" smtClean="0"/>
              <a:t>Euroopan kulttuuripääkaupunki 2011</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pic>
        <p:nvPicPr>
          <p:cNvPr id="1028" name="Picture 6" descr="Turku2011_vaaka_Black_orange_RGB.ai"/>
          <p:cNvPicPr>
            <a:picLocks noChangeAspect="1"/>
          </p:cNvPicPr>
          <p:nvPr userDrawn="1"/>
        </p:nvPicPr>
        <p:blipFill>
          <a:blip r:embed="rId13"/>
          <a:srcRect/>
          <a:stretch>
            <a:fillRect/>
          </a:stretch>
        </p:blipFill>
        <p:spPr bwMode="auto">
          <a:xfrm>
            <a:off x="446618" y="6051552"/>
            <a:ext cx="3191933" cy="806450"/>
          </a:xfrm>
          <a:prstGeom prst="rect">
            <a:avLst/>
          </a:prstGeom>
          <a:noFill/>
          <a:ln w="9525">
            <a:noFill/>
            <a:miter lim="800000"/>
            <a:headEnd/>
            <a:tailEnd/>
          </a:ln>
        </p:spPr>
      </p:pic>
      <p:pic>
        <p:nvPicPr>
          <p:cNvPr id="1029" name="Picture 7" descr="jojo valk leiska.jpg"/>
          <p:cNvPicPr>
            <a:picLocks noChangeAspect="1"/>
          </p:cNvPicPr>
          <p:nvPr userDrawn="1"/>
        </p:nvPicPr>
        <p:blipFill>
          <a:blip r:embed="rId14">
            <a:clrChange>
              <a:clrFrom>
                <a:srgbClr val="FFFFFF"/>
              </a:clrFrom>
              <a:clrTo>
                <a:srgbClr val="FFFFFF">
                  <a:alpha val="0"/>
                </a:srgbClr>
              </a:clrTo>
            </a:clrChange>
          </a:blip>
          <a:srcRect r="24638" b="62610"/>
          <a:stretch>
            <a:fillRect/>
          </a:stretch>
        </p:blipFill>
        <p:spPr bwMode="auto">
          <a:xfrm>
            <a:off x="9499600" y="1084264"/>
            <a:ext cx="2692400" cy="1417637"/>
          </a:xfrm>
          <a:prstGeom prst="rect">
            <a:avLst/>
          </a:prstGeom>
          <a:noFill/>
          <a:ln w="9525">
            <a:noFill/>
            <a:miter lim="800000"/>
            <a:headEnd/>
            <a:tailEnd/>
          </a:ln>
        </p:spPr>
      </p:pic>
      <p:pic>
        <p:nvPicPr>
          <p:cNvPr id="1030" name="Picture 8" descr="jojo valk leiska.jpg"/>
          <p:cNvPicPr>
            <a:picLocks noChangeAspect="1"/>
          </p:cNvPicPr>
          <p:nvPr userDrawn="1"/>
        </p:nvPicPr>
        <p:blipFill>
          <a:blip r:embed="rId14">
            <a:clrChange>
              <a:clrFrom>
                <a:srgbClr val="FFFFFF"/>
              </a:clrFrom>
              <a:clrTo>
                <a:srgbClr val="FFFFFF">
                  <a:alpha val="0"/>
                </a:srgbClr>
              </a:clrTo>
            </a:clrChange>
          </a:blip>
          <a:srcRect t="35947" r="24638" b="8385"/>
          <a:stretch>
            <a:fillRect/>
          </a:stretch>
        </p:blipFill>
        <p:spPr bwMode="auto">
          <a:xfrm>
            <a:off x="9499600" y="4746626"/>
            <a:ext cx="2692400" cy="2111375"/>
          </a:xfrm>
          <a:prstGeom prst="rect">
            <a:avLst/>
          </a:prstGeom>
          <a:noFill/>
          <a:ln w="9525">
            <a:noFill/>
            <a:miter lim="800000"/>
            <a:headEnd/>
            <a:tailEnd/>
          </a:ln>
        </p:spPr>
      </p:pic>
      <p:cxnSp>
        <p:nvCxnSpPr>
          <p:cNvPr id="11" name="Straight Connector 10"/>
          <p:cNvCxnSpPr/>
          <p:nvPr userDrawn="1"/>
        </p:nvCxnSpPr>
        <p:spPr>
          <a:xfrm rot="5400000">
            <a:off x="9611784" y="3254905"/>
            <a:ext cx="3308350" cy="2117"/>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9907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hf sldNum="0" hdr="0" ftr="0" dt="0"/>
  <p:txStyles>
    <p:titleStyle>
      <a:lvl1pPr algn="l" defTabSz="457144" rtl="0" eaLnBrk="0" fontAlgn="base" hangingPunct="0">
        <a:spcBef>
          <a:spcPct val="0"/>
        </a:spcBef>
        <a:spcAft>
          <a:spcPct val="0"/>
        </a:spcAft>
        <a:defRPr sz="3600" kern="1200">
          <a:solidFill>
            <a:srgbClr val="8C8E8E"/>
          </a:solidFill>
          <a:latin typeface="Georgia"/>
          <a:ea typeface="Georgia" pitchFamily="18" charset="0"/>
          <a:cs typeface="Georgia"/>
        </a:defRPr>
      </a:lvl1pPr>
      <a:lvl2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2pPr>
      <a:lvl3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3pPr>
      <a:lvl4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4pPr>
      <a:lvl5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5pPr>
      <a:lvl6pPr marL="457144" algn="l" defTabSz="457144" rtl="0" fontAlgn="base">
        <a:spcBef>
          <a:spcPct val="0"/>
        </a:spcBef>
        <a:spcAft>
          <a:spcPct val="0"/>
        </a:spcAft>
        <a:defRPr sz="3600">
          <a:solidFill>
            <a:srgbClr val="8C8E8E"/>
          </a:solidFill>
          <a:latin typeface="Georgia" pitchFamily="18" charset="0"/>
        </a:defRPr>
      </a:lvl6pPr>
      <a:lvl7pPr marL="914286" algn="l" defTabSz="457144" rtl="0" fontAlgn="base">
        <a:spcBef>
          <a:spcPct val="0"/>
        </a:spcBef>
        <a:spcAft>
          <a:spcPct val="0"/>
        </a:spcAft>
        <a:defRPr sz="3600">
          <a:solidFill>
            <a:srgbClr val="8C8E8E"/>
          </a:solidFill>
          <a:latin typeface="Georgia" pitchFamily="18" charset="0"/>
        </a:defRPr>
      </a:lvl7pPr>
      <a:lvl8pPr marL="1371429" algn="l" defTabSz="457144" rtl="0" fontAlgn="base">
        <a:spcBef>
          <a:spcPct val="0"/>
        </a:spcBef>
        <a:spcAft>
          <a:spcPct val="0"/>
        </a:spcAft>
        <a:defRPr sz="3600">
          <a:solidFill>
            <a:srgbClr val="8C8E8E"/>
          </a:solidFill>
          <a:latin typeface="Georgia" pitchFamily="18" charset="0"/>
        </a:defRPr>
      </a:lvl8pPr>
      <a:lvl9pPr marL="1828572" algn="l" defTabSz="457144" rtl="0" fontAlgn="base">
        <a:spcBef>
          <a:spcPct val="0"/>
        </a:spcBef>
        <a:spcAft>
          <a:spcPct val="0"/>
        </a:spcAft>
        <a:defRPr sz="3600">
          <a:solidFill>
            <a:srgbClr val="8C8E8E"/>
          </a:solidFill>
          <a:latin typeface="Georgia" pitchFamily="18" charset="0"/>
        </a:defRPr>
      </a:lvl9pPr>
    </p:titleStyle>
    <p:bodyStyle>
      <a:lvl1pPr marL="342858" indent="-342858" algn="l" defTabSz="457144" rtl="0" eaLnBrk="0" fontAlgn="base" hangingPunct="0">
        <a:spcBef>
          <a:spcPct val="20000"/>
        </a:spcBef>
        <a:spcAft>
          <a:spcPct val="0"/>
        </a:spcAft>
        <a:buClr>
          <a:srgbClr val="FC670D"/>
        </a:buClr>
        <a:buSzPct val="80000"/>
        <a:defRPr sz="2400" kern="1200">
          <a:solidFill>
            <a:schemeClr val="tx1"/>
          </a:solidFill>
          <a:latin typeface="Arial"/>
          <a:ea typeface="+mn-ea"/>
          <a:cs typeface="Arial"/>
        </a:defRPr>
      </a:lvl1pPr>
      <a:lvl2pPr marL="742857" indent="-285714" algn="l" defTabSz="457144" rtl="0" eaLnBrk="0" fontAlgn="base" hangingPunct="0">
        <a:spcBef>
          <a:spcPct val="20000"/>
        </a:spcBef>
        <a:spcAft>
          <a:spcPct val="0"/>
        </a:spcAft>
        <a:buClr>
          <a:srgbClr val="FC670D"/>
        </a:buClr>
        <a:buFont typeface="Arial" charset="0"/>
        <a:buChar char="•"/>
        <a:defRPr sz="2000" kern="1200">
          <a:solidFill>
            <a:schemeClr val="tx1"/>
          </a:solidFill>
          <a:latin typeface="Arial"/>
          <a:ea typeface="+mn-ea"/>
          <a:cs typeface="Arial"/>
        </a:defRPr>
      </a:lvl2pPr>
      <a:lvl3pPr marL="1142858" indent="-228572" algn="l" defTabSz="457144" rtl="0" eaLnBrk="0" fontAlgn="base" hangingPunct="0">
        <a:spcBef>
          <a:spcPct val="20000"/>
        </a:spcBef>
        <a:spcAft>
          <a:spcPct val="0"/>
        </a:spcAft>
        <a:buClr>
          <a:srgbClr val="FC670D"/>
        </a:buClr>
        <a:buFont typeface="Arial" charset="0"/>
        <a:buChar char="•"/>
        <a:defRPr kern="1200">
          <a:solidFill>
            <a:schemeClr val="tx1"/>
          </a:solidFill>
          <a:latin typeface="Arial"/>
          <a:ea typeface="+mn-ea"/>
          <a:cs typeface="Arial"/>
        </a:defRPr>
      </a:lvl3pPr>
      <a:lvl4pPr marL="1600001" indent="-228572" algn="l" defTabSz="457144" rtl="0" eaLnBrk="0" fontAlgn="base" hangingPunct="0">
        <a:spcBef>
          <a:spcPct val="20000"/>
        </a:spcBef>
        <a:spcAft>
          <a:spcPct val="0"/>
        </a:spcAft>
        <a:buClr>
          <a:srgbClr val="FC670D"/>
        </a:buClr>
        <a:buFont typeface="Arial" charset="0"/>
        <a:buChar char="•"/>
        <a:defRPr sz="1600" kern="1200">
          <a:solidFill>
            <a:schemeClr val="tx1"/>
          </a:solidFill>
          <a:latin typeface="Arial"/>
          <a:ea typeface="+mn-ea"/>
          <a:cs typeface="Arial"/>
        </a:defRPr>
      </a:lvl4pPr>
      <a:lvl5pPr marL="2057142" indent="-228572" algn="l" defTabSz="457144" rtl="0" eaLnBrk="0" fontAlgn="base" hangingPunct="0">
        <a:spcBef>
          <a:spcPct val="20000"/>
        </a:spcBef>
        <a:spcAft>
          <a:spcPct val="0"/>
        </a:spcAft>
        <a:buClr>
          <a:srgbClr val="FC670D"/>
        </a:buClr>
        <a:buFont typeface="Arial" charset="0"/>
        <a:buChar char="•"/>
        <a:defRPr sz="1600" kern="1200">
          <a:solidFill>
            <a:schemeClr val="tx1"/>
          </a:solidFill>
          <a:latin typeface="Arial"/>
          <a:ea typeface="+mn-ea"/>
          <a:cs typeface="Arial"/>
        </a:defRPr>
      </a:lvl5pPr>
      <a:lvl6pPr marL="2514286"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29"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2"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1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6" algn="l" defTabSz="457144" rtl="0" eaLnBrk="1" latinLnBrk="0" hangingPunct="1">
        <a:defRPr sz="1800" kern="1200">
          <a:solidFill>
            <a:schemeClr val="tx1"/>
          </a:solidFill>
          <a:latin typeface="+mn-lt"/>
          <a:ea typeface="+mn-ea"/>
          <a:cs typeface="+mn-cs"/>
        </a:defRPr>
      </a:lvl3pPr>
      <a:lvl4pPr marL="1371429" algn="l" defTabSz="457144" rtl="0" eaLnBrk="1" latinLnBrk="0" hangingPunct="1">
        <a:defRPr sz="1800" kern="1200">
          <a:solidFill>
            <a:schemeClr val="tx1"/>
          </a:solidFill>
          <a:latin typeface="+mn-lt"/>
          <a:ea typeface="+mn-ea"/>
          <a:cs typeface="+mn-cs"/>
        </a:defRPr>
      </a:lvl4pPr>
      <a:lvl5pPr marL="1828572" algn="l" defTabSz="457144" rtl="0" eaLnBrk="1" latinLnBrk="0" hangingPunct="1">
        <a:defRPr sz="1800" kern="1200">
          <a:solidFill>
            <a:schemeClr val="tx1"/>
          </a:solidFill>
          <a:latin typeface="+mn-lt"/>
          <a:ea typeface="+mn-ea"/>
          <a:cs typeface="+mn-cs"/>
        </a:defRPr>
      </a:lvl5pPr>
      <a:lvl6pPr marL="2285714" algn="l" defTabSz="457144" rtl="0" eaLnBrk="1" latinLnBrk="0" hangingPunct="1">
        <a:defRPr sz="1800" kern="1200">
          <a:solidFill>
            <a:schemeClr val="tx1"/>
          </a:solidFill>
          <a:latin typeface="+mn-lt"/>
          <a:ea typeface="+mn-ea"/>
          <a:cs typeface="+mn-cs"/>
        </a:defRPr>
      </a:lvl6pPr>
      <a:lvl7pPr marL="2742858" algn="l" defTabSz="457144" rtl="0" eaLnBrk="1" latinLnBrk="0" hangingPunct="1">
        <a:defRPr sz="1800" kern="1200">
          <a:solidFill>
            <a:schemeClr val="tx1"/>
          </a:solidFill>
          <a:latin typeface="+mn-lt"/>
          <a:ea typeface="+mn-ea"/>
          <a:cs typeface="+mn-cs"/>
        </a:defRPr>
      </a:lvl7pPr>
      <a:lvl8pPr marL="3200001" algn="l" defTabSz="457144" rtl="0" eaLnBrk="1" latinLnBrk="0" hangingPunct="1">
        <a:defRPr sz="1800" kern="1200">
          <a:solidFill>
            <a:schemeClr val="tx1"/>
          </a:solidFill>
          <a:latin typeface="+mn-lt"/>
          <a:ea typeface="+mn-ea"/>
          <a:cs typeface="+mn-cs"/>
        </a:defRPr>
      </a:lvl8pPr>
      <a:lvl9pPr marL="3657144" algn="l" defTabSz="45714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28" tIns="45714" rIns="91428" bIns="45714" numCol="1" anchor="b" anchorCtr="0" compatLnSpc="1">
            <a:prstTxWarp prst="textNoShape">
              <a:avLst/>
            </a:prstTxWarp>
          </a:bodyPr>
          <a:lstStyle/>
          <a:p>
            <a:pPr lvl="0"/>
            <a:r>
              <a:rPr lang="fi-FI" smtClean="0"/>
              <a:t>Turku </a:t>
            </a:r>
            <a:br>
              <a:rPr lang="fi-FI" smtClean="0"/>
            </a:br>
            <a:r>
              <a:rPr lang="fi-FI" smtClean="0"/>
              <a:t>Euroopan kulttuuripääkaupunki 2011</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28" tIns="45714" rIns="91428" bIns="45714"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p>
        </p:txBody>
      </p:sp>
      <p:pic>
        <p:nvPicPr>
          <p:cNvPr id="1028" name="Picture 6" descr="Turku2011_vaaka_Black_orange_RGB.ai"/>
          <p:cNvPicPr>
            <a:picLocks noChangeAspect="1"/>
          </p:cNvPicPr>
          <p:nvPr userDrawn="1"/>
        </p:nvPicPr>
        <p:blipFill>
          <a:blip r:embed="rId13"/>
          <a:srcRect/>
          <a:stretch>
            <a:fillRect/>
          </a:stretch>
        </p:blipFill>
        <p:spPr bwMode="auto">
          <a:xfrm>
            <a:off x="446618" y="6051552"/>
            <a:ext cx="3191933" cy="806450"/>
          </a:xfrm>
          <a:prstGeom prst="rect">
            <a:avLst/>
          </a:prstGeom>
          <a:noFill/>
          <a:ln w="9525">
            <a:noFill/>
            <a:miter lim="800000"/>
            <a:headEnd/>
            <a:tailEnd/>
          </a:ln>
        </p:spPr>
      </p:pic>
      <p:pic>
        <p:nvPicPr>
          <p:cNvPr id="1029" name="Picture 7" descr="jojo valk leiska.jpg"/>
          <p:cNvPicPr>
            <a:picLocks noChangeAspect="1"/>
          </p:cNvPicPr>
          <p:nvPr userDrawn="1"/>
        </p:nvPicPr>
        <p:blipFill>
          <a:blip r:embed="rId14">
            <a:clrChange>
              <a:clrFrom>
                <a:srgbClr val="FFFFFF"/>
              </a:clrFrom>
              <a:clrTo>
                <a:srgbClr val="FFFFFF">
                  <a:alpha val="0"/>
                </a:srgbClr>
              </a:clrTo>
            </a:clrChange>
          </a:blip>
          <a:srcRect r="24638" b="62610"/>
          <a:stretch>
            <a:fillRect/>
          </a:stretch>
        </p:blipFill>
        <p:spPr bwMode="auto">
          <a:xfrm>
            <a:off x="9499600" y="1084264"/>
            <a:ext cx="2692400" cy="1417637"/>
          </a:xfrm>
          <a:prstGeom prst="rect">
            <a:avLst/>
          </a:prstGeom>
          <a:noFill/>
          <a:ln w="9525">
            <a:noFill/>
            <a:miter lim="800000"/>
            <a:headEnd/>
            <a:tailEnd/>
          </a:ln>
        </p:spPr>
      </p:pic>
      <p:pic>
        <p:nvPicPr>
          <p:cNvPr id="1030" name="Picture 8" descr="jojo valk leiska.jpg"/>
          <p:cNvPicPr>
            <a:picLocks noChangeAspect="1"/>
          </p:cNvPicPr>
          <p:nvPr userDrawn="1"/>
        </p:nvPicPr>
        <p:blipFill>
          <a:blip r:embed="rId14">
            <a:clrChange>
              <a:clrFrom>
                <a:srgbClr val="FFFFFF"/>
              </a:clrFrom>
              <a:clrTo>
                <a:srgbClr val="FFFFFF">
                  <a:alpha val="0"/>
                </a:srgbClr>
              </a:clrTo>
            </a:clrChange>
          </a:blip>
          <a:srcRect t="35947" r="24638" b="8385"/>
          <a:stretch>
            <a:fillRect/>
          </a:stretch>
        </p:blipFill>
        <p:spPr bwMode="auto">
          <a:xfrm>
            <a:off x="9499600" y="4746626"/>
            <a:ext cx="2692400" cy="2111375"/>
          </a:xfrm>
          <a:prstGeom prst="rect">
            <a:avLst/>
          </a:prstGeom>
          <a:noFill/>
          <a:ln w="9525">
            <a:noFill/>
            <a:miter lim="800000"/>
            <a:headEnd/>
            <a:tailEnd/>
          </a:ln>
        </p:spPr>
      </p:pic>
      <p:cxnSp>
        <p:nvCxnSpPr>
          <p:cNvPr id="11" name="Straight Connector 10"/>
          <p:cNvCxnSpPr/>
          <p:nvPr userDrawn="1"/>
        </p:nvCxnSpPr>
        <p:spPr>
          <a:xfrm rot="5400000">
            <a:off x="9611784" y="3254905"/>
            <a:ext cx="3308350" cy="2117"/>
          </a:xfrm>
          <a:prstGeom prst="line">
            <a:avLst/>
          </a:prstGeom>
          <a:ln w="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52684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iming>
    <p:tnLst>
      <p:par>
        <p:cTn id="1" dur="indefinite" restart="never" nodeType="tmRoot"/>
      </p:par>
    </p:tnLst>
  </p:timing>
  <p:hf sldNum="0" hdr="0" ftr="0" dt="0"/>
  <p:txStyles>
    <p:titleStyle>
      <a:lvl1pPr algn="l" defTabSz="457144" rtl="0" eaLnBrk="0" fontAlgn="base" hangingPunct="0">
        <a:spcBef>
          <a:spcPct val="0"/>
        </a:spcBef>
        <a:spcAft>
          <a:spcPct val="0"/>
        </a:spcAft>
        <a:defRPr sz="3600" kern="1200">
          <a:solidFill>
            <a:srgbClr val="8C8E8E"/>
          </a:solidFill>
          <a:latin typeface="Georgia"/>
          <a:ea typeface="Georgia" pitchFamily="18" charset="0"/>
          <a:cs typeface="Georgia"/>
        </a:defRPr>
      </a:lvl1pPr>
      <a:lvl2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2pPr>
      <a:lvl3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3pPr>
      <a:lvl4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4pPr>
      <a:lvl5pPr algn="l" defTabSz="457144"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5pPr>
      <a:lvl6pPr marL="457144" algn="l" defTabSz="457144" rtl="0" fontAlgn="base">
        <a:spcBef>
          <a:spcPct val="0"/>
        </a:spcBef>
        <a:spcAft>
          <a:spcPct val="0"/>
        </a:spcAft>
        <a:defRPr sz="3600">
          <a:solidFill>
            <a:srgbClr val="8C8E8E"/>
          </a:solidFill>
          <a:latin typeface="Georgia" pitchFamily="18" charset="0"/>
        </a:defRPr>
      </a:lvl6pPr>
      <a:lvl7pPr marL="914286" algn="l" defTabSz="457144" rtl="0" fontAlgn="base">
        <a:spcBef>
          <a:spcPct val="0"/>
        </a:spcBef>
        <a:spcAft>
          <a:spcPct val="0"/>
        </a:spcAft>
        <a:defRPr sz="3600">
          <a:solidFill>
            <a:srgbClr val="8C8E8E"/>
          </a:solidFill>
          <a:latin typeface="Georgia" pitchFamily="18" charset="0"/>
        </a:defRPr>
      </a:lvl7pPr>
      <a:lvl8pPr marL="1371429" algn="l" defTabSz="457144" rtl="0" fontAlgn="base">
        <a:spcBef>
          <a:spcPct val="0"/>
        </a:spcBef>
        <a:spcAft>
          <a:spcPct val="0"/>
        </a:spcAft>
        <a:defRPr sz="3600">
          <a:solidFill>
            <a:srgbClr val="8C8E8E"/>
          </a:solidFill>
          <a:latin typeface="Georgia" pitchFamily="18" charset="0"/>
        </a:defRPr>
      </a:lvl8pPr>
      <a:lvl9pPr marL="1828572" algn="l" defTabSz="457144" rtl="0" fontAlgn="base">
        <a:spcBef>
          <a:spcPct val="0"/>
        </a:spcBef>
        <a:spcAft>
          <a:spcPct val="0"/>
        </a:spcAft>
        <a:defRPr sz="3600">
          <a:solidFill>
            <a:srgbClr val="8C8E8E"/>
          </a:solidFill>
          <a:latin typeface="Georgia" pitchFamily="18" charset="0"/>
        </a:defRPr>
      </a:lvl9pPr>
    </p:titleStyle>
    <p:bodyStyle>
      <a:lvl1pPr marL="342858" indent="-342858" algn="l" defTabSz="457144" rtl="0" eaLnBrk="0" fontAlgn="base" hangingPunct="0">
        <a:spcBef>
          <a:spcPct val="20000"/>
        </a:spcBef>
        <a:spcAft>
          <a:spcPct val="0"/>
        </a:spcAft>
        <a:buClr>
          <a:srgbClr val="FC670D"/>
        </a:buClr>
        <a:buSzPct val="80000"/>
        <a:defRPr sz="2400" kern="1200">
          <a:solidFill>
            <a:schemeClr val="tx1"/>
          </a:solidFill>
          <a:latin typeface="Arial"/>
          <a:ea typeface="+mn-ea"/>
          <a:cs typeface="Arial"/>
        </a:defRPr>
      </a:lvl1pPr>
      <a:lvl2pPr marL="742857" indent="-285714" algn="l" defTabSz="457144" rtl="0" eaLnBrk="0" fontAlgn="base" hangingPunct="0">
        <a:spcBef>
          <a:spcPct val="20000"/>
        </a:spcBef>
        <a:spcAft>
          <a:spcPct val="0"/>
        </a:spcAft>
        <a:buClr>
          <a:srgbClr val="FC670D"/>
        </a:buClr>
        <a:buFont typeface="Arial" charset="0"/>
        <a:buChar char="•"/>
        <a:defRPr sz="2000" kern="1200">
          <a:solidFill>
            <a:schemeClr val="tx1"/>
          </a:solidFill>
          <a:latin typeface="Arial"/>
          <a:ea typeface="+mn-ea"/>
          <a:cs typeface="Arial"/>
        </a:defRPr>
      </a:lvl2pPr>
      <a:lvl3pPr marL="1142858" indent="-228572" algn="l" defTabSz="457144" rtl="0" eaLnBrk="0" fontAlgn="base" hangingPunct="0">
        <a:spcBef>
          <a:spcPct val="20000"/>
        </a:spcBef>
        <a:spcAft>
          <a:spcPct val="0"/>
        </a:spcAft>
        <a:buClr>
          <a:srgbClr val="FC670D"/>
        </a:buClr>
        <a:buFont typeface="Arial" charset="0"/>
        <a:buChar char="•"/>
        <a:defRPr kern="1200">
          <a:solidFill>
            <a:schemeClr val="tx1"/>
          </a:solidFill>
          <a:latin typeface="Arial"/>
          <a:ea typeface="+mn-ea"/>
          <a:cs typeface="Arial"/>
        </a:defRPr>
      </a:lvl3pPr>
      <a:lvl4pPr marL="1600001" indent="-228572" algn="l" defTabSz="457144" rtl="0" eaLnBrk="0" fontAlgn="base" hangingPunct="0">
        <a:spcBef>
          <a:spcPct val="20000"/>
        </a:spcBef>
        <a:spcAft>
          <a:spcPct val="0"/>
        </a:spcAft>
        <a:buClr>
          <a:srgbClr val="FC670D"/>
        </a:buClr>
        <a:buFont typeface="Arial" charset="0"/>
        <a:buChar char="•"/>
        <a:defRPr sz="1600" kern="1200">
          <a:solidFill>
            <a:schemeClr val="tx1"/>
          </a:solidFill>
          <a:latin typeface="Arial"/>
          <a:ea typeface="+mn-ea"/>
          <a:cs typeface="Arial"/>
        </a:defRPr>
      </a:lvl4pPr>
      <a:lvl5pPr marL="2057142" indent="-228572" algn="l" defTabSz="457144" rtl="0" eaLnBrk="0" fontAlgn="base" hangingPunct="0">
        <a:spcBef>
          <a:spcPct val="20000"/>
        </a:spcBef>
        <a:spcAft>
          <a:spcPct val="0"/>
        </a:spcAft>
        <a:buClr>
          <a:srgbClr val="FC670D"/>
        </a:buClr>
        <a:buFont typeface="Arial" charset="0"/>
        <a:buChar char="•"/>
        <a:defRPr sz="1600" kern="1200">
          <a:solidFill>
            <a:schemeClr val="tx1"/>
          </a:solidFill>
          <a:latin typeface="Arial"/>
          <a:ea typeface="+mn-ea"/>
          <a:cs typeface="Arial"/>
        </a:defRPr>
      </a:lvl5pPr>
      <a:lvl6pPr marL="2514286"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29"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2"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1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6" algn="l" defTabSz="457144" rtl="0" eaLnBrk="1" latinLnBrk="0" hangingPunct="1">
        <a:defRPr sz="1800" kern="1200">
          <a:solidFill>
            <a:schemeClr val="tx1"/>
          </a:solidFill>
          <a:latin typeface="+mn-lt"/>
          <a:ea typeface="+mn-ea"/>
          <a:cs typeface="+mn-cs"/>
        </a:defRPr>
      </a:lvl3pPr>
      <a:lvl4pPr marL="1371429" algn="l" defTabSz="457144" rtl="0" eaLnBrk="1" latinLnBrk="0" hangingPunct="1">
        <a:defRPr sz="1800" kern="1200">
          <a:solidFill>
            <a:schemeClr val="tx1"/>
          </a:solidFill>
          <a:latin typeface="+mn-lt"/>
          <a:ea typeface="+mn-ea"/>
          <a:cs typeface="+mn-cs"/>
        </a:defRPr>
      </a:lvl4pPr>
      <a:lvl5pPr marL="1828572" algn="l" defTabSz="457144" rtl="0" eaLnBrk="1" latinLnBrk="0" hangingPunct="1">
        <a:defRPr sz="1800" kern="1200">
          <a:solidFill>
            <a:schemeClr val="tx1"/>
          </a:solidFill>
          <a:latin typeface="+mn-lt"/>
          <a:ea typeface="+mn-ea"/>
          <a:cs typeface="+mn-cs"/>
        </a:defRPr>
      </a:lvl5pPr>
      <a:lvl6pPr marL="2285714" algn="l" defTabSz="457144" rtl="0" eaLnBrk="1" latinLnBrk="0" hangingPunct="1">
        <a:defRPr sz="1800" kern="1200">
          <a:solidFill>
            <a:schemeClr val="tx1"/>
          </a:solidFill>
          <a:latin typeface="+mn-lt"/>
          <a:ea typeface="+mn-ea"/>
          <a:cs typeface="+mn-cs"/>
        </a:defRPr>
      </a:lvl6pPr>
      <a:lvl7pPr marL="2742858" algn="l" defTabSz="457144" rtl="0" eaLnBrk="1" latinLnBrk="0" hangingPunct="1">
        <a:defRPr sz="1800" kern="1200">
          <a:solidFill>
            <a:schemeClr val="tx1"/>
          </a:solidFill>
          <a:latin typeface="+mn-lt"/>
          <a:ea typeface="+mn-ea"/>
          <a:cs typeface="+mn-cs"/>
        </a:defRPr>
      </a:lvl7pPr>
      <a:lvl8pPr marL="3200001" algn="l" defTabSz="457144" rtl="0" eaLnBrk="1" latinLnBrk="0" hangingPunct="1">
        <a:defRPr sz="1800" kern="1200">
          <a:solidFill>
            <a:schemeClr val="tx1"/>
          </a:solidFill>
          <a:latin typeface="+mn-lt"/>
          <a:ea typeface="+mn-ea"/>
          <a:cs typeface="+mn-cs"/>
        </a:defRPr>
      </a:lvl8pPr>
      <a:lvl9pPr marL="3657144" algn="l" defTabSz="4571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Jojo_jatkettu_rgb_PP"/>
          <p:cNvPicPr>
            <a:picLocks noChangeAspect="1" noChangeArrowheads="1"/>
          </p:cNvPicPr>
          <p:nvPr/>
        </p:nvPicPr>
        <p:blipFill>
          <a:blip r:embed="rId4"/>
          <a:srcRect/>
          <a:stretch>
            <a:fillRect/>
          </a:stretch>
        </p:blipFill>
        <p:spPr bwMode="auto">
          <a:xfrm>
            <a:off x="9891184" y="1066800"/>
            <a:ext cx="2300816" cy="5791200"/>
          </a:xfrm>
          <a:prstGeom prst="rect">
            <a:avLst/>
          </a:prstGeom>
          <a:noFill/>
          <a:ln w="9525">
            <a:noFill/>
            <a:miter lim="800000"/>
            <a:headEnd/>
            <a:tailEnd/>
          </a:ln>
        </p:spPr>
      </p:pic>
      <p:sp>
        <p:nvSpPr>
          <p:cNvPr id="1027" name="Title Placeholder 1"/>
          <p:cNvSpPr>
            <a:spLocks noGrp="1"/>
          </p:cNvSpPr>
          <p:nvPr>
            <p:ph type="title"/>
          </p:nvPr>
        </p:nvSpPr>
        <p:spPr bwMode="auto">
          <a:xfrm>
            <a:off x="609601" y="274638"/>
            <a:ext cx="10443633"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i-FI" smtClean="0"/>
              <a:t>Click to edit Master title style</a:t>
            </a:r>
          </a:p>
        </p:txBody>
      </p:sp>
      <p:sp>
        <p:nvSpPr>
          <p:cNvPr id="1028" name="Text Placeholder 2"/>
          <p:cNvSpPr>
            <a:spLocks noGrp="1"/>
          </p:cNvSpPr>
          <p:nvPr>
            <p:ph type="body" idx="1"/>
          </p:nvPr>
        </p:nvSpPr>
        <p:spPr bwMode="auto">
          <a:xfrm>
            <a:off x="609601" y="1600201"/>
            <a:ext cx="1044363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p:txBody>
      </p:sp>
      <p:pic>
        <p:nvPicPr>
          <p:cNvPr id="1029" name="Picture 6" descr="Turku2011_vaaka_Black_orange_RGB.ai"/>
          <p:cNvPicPr>
            <a:picLocks noChangeAspect="1"/>
          </p:cNvPicPr>
          <p:nvPr/>
        </p:nvPicPr>
        <p:blipFill>
          <a:blip r:embed="rId5"/>
          <a:srcRect/>
          <a:stretch>
            <a:fillRect/>
          </a:stretch>
        </p:blipFill>
        <p:spPr bwMode="auto">
          <a:xfrm>
            <a:off x="446618" y="6051550"/>
            <a:ext cx="3191933" cy="806450"/>
          </a:xfrm>
          <a:prstGeom prst="rect">
            <a:avLst/>
          </a:prstGeom>
          <a:noFill/>
          <a:ln w="9525">
            <a:noFill/>
            <a:miter lim="800000"/>
            <a:headEnd/>
            <a:tailEnd/>
          </a:ln>
        </p:spPr>
      </p:pic>
      <p:sp>
        <p:nvSpPr>
          <p:cNvPr id="1033" name="Rectangle 9"/>
          <p:cNvSpPr>
            <a:spLocks noGrp="1" noChangeArrowheads="1"/>
          </p:cNvSpPr>
          <p:nvPr>
            <p:ph type="dt" sz="half" idx="2"/>
          </p:nvPr>
        </p:nvSpPr>
        <p:spPr bwMode="auto">
          <a:xfrm>
            <a:off x="4705351" y="6411913"/>
            <a:ext cx="284480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a:latin typeface="Georgia" pitchFamily="18" charset="0"/>
              </a:defRPr>
            </a:lvl1pPr>
          </a:lstStyle>
          <a:p>
            <a:pPr defTabSz="457200" fontAlgn="base">
              <a:spcBef>
                <a:spcPct val="0"/>
              </a:spcBef>
              <a:spcAft>
                <a:spcPct val="0"/>
              </a:spcAft>
              <a:defRPr/>
            </a:pPr>
            <a:fld id="{0E5713F4-B68E-44C1-88D8-DFF074439E0B}" type="datetimeFigureOut">
              <a:rPr lang="fi-FI" smtClean="0">
                <a:solidFill>
                  <a:srgbClr val="000000"/>
                </a:solidFill>
                <a:cs typeface="Arial" charset="0"/>
              </a:rPr>
              <a:pPr defTabSz="457200" fontAlgn="base">
                <a:spcBef>
                  <a:spcPct val="0"/>
                </a:spcBef>
                <a:spcAft>
                  <a:spcPct val="0"/>
                </a:spcAft>
                <a:defRPr/>
              </a:pPr>
              <a:t>19.12.2018</a:t>
            </a:fld>
            <a:endParaRPr lang="fi-FI">
              <a:solidFill>
                <a:srgbClr val="000000"/>
              </a:solidFill>
              <a:cs typeface="Arial" charset="0"/>
            </a:endParaRPr>
          </a:p>
        </p:txBody>
      </p:sp>
      <p:sp>
        <p:nvSpPr>
          <p:cNvPr id="1034" name="Rectangle 10"/>
          <p:cNvSpPr>
            <a:spLocks noGrp="1" noChangeArrowheads="1"/>
          </p:cNvSpPr>
          <p:nvPr>
            <p:ph type="ftr" sz="quarter" idx="3"/>
          </p:nvPr>
        </p:nvSpPr>
        <p:spPr bwMode="auto">
          <a:xfrm>
            <a:off x="4165600" y="6189663"/>
            <a:ext cx="3860800"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a:latin typeface="Georgia" pitchFamily="18" charset="0"/>
              </a:defRPr>
            </a:lvl1pPr>
          </a:lstStyle>
          <a:p>
            <a:pPr defTabSz="457200" fontAlgn="base">
              <a:spcBef>
                <a:spcPct val="0"/>
              </a:spcBef>
              <a:spcAft>
                <a:spcPct val="0"/>
              </a:spcAft>
              <a:defRPr/>
            </a:pPr>
            <a:endParaRPr lang="fi-FI">
              <a:solidFill>
                <a:srgbClr val="000000"/>
              </a:solidFill>
              <a:cs typeface="Arial" charset="0"/>
            </a:endParaRPr>
          </a:p>
        </p:txBody>
      </p:sp>
      <p:sp>
        <p:nvSpPr>
          <p:cNvPr id="1035" name="Rectangle 11"/>
          <p:cNvSpPr>
            <a:spLocks noGrp="1" noChangeArrowheads="1"/>
          </p:cNvSpPr>
          <p:nvPr>
            <p:ph type="sldNum" sz="quarter" idx="4"/>
          </p:nvPr>
        </p:nvSpPr>
        <p:spPr bwMode="auto">
          <a:xfrm>
            <a:off x="4705351" y="6634164"/>
            <a:ext cx="28448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a:latin typeface="Georgia" pitchFamily="18" charset="0"/>
              </a:defRPr>
            </a:lvl1pPr>
          </a:lstStyle>
          <a:p>
            <a:pPr defTabSz="457200" fontAlgn="base">
              <a:spcBef>
                <a:spcPct val="0"/>
              </a:spcBef>
              <a:spcAft>
                <a:spcPct val="0"/>
              </a:spcAft>
              <a:defRPr/>
            </a:pPr>
            <a:fld id="{7E59912A-FAEA-4DBC-96BD-E73F5E9EB638}" type="slidenum">
              <a:rPr lang="fi-FI" smtClean="0">
                <a:solidFill>
                  <a:srgbClr val="000000"/>
                </a:solidFill>
                <a:cs typeface="Arial" charset="0"/>
              </a:rPr>
              <a:pPr defTabSz="457200" fontAlgn="base">
                <a:spcBef>
                  <a:spcPct val="0"/>
                </a:spcBef>
                <a:spcAft>
                  <a:spcPct val="0"/>
                </a:spcAft>
                <a:defRPr/>
              </a:pPr>
              <a:t>‹#›</a:t>
            </a:fld>
            <a:endParaRPr lang="fi-FI">
              <a:solidFill>
                <a:srgbClr val="000000"/>
              </a:solidFill>
              <a:cs typeface="Arial" charset="0"/>
            </a:endParaRPr>
          </a:p>
        </p:txBody>
      </p:sp>
    </p:spTree>
    <p:extLst>
      <p:ext uri="{BB962C8B-B14F-4D97-AF65-F5344CB8AC3E}">
        <p14:creationId xmlns:p14="http://schemas.microsoft.com/office/powerpoint/2010/main" val="4256112979"/>
      </p:ext>
    </p:extLst>
  </p:cSld>
  <p:clrMap bg1="lt1" tx1="dk1" bg2="lt2" tx2="dk2" accent1="accent1" accent2="accent2" accent3="accent3" accent4="accent4" accent5="accent5" accent6="accent6" hlink="hlink" folHlink="folHlink"/>
  <p:sldLayoutIdLst>
    <p:sldLayoutId id="2147483703" r:id="rId1"/>
    <p:sldLayoutId id="2147483704" r:id="rId2"/>
  </p:sldLayoutIdLst>
  <p:timing>
    <p:tnLst>
      <p:par>
        <p:cTn id="1" dur="indefinite" restart="never" nodeType="tmRoot"/>
      </p:par>
    </p:tnLst>
  </p:timing>
  <p:txStyles>
    <p:titleStyle>
      <a:lvl1pPr algn="l" defTabSz="457200" rtl="0" eaLnBrk="0" fontAlgn="base" hangingPunct="0">
        <a:spcBef>
          <a:spcPct val="0"/>
        </a:spcBef>
        <a:spcAft>
          <a:spcPct val="0"/>
        </a:spcAft>
        <a:defRPr sz="3600" kern="1200">
          <a:solidFill>
            <a:srgbClr val="8C8E8E"/>
          </a:solidFill>
          <a:latin typeface="Georgia"/>
          <a:ea typeface="Georgia" pitchFamily="18" charset="0"/>
          <a:cs typeface="Georgia"/>
        </a:defRPr>
      </a:lvl1pPr>
      <a:lvl2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2pPr>
      <a:lvl3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3pPr>
      <a:lvl4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4pPr>
      <a:lvl5pPr algn="l" defTabSz="457200" rtl="0" eaLnBrk="0" fontAlgn="base" hangingPunct="0">
        <a:spcBef>
          <a:spcPct val="0"/>
        </a:spcBef>
        <a:spcAft>
          <a:spcPct val="0"/>
        </a:spcAft>
        <a:defRPr sz="3600">
          <a:solidFill>
            <a:srgbClr val="8C8E8E"/>
          </a:solidFill>
          <a:latin typeface="Georgia" pitchFamily="18" charset="0"/>
          <a:ea typeface="Georgia" pitchFamily="18" charset="0"/>
          <a:cs typeface="Georgia" pitchFamily="18" charset="0"/>
        </a:defRPr>
      </a:lvl5pPr>
      <a:lvl6pPr marL="457200" algn="l" defTabSz="457200" rtl="0" fontAlgn="base">
        <a:spcBef>
          <a:spcPct val="0"/>
        </a:spcBef>
        <a:spcAft>
          <a:spcPct val="0"/>
        </a:spcAft>
        <a:defRPr sz="3600">
          <a:solidFill>
            <a:srgbClr val="8C8E8E"/>
          </a:solidFill>
          <a:latin typeface="Georgia" pitchFamily="18" charset="0"/>
        </a:defRPr>
      </a:lvl6pPr>
      <a:lvl7pPr marL="914400" algn="l" defTabSz="457200" rtl="0" fontAlgn="base">
        <a:spcBef>
          <a:spcPct val="0"/>
        </a:spcBef>
        <a:spcAft>
          <a:spcPct val="0"/>
        </a:spcAft>
        <a:defRPr sz="3600">
          <a:solidFill>
            <a:srgbClr val="8C8E8E"/>
          </a:solidFill>
          <a:latin typeface="Georgia" pitchFamily="18" charset="0"/>
        </a:defRPr>
      </a:lvl7pPr>
      <a:lvl8pPr marL="1371600" algn="l" defTabSz="457200" rtl="0" fontAlgn="base">
        <a:spcBef>
          <a:spcPct val="0"/>
        </a:spcBef>
        <a:spcAft>
          <a:spcPct val="0"/>
        </a:spcAft>
        <a:defRPr sz="3600">
          <a:solidFill>
            <a:srgbClr val="8C8E8E"/>
          </a:solidFill>
          <a:latin typeface="Georgia" pitchFamily="18" charset="0"/>
        </a:defRPr>
      </a:lvl8pPr>
      <a:lvl9pPr marL="1828800" algn="l" defTabSz="457200" rtl="0" fontAlgn="base">
        <a:spcBef>
          <a:spcPct val="0"/>
        </a:spcBef>
        <a:spcAft>
          <a:spcPct val="0"/>
        </a:spcAft>
        <a:defRPr sz="3600">
          <a:solidFill>
            <a:srgbClr val="8C8E8E"/>
          </a:solidFill>
          <a:latin typeface="Georgia" pitchFamily="18" charset="0"/>
        </a:defRPr>
      </a:lvl9pPr>
    </p:titleStyle>
    <p:bodyStyle>
      <a:lvl1pPr marL="269875" indent="-269875" algn="l" defTabSz="457200" rtl="0" eaLnBrk="0" fontAlgn="base" hangingPunct="0">
        <a:spcBef>
          <a:spcPts val="800"/>
        </a:spcBef>
        <a:spcAft>
          <a:spcPct val="0"/>
        </a:spcAft>
        <a:buClr>
          <a:srgbClr val="FC670D"/>
        </a:buClr>
        <a:buChar char="•"/>
        <a:defRPr sz="2000" kern="1200">
          <a:solidFill>
            <a:schemeClr val="tx1"/>
          </a:solidFill>
          <a:latin typeface="Arial"/>
          <a:ea typeface="+mn-ea"/>
          <a:cs typeface="Arial"/>
        </a:defRPr>
      </a:lvl1pPr>
      <a:lvl2pPr marL="825500" indent="-285750" algn="l" defTabSz="457200" rtl="0" eaLnBrk="0" fontAlgn="base" hangingPunct="0">
        <a:spcBef>
          <a:spcPts val="800"/>
        </a:spcBef>
        <a:spcAft>
          <a:spcPct val="0"/>
        </a:spcAft>
        <a:buClr>
          <a:srgbClr val="FC670D"/>
        </a:buClr>
        <a:buChar char="•"/>
        <a:defRPr sz="1600" kern="1200">
          <a:solidFill>
            <a:schemeClr val="tx1"/>
          </a:solidFill>
          <a:latin typeface="Arial"/>
          <a:ea typeface="+mn-ea"/>
          <a:cs typeface="Arial"/>
        </a:defRPr>
      </a:lvl2pPr>
      <a:lvl3pPr marL="1233488" indent="-228600" algn="l" defTabSz="457200" rtl="0" eaLnBrk="0" fontAlgn="base" hangingPunct="0">
        <a:spcBef>
          <a:spcPts val="800"/>
        </a:spcBef>
        <a:spcAft>
          <a:spcPct val="0"/>
        </a:spcAft>
        <a:buClr>
          <a:srgbClr val="FC670D"/>
        </a:buClr>
        <a:buChar char="•"/>
        <a:defRPr sz="1400" kern="1200">
          <a:solidFill>
            <a:schemeClr val="tx1"/>
          </a:solidFill>
          <a:latin typeface="Arial"/>
          <a:ea typeface="+mn-ea"/>
          <a:cs typeface="Arial"/>
        </a:defRPr>
      </a:lvl3pPr>
      <a:lvl4pPr marL="1641475" indent="-228600" algn="l" defTabSz="457200" rtl="0" eaLnBrk="0" fontAlgn="base" hangingPunct="0">
        <a:spcBef>
          <a:spcPts val="800"/>
        </a:spcBef>
        <a:spcAft>
          <a:spcPct val="0"/>
        </a:spcAft>
        <a:buClr>
          <a:srgbClr val="FC670D"/>
        </a:buClr>
        <a:buChar char="•"/>
        <a:defRPr sz="1200" kern="1200">
          <a:solidFill>
            <a:schemeClr val="tx1"/>
          </a:solidFill>
          <a:latin typeface="Arial"/>
          <a:ea typeface="+mn-ea"/>
          <a:cs typeface="Arial"/>
        </a:defRPr>
      </a:lvl4pPr>
      <a:lvl5pPr marL="2057400" indent="-228600" algn="l" defTabSz="457200" rtl="0" eaLnBrk="0" fontAlgn="base" hangingPunct="0">
        <a:spcBef>
          <a:spcPts val="800"/>
        </a:spcBef>
        <a:spcAft>
          <a:spcPct val="0"/>
        </a:spcAft>
        <a:buClr>
          <a:srgbClr val="FC670D"/>
        </a:buClr>
        <a:buFont typeface="Arial" charset="0"/>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8.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555532" y="4067997"/>
            <a:ext cx="9144000" cy="2387600"/>
          </a:xfrm>
        </p:spPr>
        <p:txBody>
          <a:bodyPr>
            <a:normAutofit fontScale="90000"/>
          </a:bodyPr>
          <a:lstStyle/>
          <a:p>
            <a:pPr indent="457200">
              <a:lnSpc>
                <a:spcPct val="100000"/>
              </a:lnSpc>
            </a:pPr>
            <a:r>
              <a:rPr lang="fi-FI" sz="3600" dirty="0" smtClean="0"/>
              <a:t/>
            </a:r>
            <a:br>
              <a:rPr lang="fi-FI" sz="3600" dirty="0" smtClean="0"/>
            </a:br>
            <a:r>
              <a:rPr lang="fi-FI" sz="3600" dirty="0"/>
              <a:t/>
            </a:r>
            <a:br>
              <a:rPr lang="fi-FI" sz="3600" dirty="0"/>
            </a:br>
            <a:r>
              <a:rPr lang="fi-FI" sz="4000" dirty="0" smtClean="0"/>
              <a:t>HUR MÅR DU NORDEN? </a:t>
            </a:r>
            <a:br>
              <a:rPr lang="fi-FI" sz="4000" dirty="0" smtClean="0"/>
            </a:br>
            <a:r>
              <a:rPr lang="fi-FI" sz="3200" dirty="0" err="1" smtClean="0"/>
              <a:t>Hållbarhet</a:t>
            </a:r>
            <a:r>
              <a:rPr lang="fi-FI" sz="3200" dirty="0" smtClean="0"/>
              <a:t> </a:t>
            </a:r>
            <a:r>
              <a:rPr lang="fi-FI" sz="3200" dirty="0" err="1" smtClean="0"/>
              <a:t>genom</a:t>
            </a:r>
            <a:r>
              <a:rPr lang="fi-FI" sz="3200" dirty="0" smtClean="0"/>
              <a:t> </a:t>
            </a:r>
            <a:r>
              <a:rPr lang="fi-FI" sz="3200" dirty="0" err="1" smtClean="0"/>
              <a:t>välfärd</a:t>
            </a:r>
            <a:r>
              <a:rPr lang="fi-FI" sz="3200" dirty="0" smtClean="0"/>
              <a:t>, </a:t>
            </a:r>
            <a:r>
              <a:rPr lang="fi-FI" sz="3200" dirty="0" err="1" smtClean="0"/>
              <a:t>kultur</a:t>
            </a:r>
            <a:r>
              <a:rPr lang="fi-FI" sz="3200" dirty="0" smtClean="0"/>
              <a:t> </a:t>
            </a:r>
            <a:r>
              <a:rPr lang="fi-FI" sz="3200" dirty="0" err="1" smtClean="0"/>
              <a:t>och</a:t>
            </a:r>
            <a:r>
              <a:rPr lang="fi-FI" sz="3200" dirty="0" smtClean="0"/>
              <a:t> </a:t>
            </a:r>
            <a:r>
              <a:rPr lang="fi-FI" sz="3200" dirty="0" err="1" smtClean="0"/>
              <a:t>jämställdhet</a:t>
            </a:r>
            <a:r>
              <a:rPr lang="fi-FI" sz="3200" b="1" dirty="0" smtClean="0"/>
              <a:t/>
            </a:r>
            <a:br>
              <a:rPr lang="fi-FI" sz="3200" b="1" dirty="0" smtClean="0"/>
            </a:br>
            <a:r>
              <a:rPr lang="fi-FI" sz="3200" dirty="0" smtClean="0"/>
              <a:t>27 – 28.1.2016 </a:t>
            </a:r>
            <a:br>
              <a:rPr lang="fi-FI" sz="3200" dirty="0" smtClean="0"/>
            </a:br>
            <a:r>
              <a:rPr lang="en-US" sz="2800" dirty="0" smtClean="0"/>
              <a:t>Radisson </a:t>
            </a:r>
            <a:r>
              <a:rPr lang="en-US" sz="2800" dirty="0" err="1" smtClean="0"/>
              <a:t>Blu</a:t>
            </a:r>
            <a:r>
              <a:rPr lang="en-US" sz="2800" dirty="0" smtClean="0"/>
              <a:t> Marina Palace Hotel, </a:t>
            </a:r>
            <a:r>
              <a:rPr lang="en-US" sz="2800" dirty="0" err="1" smtClean="0"/>
              <a:t>Åbo</a:t>
            </a:r>
            <a:r>
              <a:rPr lang="fi-FI" sz="2800" dirty="0" smtClean="0"/>
              <a:t/>
            </a:r>
            <a:br>
              <a:rPr lang="fi-FI" sz="2800" dirty="0" smtClean="0"/>
            </a:br>
            <a:endParaRPr lang="fi-FI" dirty="0"/>
          </a:p>
        </p:txBody>
      </p:sp>
      <p:pic>
        <p:nvPicPr>
          <p:cNvPr id="4" name="Kuva 3"/>
          <p:cNvPicPr>
            <a:picLocks noChangeAspect="1"/>
          </p:cNvPicPr>
          <p:nvPr/>
        </p:nvPicPr>
        <p:blipFill rotWithShape="1">
          <a:blip r:embed="rId3">
            <a:lum bright="70000" contrast="-70000"/>
          </a:blip>
          <a:stretch/>
        </p:blipFill>
        <p:spPr>
          <a:xfrm>
            <a:off x="31532" y="-445532"/>
            <a:ext cx="12192000" cy="7690956"/>
          </a:xfrm>
          <a:prstGeom prst="rect">
            <a:avLst/>
          </a:prstGeom>
          <a:noFill/>
          <a:ln>
            <a:noFill/>
          </a:ln>
        </p:spPr>
      </p:pic>
      <p:sp>
        <p:nvSpPr>
          <p:cNvPr id="3" name="Alaotsikko 2"/>
          <p:cNvSpPr>
            <a:spLocks noGrp="1"/>
          </p:cNvSpPr>
          <p:nvPr>
            <p:ph type="subTitle" idx="1"/>
          </p:nvPr>
        </p:nvSpPr>
        <p:spPr>
          <a:xfrm>
            <a:off x="1255985" y="1087821"/>
            <a:ext cx="9144000" cy="2522482"/>
          </a:xfrm>
        </p:spPr>
        <p:txBody>
          <a:bodyPr>
            <a:normAutofit fontScale="77500" lnSpcReduction="20000"/>
          </a:bodyPr>
          <a:lstStyle/>
          <a:p>
            <a:r>
              <a:rPr lang="fi-FI" sz="3300" dirty="0" err="1" smtClean="0"/>
              <a:t>Pol</a:t>
            </a:r>
            <a:r>
              <a:rPr lang="fi-FI" sz="3300" dirty="0" smtClean="0"/>
              <a:t>. </a:t>
            </a:r>
            <a:r>
              <a:rPr lang="fi-FI" sz="3300" dirty="0" err="1" smtClean="0"/>
              <a:t>Dr</a:t>
            </a:r>
            <a:r>
              <a:rPr lang="fi-FI" sz="3300" smtClean="0"/>
              <a:t>. Cay </a:t>
            </a:r>
            <a:r>
              <a:rPr lang="fi-FI" sz="3300" dirty="0" smtClean="0"/>
              <a:t>Sevón:</a:t>
            </a:r>
            <a:br>
              <a:rPr lang="fi-FI" sz="3300" dirty="0" smtClean="0"/>
            </a:br>
            <a:r>
              <a:rPr lang="fi-FI" dirty="0" smtClean="0"/>
              <a:t> </a:t>
            </a:r>
            <a:br>
              <a:rPr lang="fi-FI" dirty="0" smtClean="0"/>
            </a:br>
            <a:r>
              <a:rPr lang="fi-FI" sz="5200" b="1" dirty="0" smtClean="0"/>
              <a:t>KULTUR OCH BILDNNG, </a:t>
            </a:r>
          </a:p>
          <a:p>
            <a:r>
              <a:rPr lang="fi-FI" sz="5200" b="1" dirty="0" smtClean="0"/>
              <a:t>ATT FÖRVERKLIGA SIG SJÄLV OCH PÅVERKA I SAMHÄLLET</a:t>
            </a:r>
            <a:br>
              <a:rPr lang="fi-FI" sz="5200" b="1" dirty="0" smtClean="0"/>
            </a:br>
            <a:endParaRPr lang="fi-FI" sz="5200" b="1" dirty="0"/>
          </a:p>
        </p:txBody>
      </p:sp>
      <p:sp>
        <p:nvSpPr>
          <p:cNvPr id="9" name="Tekstiruutu 8"/>
          <p:cNvSpPr txBox="1"/>
          <p:nvPr/>
        </p:nvSpPr>
        <p:spPr>
          <a:xfrm>
            <a:off x="1037615" y="4088638"/>
            <a:ext cx="8544006" cy="2708434"/>
          </a:xfrm>
          <a:prstGeom prst="rect">
            <a:avLst/>
          </a:prstGeom>
          <a:noFill/>
        </p:spPr>
        <p:txBody>
          <a:bodyPr wrap="none" rtlCol="0">
            <a:spAutoFit/>
          </a:bodyPr>
          <a:lstStyle/>
          <a:p>
            <a:pPr algn="ctr"/>
            <a:r>
              <a:rPr lang="fi-FI" sz="3200" dirty="0"/>
              <a:t>HUR MÅR DU NORDEN? </a:t>
            </a:r>
            <a:endParaRPr lang="fi-FI" sz="3200" dirty="0" smtClean="0"/>
          </a:p>
          <a:p>
            <a:pPr algn="ctr"/>
            <a:r>
              <a:rPr lang="fi-FI" sz="3200" dirty="0" err="1" smtClean="0"/>
              <a:t>Hållbarhet</a:t>
            </a:r>
            <a:r>
              <a:rPr lang="fi-FI" sz="3200" dirty="0" smtClean="0"/>
              <a:t> </a:t>
            </a:r>
            <a:r>
              <a:rPr lang="fi-FI" sz="3200" dirty="0" err="1"/>
              <a:t>genom</a:t>
            </a:r>
            <a:r>
              <a:rPr lang="fi-FI" sz="3200" dirty="0"/>
              <a:t> </a:t>
            </a:r>
            <a:r>
              <a:rPr lang="fi-FI" sz="3200" dirty="0" err="1"/>
              <a:t>välfärd</a:t>
            </a:r>
            <a:r>
              <a:rPr lang="fi-FI" sz="3200" dirty="0"/>
              <a:t>, </a:t>
            </a:r>
            <a:r>
              <a:rPr lang="fi-FI" sz="3200" dirty="0" err="1"/>
              <a:t>kultur</a:t>
            </a:r>
            <a:r>
              <a:rPr lang="fi-FI" sz="3200" dirty="0"/>
              <a:t> </a:t>
            </a:r>
            <a:r>
              <a:rPr lang="fi-FI" sz="3200" dirty="0" err="1"/>
              <a:t>och</a:t>
            </a:r>
            <a:r>
              <a:rPr lang="fi-FI" sz="3200" dirty="0"/>
              <a:t> </a:t>
            </a:r>
            <a:r>
              <a:rPr lang="fi-FI" sz="3200" dirty="0" err="1"/>
              <a:t>jämställdhet</a:t>
            </a:r>
            <a:endParaRPr lang="fi-FI" sz="3200" dirty="0"/>
          </a:p>
          <a:p>
            <a:pPr algn="ctr"/>
            <a:endParaRPr lang="fi-FI" sz="3200" dirty="0" smtClean="0"/>
          </a:p>
          <a:p>
            <a:pPr algn="ctr"/>
            <a:r>
              <a:rPr lang="fi-FI" sz="2800" dirty="0" smtClean="0"/>
              <a:t>27 </a:t>
            </a:r>
            <a:r>
              <a:rPr lang="fi-FI" sz="2800" dirty="0"/>
              <a:t>– 28.1.2016</a:t>
            </a:r>
          </a:p>
          <a:p>
            <a:pPr algn="ctr"/>
            <a:r>
              <a:rPr lang="en-US" sz="2800" dirty="0" smtClean="0"/>
              <a:t>Radisson </a:t>
            </a:r>
            <a:r>
              <a:rPr lang="en-US" sz="2800" dirty="0" err="1"/>
              <a:t>Blu</a:t>
            </a:r>
            <a:r>
              <a:rPr lang="en-US" sz="2800" dirty="0"/>
              <a:t> Marina Palace Hotel, </a:t>
            </a:r>
            <a:r>
              <a:rPr lang="en-US" sz="2800" dirty="0" err="1"/>
              <a:t>Åbo</a:t>
            </a:r>
            <a:endParaRPr lang="fi-FI" sz="2800" dirty="0"/>
          </a:p>
          <a:p>
            <a:r>
              <a:rPr lang="en-US" dirty="0"/>
              <a:t> </a:t>
            </a:r>
            <a:endParaRPr lang="fi-FI" dirty="0"/>
          </a:p>
        </p:txBody>
      </p:sp>
    </p:spTree>
    <p:extLst>
      <p:ext uri="{BB962C8B-B14F-4D97-AF65-F5344CB8AC3E}">
        <p14:creationId xmlns:p14="http://schemas.microsoft.com/office/powerpoint/2010/main" val="3823943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1384" y="235387"/>
            <a:ext cx="10515600" cy="1325563"/>
          </a:xfrm>
        </p:spPr>
        <p:txBody>
          <a:bodyPr/>
          <a:lstStyle/>
          <a:p>
            <a:r>
              <a:rPr lang="fi-FI" dirty="0" smtClean="0"/>
              <a:t>Alf Rehn</a:t>
            </a:r>
            <a:endParaRPr lang="fi-FI" dirty="0"/>
          </a:p>
        </p:txBody>
      </p:sp>
      <p:pic>
        <p:nvPicPr>
          <p:cNvPr id="6" name="Sisällön paikkamerkk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704" y="1690688"/>
            <a:ext cx="8042376" cy="5160525"/>
          </a:xfr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10</a:t>
            </a:fld>
            <a:endParaRPr lang="fi-FI"/>
          </a:p>
        </p:txBody>
      </p:sp>
      <p:sp>
        <p:nvSpPr>
          <p:cNvPr id="7" name="Tekstiruutu 6"/>
          <p:cNvSpPr txBox="1"/>
          <p:nvPr/>
        </p:nvSpPr>
        <p:spPr>
          <a:xfrm>
            <a:off x="7842548" y="636016"/>
            <a:ext cx="4279304" cy="6647974"/>
          </a:xfrm>
          <a:prstGeom prst="rect">
            <a:avLst/>
          </a:prstGeom>
          <a:noFill/>
        </p:spPr>
        <p:txBody>
          <a:bodyPr wrap="square" rtlCol="0">
            <a:spAutoFit/>
          </a:bodyPr>
          <a:lstStyle/>
          <a:p>
            <a:pPr marL="285750" indent="-285750">
              <a:buFont typeface="Arial" panose="020B0604020202020204" pitchFamily="34" charset="0"/>
              <a:buChar char="•"/>
            </a:pPr>
            <a:r>
              <a:rPr lang="fi-FI" sz="2400" b="1" dirty="0" err="1" smtClean="0"/>
              <a:t>Professor</a:t>
            </a:r>
            <a:r>
              <a:rPr lang="fi-FI" sz="2400" b="1" dirty="0" smtClean="0"/>
              <a:t>, Åbo Akademi, </a:t>
            </a:r>
            <a:r>
              <a:rPr lang="fi-FI" sz="2400" b="1" dirty="0" err="1" smtClean="0"/>
              <a:t>företagets</a:t>
            </a:r>
            <a:r>
              <a:rPr lang="fi-FI" sz="2400" b="1" dirty="0" smtClean="0"/>
              <a:t> </a:t>
            </a:r>
            <a:r>
              <a:rPr lang="fi-FI" sz="2400" b="1" dirty="0" err="1"/>
              <a:t>organisation</a:t>
            </a:r>
            <a:r>
              <a:rPr lang="fi-FI" sz="2400" b="1" dirty="0"/>
              <a:t> </a:t>
            </a:r>
            <a:r>
              <a:rPr lang="fi-FI" sz="2400" b="1" dirty="0" err="1"/>
              <a:t>och</a:t>
            </a:r>
            <a:r>
              <a:rPr lang="fi-FI" sz="2400" b="1" dirty="0"/>
              <a:t> </a:t>
            </a:r>
            <a:r>
              <a:rPr lang="fi-FI" sz="2400" b="1" dirty="0" err="1" smtClean="0"/>
              <a:t>ledning</a:t>
            </a:r>
            <a:endParaRPr lang="fi-FI" sz="2400" b="1" dirty="0"/>
          </a:p>
          <a:p>
            <a:pPr marL="285750" indent="-285750">
              <a:buFont typeface="Arial" panose="020B0604020202020204" pitchFamily="34" charset="0"/>
              <a:buChar char="•"/>
            </a:pPr>
            <a:r>
              <a:rPr lang="fi-FI" sz="2400" dirty="0" err="1" smtClean="0"/>
              <a:t>Teknologie</a:t>
            </a:r>
            <a:r>
              <a:rPr lang="fi-FI" sz="2400" dirty="0" smtClean="0"/>
              <a:t> </a:t>
            </a:r>
            <a:r>
              <a:rPr lang="fi-FI" sz="2400" dirty="0" err="1" smtClean="0"/>
              <a:t>doktor</a:t>
            </a:r>
            <a:endParaRPr lang="fi-FI" sz="2400" dirty="0" smtClean="0"/>
          </a:p>
          <a:p>
            <a:pPr marL="285750" indent="-285750">
              <a:buFont typeface="Arial" panose="020B0604020202020204" pitchFamily="34" charset="0"/>
              <a:buChar char="•"/>
            </a:pPr>
            <a:r>
              <a:rPr lang="fi-FI" sz="2400" dirty="0" err="1" smtClean="0"/>
              <a:t>Tidigare</a:t>
            </a:r>
            <a:r>
              <a:rPr lang="fi-FI" sz="2400" dirty="0" smtClean="0"/>
              <a:t> </a:t>
            </a:r>
            <a:r>
              <a:rPr lang="fi-FI" sz="2400" dirty="0" err="1" smtClean="0"/>
              <a:t>professor</a:t>
            </a:r>
            <a:r>
              <a:rPr lang="fi-FI" sz="2400" dirty="0" smtClean="0"/>
              <a:t> </a:t>
            </a:r>
            <a:r>
              <a:rPr lang="fi-FI" sz="2400" dirty="0" err="1" smtClean="0"/>
              <a:t>vid</a:t>
            </a:r>
            <a:r>
              <a:rPr lang="fi-FI" sz="2400" dirty="0" smtClean="0"/>
              <a:t> KHT, Stockholm</a:t>
            </a:r>
          </a:p>
          <a:p>
            <a:pPr marL="285750" indent="-285750">
              <a:buFont typeface="Arial" panose="020B0604020202020204" pitchFamily="34" charset="0"/>
              <a:buChar char="•"/>
            </a:pPr>
            <a:r>
              <a:rPr lang="fi-FI" sz="2400" dirty="0" err="1" smtClean="0"/>
              <a:t>Styrelsemedlem</a:t>
            </a:r>
            <a:r>
              <a:rPr lang="fi-FI" sz="2400" dirty="0" smtClean="0"/>
              <a:t> i ett </a:t>
            </a:r>
            <a:r>
              <a:rPr lang="fi-FI" sz="2400" dirty="0" err="1" smtClean="0"/>
              <a:t>flertal</a:t>
            </a:r>
            <a:r>
              <a:rPr lang="fi-FI" sz="2400" dirty="0" smtClean="0"/>
              <a:t> </a:t>
            </a:r>
            <a:r>
              <a:rPr lang="fi-FI" sz="2400" dirty="0" err="1" smtClean="0"/>
              <a:t>företag</a:t>
            </a:r>
            <a:r>
              <a:rPr lang="fi-FI" sz="2400" dirty="0" smtClean="0"/>
              <a:t>, </a:t>
            </a:r>
            <a:r>
              <a:rPr lang="fi-FI" sz="2400" dirty="0" err="1" smtClean="0"/>
              <a:t>inkl</a:t>
            </a:r>
            <a:r>
              <a:rPr lang="fi-FI" sz="2400" dirty="0" smtClean="0"/>
              <a:t>. Nordic </a:t>
            </a:r>
            <a:r>
              <a:rPr lang="fi-FI" sz="2400" dirty="0"/>
              <a:t>Business </a:t>
            </a:r>
            <a:r>
              <a:rPr lang="fi-FI" sz="2400" dirty="0" smtClean="0"/>
              <a:t>Forum</a:t>
            </a:r>
          </a:p>
          <a:p>
            <a:pPr marL="285750" indent="-285750">
              <a:buFont typeface="Arial" panose="020B0604020202020204" pitchFamily="34" charset="0"/>
              <a:buChar char="•"/>
            </a:pPr>
            <a:r>
              <a:rPr lang="fi-FI" sz="2400" dirty="0" err="1" smtClean="0"/>
              <a:t>Upprepade</a:t>
            </a:r>
            <a:r>
              <a:rPr lang="fi-FI" sz="2400" dirty="0" smtClean="0"/>
              <a:t> </a:t>
            </a:r>
            <a:r>
              <a:rPr lang="fi-FI" sz="2400" dirty="0" err="1" smtClean="0"/>
              <a:t>placeringar</a:t>
            </a:r>
            <a:r>
              <a:rPr lang="fi-FI" sz="2400" dirty="0" smtClean="0"/>
              <a:t> </a:t>
            </a:r>
            <a:r>
              <a:rPr lang="fi-FI" sz="2400" dirty="0" err="1" smtClean="0"/>
              <a:t>på</a:t>
            </a:r>
            <a:r>
              <a:rPr lang="fi-FI" sz="2400" dirty="0" smtClean="0"/>
              <a:t> </a:t>
            </a:r>
            <a:r>
              <a:rPr lang="fi-FI" sz="2400" dirty="0" err="1" smtClean="0"/>
              <a:t>internationella</a:t>
            </a:r>
            <a:r>
              <a:rPr lang="fi-FI" sz="2400" dirty="0" smtClean="0"/>
              <a:t> </a:t>
            </a:r>
            <a:r>
              <a:rPr lang="fi-FI" sz="2400" dirty="0" err="1" smtClean="0"/>
              <a:t>och</a:t>
            </a:r>
            <a:r>
              <a:rPr lang="fi-FI" sz="2400" dirty="0" smtClean="0"/>
              <a:t> </a:t>
            </a:r>
            <a:r>
              <a:rPr lang="fi-FI" sz="2400" dirty="0" err="1" smtClean="0"/>
              <a:t>nordiska</a:t>
            </a:r>
            <a:r>
              <a:rPr lang="fi-FI" sz="2400" dirty="0" smtClean="0"/>
              <a:t> </a:t>
            </a:r>
            <a:r>
              <a:rPr lang="fi-FI" sz="2400" dirty="0" err="1" smtClean="0"/>
              <a:t>listor</a:t>
            </a:r>
            <a:r>
              <a:rPr lang="fi-FI" sz="2400" dirty="0" smtClean="0"/>
              <a:t> </a:t>
            </a:r>
            <a:r>
              <a:rPr lang="fi-FI" sz="2400" dirty="0" err="1" smtClean="0"/>
              <a:t>på</a:t>
            </a:r>
            <a:r>
              <a:rPr lang="fi-FI" sz="2400" dirty="0" smtClean="0"/>
              <a:t> </a:t>
            </a:r>
            <a:r>
              <a:rPr lang="fi-FI" sz="2400" dirty="0" err="1" smtClean="0"/>
              <a:t>intressanta</a:t>
            </a:r>
            <a:r>
              <a:rPr lang="fi-FI" sz="2400" dirty="0" smtClean="0"/>
              <a:t> ”</a:t>
            </a:r>
            <a:r>
              <a:rPr lang="fi-FI" sz="2400" dirty="0" err="1" smtClean="0"/>
              <a:t>Thinkers</a:t>
            </a:r>
            <a:r>
              <a:rPr lang="fi-FI" sz="2400" dirty="0" smtClean="0"/>
              <a:t>” </a:t>
            </a:r>
            <a:r>
              <a:rPr lang="fi-FI" sz="2400" dirty="0" err="1" smtClean="0"/>
              <a:t>och</a:t>
            </a:r>
            <a:r>
              <a:rPr lang="fi-FI" sz="2400" dirty="0" smtClean="0"/>
              <a:t> ”</a:t>
            </a:r>
            <a:r>
              <a:rPr lang="fi-FI" sz="2400" dirty="0" err="1" smtClean="0"/>
              <a:t>Gurus</a:t>
            </a:r>
            <a:r>
              <a:rPr lang="fi-FI" sz="2400" dirty="0" smtClean="0"/>
              <a:t>”</a:t>
            </a:r>
          </a:p>
          <a:p>
            <a:pPr marL="285750" indent="-285750">
              <a:buFont typeface="Arial" panose="020B0604020202020204" pitchFamily="34" charset="0"/>
              <a:buChar char="•"/>
            </a:pPr>
            <a:r>
              <a:rPr lang="fi-FI" sz="2400" dirty="0" err="1" smtClean="0"/>
              <a:t>Flitig</a:t>
            </a:r>
            <a:r>
              <a:rPr lang="fi-FI" sz="2400" dirty="0" smtClean="0"/>
              <a:t> </a:t>
            </a:r>
            <a:r>
              <a:rPr lang="fi-FI" sz="2400" dirty="0" err="1" smtClean="0"/>
              <a:t>kolumnist</a:t>
            </a:r>
            <a:r>
              <a:rPr lang="fi-FI" sz="2400" dirty="0" smtClean="0"/>
              <a:t>, </a:t>
            </a:r>
            <a:r>
              <a:rPr lang="fi-FI" sz="2400" dirty="0" err="1" smtClean="0"/>
              <a:t>bl.a</a:t>
            </a:r>
            <a:r>
              <a:rPr lang="fi-FI" sz="2400" dirty="0" smtClean="0"/>
              <a:t>. Helsingin Sanomat </a:t>
            </a:r>
            <a:r>
              <a:rPr lang="fi-FI" sz="2400" dirty="0" err="1" smtClean="0"/>
              <a:t>och</a:t>
            </a:r>
            <a:r>
              <a:rPr lang="fi-FI" sz="2400" dirty="0" smtClean="0"/>
              <a:t> Turun Sanomat</a:t>
            </a:r>
          </a:p>
          <a:p>
            <a:pPr marL="285750" indent="-285750">
              <a:buFont typeface="Arial" panose="020B0604020202020204" pitchFamily="34" charset="0"/>
              <a:buChar char="•"/>
            </a:pPr>
            <a:r>
              <a:rPr lang="fi-FI" sz="2400" dirty="0" err="1" smtClean="0"/>
              <a:t>Bor</a:t>
            </a:r>
            <a:r>
              <a:rPr lang="fi-FI" sz="2400" dirty="0" smtClean="0"/>
              <a:t> i Finland </a:t>
            </a:r>
            <a:r>
              <a:rPr lang="fi-FI" sz="2400" dirty="0" err="1" smtClean="0"/>
              <a:t>och</a:t>
            </a:r>
            <a:r>
              <a:rPr lang="fi-FI" sz="2400" dirty="0" smtClean="0"/>
              <a:t> </a:t>
            </a:r>
            <a:r>
              <a:rPr lang="fi-FI" sz="2400" dirty="0" err="1" smtClean="0"/>
              <a:t>Danmark</a:t>
            </a:r>
            <a:endParaRPr lang="fi-FI" sz="2400" dirty="0" smtClean="0"/>
          </a:p>
          <a:p>
            <a:pPr marL="285750" indent="-285750">
              <a:buFont typeface="Arial" panose="020B0604020202020204" pitchFamily="34" charset="0"/>
              <a:buChar char="•"/>
            </a:pPr>
            <a:endParaRPr lang="fi-FI" sz="2400" dirty="0"/>
          </a:p>
          <a:p>
            <a:endParaRPr lang="fi-FI" dirty="0"/>
          </a:p>
        </p:txBody>
      </p:sp>
    </p:spTree>
    <p:extLst>
      <p:ext uri="{BB962C8B-B14F-4D97-AF65-F5344CB8AC3E}">
        <p14:creationId xmlns:p14="http://schemas.microsoft.com/office/powerpoint/2010/main" val="1208829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7075" y="49976"/>
            <a:ext cx="8017850" cy="680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9596783"/>
      </p:ext>
    </p:extLst>
  </p:cSld>
  <p:clrMapOvr>
    <a:masterClrMapping/>
  </p:clrMapOvr>
  <mc:AlternateContent xmlns:mc="http://schemas.openxmlformats.org/markup-compatibility/2006" xmlns:p14="http://schemas.microsoft.com/office/powerpoint/2010/main">
    <mc:Choice Requires="p14">
      <p:transition spd="slow" p14:dur="2000" advTm="24414"/>
    </mc:Choice>
    <mc:Fallback xmlns="">
      <p:transition spd="slow" advTm="2441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2438401" y="274638"/>
            <a:ext cx="7832725" cy="1143000"/>
          </a:xfrm>
        </p:spPr>
        <p:txBody>
          <a:bodyPr/>
          <a:lstStyle/>
          <a:p>
            <a:r>
              <a:rPr lang="fi-FI" dirty="0" smtClean="0">
                <a:solidFill>
                  <a:schemeClr val="bg1"/>
                </a:solidFill>
              </a:rPr>
              <a:t>Culture – </a:t>
            </a:r>
            <a:r>
              <a:rPr lang="fi-FI" dirty="0" err="1" smtClean="0">
                <a:solidFill>
                  <a:schemeClr val="bg1"/>
                </a:solidFill>
              </a:rPr>
              <a:t>force</a:t>
            </a:r>
            <a:r>
              <a:rPr lang="fi-FI" dirty="0" smtClean="0">
                <a:solidFill>
                  <a:schemeClr val="bg1"/>
                </a:solidFill>
              </a:rPr>
              <a:t> of the </a:t>
            </a:r>
            <a:r>
              <a:rPr lang="fi-FI" dirty="0" err="1" smtClean="0">
                <a:solidFill>
                  <a:schemeClr val="bg1"/>
                </a:solidFill>
              </a:rPr>
              <a:t>future</a:t>
            </a:r>
            <a:endParaRPr lang="fi-FI" dirty="0">
              <a:solidFill>
                <a:schemeClr val="bg1"/>
              </a:solidFill>
            </a:endParaRPr>
          </a:p>
        </p:txBody>
      </p:sp>
      <p:sp>
        <p:nvSpPr>
          <p:cNvPr id="3" name="Sisällön paikkamerkki 2"/>
          <p:cNvSpPr>
            <a:spLocks noGrp="1"/>
          </p:cNvSpPr>
          <p:nvPr>
            <p:ph idx="1"/>
          </p:nvPr>
        </p:nvSpPr>
        <p:spPr>
          <a:xfrm>
            <a:off x="623392" y="1844824"/>
            <a:ext cx="10443633" cy="4525963"/>
          </a:xfrm>
        </p:spPr>
        <p:txBody>
          <a:bodyPr/>
          <a:lstStyle/>
          <a:p>
            <a:pPr marL="914400">
              <a:lnSpc>
                <a:spcPct val="115000"/>
              </a:lnSpc>
              <a:spcAft>
                <a:spcPts val="0"/>
              </a:spcAft>
            </a:pPr>
            <a:r>
              <a:rPr lang="en-US" sz="3200" i="1" dirty="0">
                <a:latin typeface="Calibri"/>
                <a:ea typeface="Calibri"/>
                <a:cs typeface="Times New Roman"/>
              </a:rPr>
              <a:t>“Culture and the arts are necessary basic elements of human existence in their own right, whose effects in creating what is new radiates to all aspects of human life. They have as well  directly and as implementations an impact on well-being and economic activity in society.”</a:t>
            </a:r>
            <a:endParaRPr lang="fi-FI" sz="3200" dirty="0">
              <a:latin typeface="Calibri"/>
              <a:ea typeface="Calibri"/>
              <a:cs typeface="Times New Roman"/>
            </a:endParaRPr>
          </a:p>
          <a:p>
            <a:endParaRPr lang="fi-FI" dirty="0"/>
          </a:p>
        </p:txBody>
      </p:sp>
    </p:spTree>
    <p:extLst>
      <p:ext uri="{BB962C8B-B14F-4D97-AF65-F5344CB8AC3E}">
        <p14:creationId xmlns:p14="http://schemas.microsoft.com/office/powerpoint/2010/main" val="3236188747"/>
      </p:ext>
    </p:extLst>
  </p:cSld>
  <p:clrMapOvr>
    <a:masterClrMapping/>
  </p:clrMapOvr>
  <mc:AlternateContent xmlns:mc="http://schemas.openxmlformats.org/markup-compatibility/2006" xmlns:p14="http://schemas.microsoft.com/office/powerpoint/2010/main">
    <mc:Choice Requires="p14">
      <p:transition spd="slow" p14:dur="2000" advTm="86908"/>
    </mc:Choice>
    <mc:Fallback xmlns="">
      <p:transition spd="slow" advTm="8690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1931089" y="0"/>
            <a:ext cx="15277736" cy="7029400"/>
          </a:xfrm>
          <a:prstGeom prst="rect">
            <a:avLst/>
          </a:prstGeo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13</a:t>
            </a:fld>
            <a:endParaRPr lang="fi-FI"/>
          </a:p>
        </p:txBody>
      </p:sp>
      <p:sp>
        <p:nvSpPr>
          <p:cNvPr id="7" name="Sydän 6"/>
          <p:cNvSpPr/>
          <p:nvPr/>
        </p:nvSpPr>
        <p:spPr>
          <a:xfrm>
            <a:off x="2693368" y="1271319"/>
            <a:ext cx="5688632" cy="5087590"/>
          </a:xfrm>
          <a:prstGeom prst="hear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smtClean="0"/>
          </a:p>
          <a:p>
            <a:pPr algn="ctr"/>
            <a:endParaRPr lang="fi-FI" dirty="0"/>
          </a:p>
        </p:txBody>
      </p:sp>
      <p:sp>
        <p:nvSpPr>
          <p:cNvPr id="8" name="Tekstiruutu 7"/>
          <p:cNvSpPr txBox="1"/>
          <p:nvPr/>
        </p:nvSpPr>
        <p:spPr>
          <a:xfrm>
            <a:off x="3182147" y="2232868"/>
            <a:ext cx="1712905" cy="461665"/>
          </a:xfrm>
          <a:prstGeom prst="rect">
            <a:avLst/>
          </a:prstGeom>
          <a:noFill/>
        </p:spPr>
        <p:txBody>
          <a:bodyPr wrap="none" rtlCol="0">
            <a:spAutoFit/>
          </a:bodyPr>
          <a:lstStyle/>
          <a:p>
            <a:r>
              <a:rPr lang="fi-FI" sz="2400" dirty="0" err="1">
                <a:solidFill>
                  <a:schemeClr val="bg1"/>
                </a:solidFill>
              </a:rPr>
              <a:t>v</a:t>
            </a:r>
            <a:r>
              <a:rPr lang="fi-FI" sz="2400" dirty="0" err="1" smtClean="0">
                <a:solidFill>
                  <a:schemeClr val="bg1"/>
                </a:solidFill>
              </a:rPr>
              <a:t>isuell</a:t>
            </a:r>
            <a:r>
              <a:rPr lang="fi-FI" sz="2400" dirty="0" smtClean="0">
                <a:solidFill>
                  <a:schemeClr val="bg1"/>
                </a:solidFill>
              </a:rPr>
              <a:t> </a:t>
            </a:r>
            <a:r>
              <a:rPr lang="fi-FI" sz="2400" dirty="0" err="1" smtClean="0">
                <a:solidFill>
                  <a:schemeClr val="bg1"/>
                </a:solidFill>
              </a:rPr>
              <a:t>konst</a:t>
            </a:r>
            <a:endParaRPr lang="fi-FI" sz="2400" dirty="0">
              <a:solidFill>
                <a:schemeClr val="bg1"/>
              </a:solidFill>
            </a:endParaRPr>
          </a:p>
        </p:txBody>
      </p:sp>
      <p:sp>
        <p:nvSpPr>
          <p:cNvPr id="9" name="Tekstiruutu 8"/>
          <p:cNvSpPr txBox="1"/>
          <p:nvPr/>
        </p:nvSpPr>
        <p:spPr>
          <a:xfrm>
            <a:off x="6384032" y="2596882"/>
            <a:ext cx="776175" cy="461665"/>
          </a:xfrm>
          <a:prstGeom prst="rect">
            <a:avLst/>
          </a:prstGeom>
          <a:noFill/>
        </p:spPr>
        <p:txBody>
          <a:bodyPr wrap="none" rtlCol="0">
            <a:spAutoFit/>
          </a:bodyPr>
          <a:lstStyle/>
          <a:p>
            <a:r>
              <a:rPr lang="fi-FI" sz="2400" dirty="0" err="1">
                <a:solidFill>
                  <a:schemeClr val="bg1"/>
                </a:solidFill>
              </a:rPr>
              <a:t>d</a:t>
            </a:r>
            <a:r>
              <a:rPr lang="fi-FI" sz="2400" dirty="0" err="1" smtClean="0">
                <a:solidFill>
                  <a:schemeClr val="bg1"/>
                </a:solidFill>
              </a:rPr>
              <a:t>ans</a:t>
            </a:r>
            <a:endParaRPr lang="fi-FI" sz="2400" dirty="0">
              <a:solidFill>
                <a:schemeClr val="bg1"/>
              </a:solidFill>
            </a:endParaRPr>
          </a:p>
        </p:txBody>
      </p:sp>
      <p:sp>
        <p:nvSpPr>
          <p:cNvPr id="10" name="Tekstiruutu 9"/>
          <p:cNvSpPr txBox="1"/>
          <p:nvPr/>
        </p:nvSpPr>
        <p:spPr>
          <a:xfrm>
            <a:off x="3647728" y="3514700"/>
            <a:ext cx="922047" cy="461665"/>
          </a:xfrm>
          <a:prstGeom prst="rect">
            <a:avLst/>
          </a:prstGeom>
          <a:noFill/>
        </p:spPr>
        <p:txBody>
          <a:bodyPr wrap="none" rtlCol="0">
            <a:spAutoFit/>
          </a:bodyPr>
          <a:lstStyle/>
          <a:p>
            <a:r>
              <a:rPr lang="fi-FI" sz="2400" dirty="0" err="1" smtClean="0">
                <a:solidFill>
                  <a:schemeClr val="bg1"/>
                </a:solidFill>
              </a:rPr>
              <a:t>musik</a:t>
            </a:r>
            <a:endParaRPr lang="fi-FI" sz="2400" dirty="0">
              <a:solidFill>
                <a:schemeClr val="bg1"/>
              </a:solidFill>
            </a:endParaRPr>
          </a:p>
        </p:txBody>
      </p:sp>
      <p:sp>
        <p:nvSpPr>
          <p:cNvPr id="11" name="Tekstiruutu 10"/>
          <p:cNvSpPr txBox="1"/>
          <p:nvPr/>
        </p:nvSpPr>
        <p:spPr>
          <a:xfrm>
            <a:off x="6026397" y="3792686"/>
            <a:ext cx="1294713" cy="461665"/>
          </a:xfrm>
          <a:prstGeom prst="rect">
            <a:avLst/>
          </a:prstGeom>
          <a:noFill/>
        </p:spPr>
        <p:txBody>
          <a:bodyPr wrap="none" rtlCol="0">
            <a:spAutoFit/>
          </a:bodyPr>
          <a:lstStyle/>
          <a:p>
            <a:r>
              <a:rPr lang="fi-FI" sz="2400" dirty="0" smtClean="0">
                <a:solidFill>
                  <a:schemeClr val="bg1"/>
                </a:solidFill>
              </a:rPr>
              <a:t>litteratur</a:t>
            </a:r>
            <a:endParaRPr lang="fi-FI" sz="2400" dirty="0">
              <a:solidFill>
                <a:schemeClr val="bg1"/>
              </a:solidFill>
            </a:endParaRPr>
          </a:p>
        </p:txBody>
      </p:sp>
      <p:sp>
        <p:nvSpPr>
          <p:cNvPr id="12" name="Tekstiruutu 11"/>
          <p:cNvSpPr txBox="1"/>
          <p:nvPr/>
        </p:nvSpPr>
        <p:spPr>
          <a:xfrm>
            <a:off x="4928585" y="4639568"/>
            <a:ext cx="1422762" cy="461665"/>
          </a:xfrm>
          <a:prstGeom prst="rect">
            <a:avLst/>
          </a:prstGeom>
          <a:noFill/>
        </p:spPr>
        <p:txBody>
          <a:bodyPr wrap="none" rtlCol="0">
            <a:spAutoFit/>
          </a:bodyPr>
          <a:lstStyle/>
          <a:p>
            <a:r>
              <a:rPr lang="fi-FI" sz="2400" dirty="0" err="1" smtClean="0">
                <a:solidFill>
                  <a:schemeClr val="bg1"/>
                </a:solidFill>
              </a:rPr>
              <a:t>scenkonst</a:t>
            </a:r>
            <a:endParaRPr lang="fi-FI" sz="2400" dirty="0">
              <a:solidFill>
                <a:schemeClr val="bg1"/>
              </a:solidFill>
            </a:endParaRPr>
          </a:p>
        </p:txBody>
      </p:sp>
    </p:spTree>
    <p:extLst>
      <p:ext uri="{BB962C8B-B14F-4D97-AF65-F5344CB8AC3E}">
        <p14:creationId xmlns:p14="http://schemas.microsoft.com/office/powerpoint/2010/main" val="304088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1"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8" presetClass="emph" presetSubtype="0" fill="hold" grpId="0" nodeType="clickEffect">
                                  <p:stCondLst>
                                    <p:cond delay="0"/>
                                  </p:stCondLst>
                                  <p:childTnLst>
                                    <p:animRot by="21600000">
                                      <p:cBhvr>
                                        <p:cTn id="49" dur="2000" fill="hold"/>
                                        <p:tgtEl>
                                          <p:spTgt spid="10"/>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10">
                                            <p:txEl>
                                              <p:pRg st="0" end="0"/>
                                            </p:txEl>
                                          </p:spTgt>
                                        </p:tgtEl>
                                        <p:attrNameLst>
                                          <p:attrName>style.visibility</p:attrName>
                                        </p:attrNameLst>
                                      </p:cBhvr>
                                      <p:to>
                                        <p:strVal val="visible"/>
                                      </p:to>
                                    </p:set>
                                    <p:animEffect transition="in" filter="fade">
                                      <p:cBhvr>
                                        <p:cTn id="54" dur="2000"/>
                                        <p:tgtEl>
                                          <p:spTgt spid="10">
                                            <p:txEl>
                                              <p:pRg st="0" end="0"/>
                                            </p:txEl>
                                          </p:spTgt>
                                        </p:tgtEl>
                                      </p:cBhvr>
                                    </p:animEffect>
                                    <p:anim calcmode="lin" valueType="num">
                                      <p:cBhvr>
                                        <p:cTn id="55" dur="2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56" dur="2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5" presetClass="emph" presetSubtype="0" fill="hold" grpId="0" nodeType="clickEffect">
                                  <p:stCondLst>
                                    <p:cond delay="0"/>
                                  </p:stCondLst>
                                  <p:childTnLst>
                                    <p:anim calcmode="discrete" valueType="str">
                                      <p:cBhvr>
                                        <p:cTn id="64"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65" fill="hold">
                      <p:stCondLst>
                        <p:cond delay="indefinite"/>
                      </p:stCondLst>
                      <p:childTnLst>
                        <p:par>
                          <p:cTn id="66" fill="hold">
                            <p:stCondLst>
                              <p:cond delay="0"/>
                            </p:stCondLst>
                            <p:childTnLst>
                              <p:par>
                                <p:cTn id="67" presetID="35" presetClass="emph" presetSubtype="0" fill="hold" grpId="1" nodeType="clickEffect">
                                  <p:stCondLst>
                                    <p:cond delay="0"/>
                                  </p:stCondLst>
                                  <p:childTnLst>
                                    <p:anim calcmode="discrete" valueType="str">
                                      <p:cBhvr>
                                        <p:cTn id="68"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P spid="10" grpId="0"/>
      <p:bldP spid="11" grpId="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1931089" y="0"/>
            <a:ext cx="15277736" cy="7029400"/>
          </a:xfrm>
          <a:prstGeom prst="rect">
            <a:avLst/>
          </a:prstGeom>
        </p:spPr>
      </p:pic>
      <p:sp>
        <p:nvSpPr>
          <p:cNvPr id="4" name="Alatunnisteen paikkamerkki 3"/>
          <p:cNvSpPr>
            <a:spLocks noGrp="1"/>
          </p:cNvSpPr>
          <p:nvPr>
            <p:ph type="ftr" sz="quarter" idx="11"/>
          </p:nvPr>
        </p:nvSpPr>
        <p:spPr/>
        <p:txBody>
          <a:bodyPr/>
          <a:lstStyle/>
          <a:p>
            <a:r>
              <a:rPr lang="fi-FI" smtClean="0">
                <a:solidFill>
                  <a:prstClr val="black">
                    <a:tint val="75000"/>
                  </a:prstClr>
                </a:solidFill>
              </a:rPr>
              <a:t>Sevón</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A14AEDB2-80DB-4A11-B0B7-355C6029127A}" type="slidenum">
              <a:rPr lang="fi-FI" smtClean="0">
                <a:solidFill>
                  <a:prstClr val="black">
                    <a:tint val="75000"/>
                  </a:prstClr>
                </a:solidFill>
              </a:rPr>
              <a:pPr/>
              <a:t>14</a:t>
            </a:fld>
            <a:endParaRPr lang="fi-FI">
              <a:solidFill>
                <a:prstClr val="black">
                  <a:tint val="75000"/>
                </a:prstClr>
              </a:solidFill>
            </a:endParaRPr>
          </a:p>
        </p:txBody>
      </p:sp>
      <p:sp>
        <p:nvSpPr>
          <p:cNvPr id="7" name="Sydän 6"/>
          <p:cNvSpPr/>
          <p:nvPr/>
        </p:nvSpPr>
        <p:spPr>
          <a:xfrm>
            <a:off x="2693368" y="1271319"/>
            <a:ext cx="5688632" cy="5087590"/>
          </a:xfrm>
          <a:prstGeom prst="hear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smtClean="0">
              <a:solidFill>
                <a:prstClr val="white"/>
              </a:solidFill>
            </a:endParaRPr>
          </a:p>
          <a:p>
            <a:pPr algn="ctr"/>
            <a:endParaRPr lang="fi-FI" dirty="0">
              <a:solidFill>
                <a:prstClr val="white"/>
              </a:solidFill>
            </a:endParaRPr>
          </a:p>
        </p:txBody>
      </p:sp>
      <p:sp>
        <p:nvSpPr>
          <p:cNvPr id="8" name="Tekstiruutu 7"/>
          <p:cNvSpPr txBox="1"/>
          <p:nvPr/>
        </p:nvSpPr>
        <p:spPr>
          <a:xfrm>
            <a:off x="3182147" y="2232868"/>
            <a:ext cx="1712905" cy="461665"/>
          </a:xfrm>
          <a:prstGeom prst="rect">
            <a:avLst/>
          </a:prstGeom>
          <a:noFill/>
        </p:spPr>
        <p:txBody>
          <a:bodyPr wrap="none" rtlCol="0">
            <a:spAutoFit/>
          </a:bodyPr>
          <a:lstStyle/>
          <a:p>
            <a:r>
              <a:rPr lang="fi-FI" sz="2400" dirty="0" err="1">
                <a:solidFill>
                  <a:prstClr val="white"/>
                </a:solidFill>
              </a:rPr>
              <a:t>v</a:t>
            </a:r>
            <a:r>
              <a:rPr lang="fi-FI" sz="2400" dirty="0" err="1" smtClean="0">
                <a:solidFill>
                  <a:prstClr val="white"/>
                </a:solidFill>
              </a:rPr>
              <a:t>isuell</a:t>
            </a:r>
            <a:r>
              <a:rPr lang="fi-FI" sz="2400" dirty="0" smtClean="0">
                <a:solidFill>
                  <a:prstClr val="white"/>
                </a:solidFill>
              </a:rPr>
              <a:t> </a:t>
            </a:r>
            <a:r>
              <a:rPr lang="fi-FI" sz="2400" dirty="0" err="1" smtClean="0">
                <a:solidFill>
                  <a:prstClr val="white"/>
                </a:solidFill>
              </a:rPr>
              <a:t>konst</a:t>
            </a:r>
            <a:endParaRPr lang="fi-FI" sz="2400" dirty="0">
              <a:solidFill>
                <a:prstClr val="white"/>
              </a:solidFill>
            </a:endParaRPr>
          </a:p>
        </p:txBody>
      </p:sp>
      <p:sp>
        <p:nvSpPr>
          <p:cNvPr id="9" name="Tekstiruutu 8"/>
          <p:cNvSpPr txBox="1"/>
          <p:nvPr/>
        </p:nvSpPr>
        <p:spPr>
          <a:xfrm>
            <a:off x="6384032" y="2596882"/>
            <a:ext cx="776175" cy="461665"/>
          </a:xfrm>
          <a:prstGeom prst="rect">
            <a:avLst/>
          </a:prstGeom>
          <a:noFill/>
        </p:spPr>
        <p:txBody>
          <a:bodyPr wrap="none" rtlCol="0">
            <a:spAutoFit/>
          </a:bodyPr>
          <a:lstStyle/>
          <a:p>
            <a:r>
              <a:rPr lang="fi-FI" sz="2400" dirty="0" err="1">
                <a:solidFill>
                  <a:prstClr val="white"/>
                </a:solidFill>
              </a:rPr>
              <a:t>d</a:t>
            </a:r>
            <a:r>
              <a:rPr lang="fi-FI" sz="2400" dirty="0" err="1" smtClean="0">
                <a:solidFill>
                  <a:prstClr val="white"/>
                </a:solidFill>
              </a:rPr>
              <a:t>ans</a:t>
            </a:r>
            <a:endParaRPr lang="fi-FI" sz="2400" dirty="0">
              <a:solidFill>
                <a:prstClr val="white"/>
              </a:solidFill>
            </a:endParaRPr>
          </a:p>
        </p:txBody>
      </p:sp>
      <p:sp>
        <p:nvSpPr>
          <p:cNvPr id="10" name="Tekstiruutu 9"/>
          <p:cNvSpPr txBox="1"/>
          <p:nvPr/>
        </p:nvSpPr>
        <p:spPr>
          <a:xfrm>
            <a:off x="3647728" y="3514700"/>
            <a:ext cx="922047" cy="461665"/>
          </a:xfrm>
          <a:prstGeom prst="rect">
            <a:avLst/>
          </a:prstGeom>
          <a:noFill/>
        </p:spPr>
        <p:txBody>
          <a:bodyPr wrap="none" rtlCol="0">
            <a:spAutoFit/>
          </a:bodyPr>
          <a:lstStyle/>
          <a:p>
            <a:r>
              <a:rPr lang="fi-FI" sz="2400" dirty="0" err="1" smtClean="0">
                <a:solidFill>
                  <a:prstClr val="white"/>
                </a:solidFill>
              </a:rPr>
              <a:t>musik</a:t>
            </a:r>
            <a:endParaRPr lang="fi-FI" sz="2400" dirty="0">
              <a:solidFill>
                <a:prstClr val="white"/>
              </a:solidFill>
            </a:endParaRPr>
          </a:p>
        </p:txBody>
      </p:sp>
      <p:sp>
        <p:nvSpPr>
          <p:cNvPr id="11" name="Tekstiruutu 10"/>
          <p:cNvSpPr txBox="1"/>
          <p:nvPr/>
        </p:nvSpPr>
        <p:spPr>
          <a:xfrm>
            <a:off x="6026397" y="3792686"/>
            <a:ext cx="1294713" cy="461665"/>
          </a:xfrm>
          <a:prstGeom prst="rect">
            <a:avLst/>
          </a:prstGeom>
          <a:noFill/>
        </p:spPr>
        <p:txBody>
          <a:bodyPr wrap="none" rtlCol="0">
            <a:spAutoFit/>
          </a:bodyPr>
          <a:lstStyle/>
          <a:p>
            <a:r>
              <a:rPr lang="fi-FI" sz="2400" dirty="0" smtClean="0">
                <a:solidFill>
                  <a:prstClr val="white"/>
                </a:solidFill>
              </a:rPr>
              <a:t>litteratur</a:t>
            </a:r>
            <a:endParaRPr lang="fi-FI" sz="2400" dirty="0">
              <a:solidFill>
                <a:prstClr val="white"/>
              </a:solidFill>
            </a:endParaRPr>
          </a:p>
        </p:txBody>
      </p:sp>
      <p:sp>
        <p:nvSpPr>
          <p:cNvPr id="12" name="Tekstiruutu 11"/>
          <p:cNvSpPr txBox="1"/>
          <p:nvPr/>
        </p:nvSpPr>
        <p:spPr>
          <a:xfrm>
            <a:off x="4928585" y="4639568"/>
            <a:ext cx="1422762" cy="461665"/>
          </a:xfrm>
          <a:prstGeom prst="rect">
            <a:avLst/>
          </a:prstGeom>
          <a:noFill/>
        </p:spPr>
        <p:txBody>
          <a:bodyPr wrap="none" rtlCol="0">
            <a:spAutoFit/>
          </a:bodyPr>
          <a:lstStyle/>
          <a:p>
            <a:r>
              <a:rPr lang="fi-FI" sz="2400" dirty="0" err="1" smtClean="0">
                <a:solidFill>
                  <a:prstClr val="white"/>
                </a:solidFill>
              </a:rPr>
              <a:t>scenkonst</a:t>
            </a:r>
            <a:endParaRPr lang="fi-FI" sz="2400" dirty="0">
              <a:solidFill>
                <a:prstClr val="white"/>
              </a:solidFill>
            </a:endParaRPr>
          </a:p>
        </p:txBody>
      </p:sp>
      <p:sp>
        <p:nvSpPr>
          <p:cNvPr id="3" name="Tekstiruutu 2"/>
          <p:cNvSpPr txBox="1"/>
          <p:nvPr/>
        </p:nvSpPr>
        <p:spPr>
          <a:xfrm>
            <a:off x="3791744" y="3058547"/>
            <a:ext cx="1822678" cy="461665"/>
          </a:xfrm>
          <a:prstGeom prst="rect">
            <a:avLst/>
          </a:prstGeom>
          <a:noFill/>
        </p:spPr>
        <p:txBody>
          <a:bodyPr wrap="none" rtlCol="0">
            <a:spAutoFit/>
          </a:bodyPr>
          <a:lstStyle/>
          <a:p>
            <a:r>
              <a:rPr lang="fi-FI" sz="2400" dirty="0" err="1">
                <a:solidFill>
                  <a:schemeClr val="accent1"/>
                </a:solidFill>
              </a:rPr>
              <a:t>k</a:t>
            </a:r>
            <a:r>
              <a:rPr lang="fi-FI" sz="2400" dirty="0" err="1" smtClean="0">
                <a:solidFill>
                  <a:schemeClr val="accent1"/>
                </a:solidFill>
              </a:rPr>
              <a:t>olletiv</a:t>
            </a:r>
            <a:r>
              <a:rPr lang="fi-FI" sz="2400" dirty="0" smtClean="0">
                <a:solidFill>
                  <a:schemeClr val="accent1"/>
                </a:solidFill>
              </a:rPr>
              <a:t> </a:t>
            </a:r>
            <a:r>
              <a:rPr lang="fi-FI" sz="2400" dirty="0" err="1" smtClean="0">
                <a:solidFill>
                  <a:schemeClr val="accent1"/>
                </a:solidFill>
              </a:rPr>
              <a:t>konst</a:t>
            </a:r>
            <a:endParaRPr lang="fi-FI" sz="2400" dirty="0">
              <a:solidFill>
                <a:schemeClr val="accent1"/>
              </a:solidFill>
            </a:endParaRPr>
          </a:p>
        </p:txBody>
      </p:sp>
      <p:sp>
        <p:nvSpPr>
          <p:cNvPr id="13" name="Tekstiruutu 12"/>
          <p:cNvSpPr txBox="1"/>
          <p:nvPr/>
        </p:nvSpPr>
        <p:spPr>
          <a:xfrm>
            <a:off x="6096000" y="3253928"/>
            <a:ext cx="1803635" cy="461665"/>
          </a:xfrm>
          <a:prstGeom prst="rect">
            <a:avLst/>
          </a:prstGeom>
          <a:noFill/>
        </p:spPr>
        <p:txBody>
          <a:bodyPr wrap="none" rtlCol="0">
            <a:spAutoFit/>
          </a:bodyPr>
          <a:lstStyle/>
          <a:p>
            <a:r>
              <a:rPr lang="fi-FI" sz="2400" dirty="0" err="1" smtClean="0">
                <a:solidFill>
                  <a:schemeClr val="accent1"/>
                </a:solidFill>
              </a:rPr>
              <a:t>performance</a:t>
            </a:r>
            <a:endParaRPr lang="fi-FI" sz="2400" dirty="0">
              <a:solidFill>
                <a:schemeClr val="accent1"/>
              </a:solidFill>
            </a:endParaRPr>
          </a:p>
        </p:txBody>
      </p:sp>
      <p:sp>
        <p:nvSpPr>
          <p:cNvPr id="14" name="Tekstiruutu 13"/>
          <p:cNvSpPr txBox="1"/>
          <p:nvPr/>
        </p:nvSpPr>
        <p:spPr>
          <a:xfrm>
            <a:off x="4569775" y="4254351"/>
            <a:ext cx="1298112" cy="461665"/>
          </a:xfrm>
          <a:prstGeom prst="rect">
            <a:avLst/>
          </a:prstGeom>
          <a:noFill/>
        </p:spPr>
        <p:txBody>
          <a:bodyPr wrap="none" rtlCol="0">
            <a:spAutoFit/>
          </a:bodyPr>
          <a:lstStyle/>
          <a:p>
            <a:r>
              <a:rPr lang="fi-FI" sz="2400" dirty="0" err="1" smtClean="0">
                <a:solidFill>
                  <a:schemeClr val="accent1"/>
                </a:solidFill>
              </a:rPr>
              <a:t>parcour</a:t>
            </a:r>
            <a:r>
              <a:rPr lang="fi-FI" sz="2400" dirty="0" smtClean="0">
                <a:solidFill>
                  <a:schemeClr val="accent1"/>
                </a:solidFill>
              </a:rPr>
              <a:t>?</a:t>
            </a:r>
            <a:endParaRPr lang="fi-FI" sz="2400" dirty="0">
              <a:solidFill>
                <a:schemeClr val="accent1"/>
              </a:solidFill>
            </a:endParaRPr>
          </a:p>
        </p:txBody>
      </p:sp>
      <p:sp>
        <p:nvSpPr>
          <p:cNvPr id="15" name="Tekstiruutu 14"/>
          <p:cNvSpPr txBox="1"/>
          <p:nvPr/>
        </p:nvSpPr>
        <p:spPr>
          <a:xfrm>
            <a:off x="6096000" y="4433587"/>
            <a:ext cx="898003" cy="461665"/>
          </a:xfrm>
          <a:prstGeom prst="rect">
            <a:avLst/>
          </a:prstGeom>
          <a:noFill/>
        </p:spPr>
        <p:txBody>
          <a:bodyPr wrap="none" rtlCol="0">
            <a:spAutoFit/>
          </a:bodyPr>
          <a:lstStyle/>
          <a:p>
            <a:r>
              <a:rPr lang="fi-FI" sz="2400" dirty="0" smtClean="0">
                <a:solidFill>
                  <a:schemeClr val="accent1"/>
                </a:solidFill>
              </a:rPr>
              <a:t>?????</a:t>
            </a:r>
            <a:endParaRPr lang="fi-FI" sz="2400" dirty="0">
              <a:solidFill>
                <a:schemeClr val="accent1"/>
              </a:solidFill>
            </a:endParaRPr>
          </a:p>
        </p:txBody>
      </p:sp>
    </p:spTree>
    <p:extLst>
      <p:ext uri="{BB962C8B-B14F-4D97-AF65-F5344CB8AC3E}">
        <p14:creationId xmlns:p14="http://schemas.microsoft.com/office/powerpoint/2010/main" val="228847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fltVal val="0"/>
                                          </p:val>
                                        </p:tav>
                                        <p:tav tm="100000">
                                          <p:val>
                                            <p:strVal val="#ppt_w"/>
                                          </p:val>
                                        </p:tav>
                                      </p:tavLst>
                                    </p:anim>
                                    <p:anim calcmode="lin" valueType="num">
                                      <p:cBhvr>
                                        <p:cTn id="31" dur="1000" fill="hold"/>
                                        <p:tgtEl>
                                          <p:spTgt spid="15"/>
                                        </p:tgtEl>
                                        <p:attrNameLst>
                                          <p:attrName>ppt_h</p:attrName>
                                        </p:attrNameLst>
                                      </p:cBhvr>
                                      <p:tavLst>
                                        <p:tav tm="0">
                                          <p:val>
                                            <p:fltVal val="0"/>
                                          </p:val>
                                        </p:tav>
                                        <p:tav tm="100000">
                                          <p:val>
                                            <p:strVal val="#ppt_h"/>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901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487488" y="0"/>
            <a:ext cx="10045132" cy="6896296"/>
          </a:xfrm>
          <a:solidFill>
            <a:schemeClr val="tx1">
              <a:alpha val="36000"/>
            </a:schemeClr>
          </a:solidFill>
        </p:spPr>
      </p:pic>
      <p:sp>
        <p:nvSpPr>
          <p:cNvPr id="299011" name="Tekstiruutu 1"/>
          <p:cNvSpPr txBox="1">
            <a:spLocks noChangeArrowheads="1"/>
          </p:cNvSpPr>
          <p:nvPr/>
        </p:nvSpPr>
        <p:spPr bwMode="auto">
          <a:xfrm>
            <a:off x="29272" y="0"/>
            <a:ext cx="11881320" cy="674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45" tIns="45575" rIns="91145" bIns="45575">
            <a:spAutoFit/>
          </a:bodyPr>
          <a:lstStyle>
            <a:lvl1pPr eaLnBrk="0" hangingPunct="0">
              <a:spcBef>
                <a:spcPts val="800"/>
              </a:spcBef>
              <a:buClr>
                <a:srgbClr val="FC670D"/>
              </a:buClr>
              <a:buChar char="•"/>
              <a:defRPr sz="2000">
                <a:solidFill>
                  <a:schemeClr val="tx1"/>
                </a:solidFill>
                <a:latin typeface="Arial" panose="020B0604020202020204" pitchFamily="34" charset="0"/>
                <a:cs typeface="Arial" panose="020B0604020202020204" pitchFamily="34" charset="0"/>
              </a:defRPr>
            </a:lvl1pPr>
            <a:lvl2pPr marL="742950" indent="-285750" eaLnBrk="0" hangingPunct="0">
              <a:spcBef>
                <a:spcPts val="800"/>
              </a:spcBef>
              <a:buClr>
                <a:srgbClr val="FC670D"/>
              </a:buClr>
              <a:buChar char="•"/>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800"/>
              </a:spcBef>
              <a:buClr>
                <a:srgbClr val="FC670D"/>
              </a:buClr>
              <a:buChar char="•"/>
              <a:defRPr sz="1400">
                <a:solidFill>
                  <a:schemeClr val="tx1"/>
                </a:solidFill>
                <a:latin typeface="Arial" panose="020B0604020202020204" pitchFamily="34" charset="0"/>
                <a:cs typeface="Arial" panose="020B0604020202020204" pitchFamily="34" charset="0"/>
              </a:defRPr>
            </a:lvl3pPr>
            <a:lvl4pPr marL="1600200" indent="-228600" eaLnBrk="0" hangingPunct="0">
              <a:spcBef>
                <a:spcPts val="800"/>
              </a:spcBef>
              <a:buClr>
                <a:srgbClr val="FC670D"/>
              </a:buClr>
              <a:buChar char="•"/>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ts val="800"/>
              </a:spcBef>
              <a:buClr>
                <a:srgbClr val="FC670D"/>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5pPr>
            <a:lvl6pPr marL="2514600" indent="-228600" defTabSz="458788" eaLnBrk="0" fontAlgn="base" hangingPunct="0">
              <a:spcBef>
                <a:spcPts val="800"/>
              </a:spcBef>
              <a:spcAft>
                <a:spcPct val="0"/>
              </a:spcAft>
              <a:buClr>
                <a:srgbClr val="FC670D"/>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6pPr>
            <a:lvl7pPr marL="2971800" indent="-228600" defTabSz="458788" eaLnBrk="0" fontAlgn="base" hangingPunct="0">
              <a:spcBef>
                <a:spcPts val="800"/>
              </a:spcBef>
              <a:spcAft>
                <a:spcPct val="0"/>
              </a:spcAft>
              <a:buClr>
                <a:srgbClr val="FC670D"/>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7pPr>
            <a:lvl8pPr marL="3429000" indent="-228600" defTabSz="458788" eaLnBrk="0" fontAlgn="base" hangingPunct="0">
              <a:spcBef>
                <a:spcPts val="800"/>
              </a:spcBef>
              <a:spcAft>
                <a:spcPct val="0"/>
              </a:spcAft>
              <a:buClr>
                <a:srgbClr val="FC670D"/>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8pPr>
            <a:lvl9pPr marL="3886200" indent="-228600" defTabSz="458788" eaLnBrk="0" fontAlgn="base" hangingPunct="0">
              <a:spcBef>
                <a:spcPts val="800"/>
              </a:spcBef>
              <a:spcAft>
                <a:spcPct val="0"/>
              </a:spcAft>
              <a:buClr>
                <a:srgbClr val="FC670D"/>
              </a:buClr>
              <a:buFont typeface="Arial" panose="020B0604020202020204" pitchFamily="34" charset="0"/>
              <a:defRPr sz="1600">
                <a:solidFill>
                  <a:schemeClr val="tx1"/>
                </a:solidFill>
                <a:latin typeface="Arial" panose="020B0604020202020204" pitchFamily="34" charset="0"/>
                <a:cs typeface="Arial" panose="020B0604020202020204" pitchFamily="34" charset="0"/>
              </a:defRPr>
            </a:lvl9pPr>
          </a:lstStyle>
          <a:p>
            <a:pPr algn="ctr" defTabSz="455209" eaLnBrk="1" fontAlgn="base" hangingPunct="1">
              <a:spcBef>
                <a:spcPct val="0"/>
              </a:spcBef>
              <a:spcAft>
                <a:spcPct val="0"/>
              </a:spcAft>
              <a:buClrTx/>
              <a:buFontTx/>
              <a:buNone/>
            </a:pPr>
            <a:r>
              <a:rPr lang="fi-FI" altLang="fi-FI" sz="5400" dirty="0" err="1" smtClean="0">
                <a:solidFill>
                  <a:srgbClr val="FFFFFF"/>
                </a:solidFill>
              </a:rPr>
              <a:t>Att</a:t>
            </a:r>
            <a:r>
              <a:rPr lang="fi-FI" altLang="fi-FI" sz="5400" dirty="0" smtClean="0">
                <a:solidFill>
                  <a:srgbClr val="FFFFFF"/>
                </a:solidFill>
              </a:rPr>
              <a:t> </a:t>
            </a:r>
            <a:r>
              <a:rPr lang="fi-FI" altLang="fi-FI" sz="5400" dirty="0" err="1" smtClean="0">
                <a:solidFill>
                  <a:srgbClr val="FFFFFF"/>
                </a:solidFill>
              </a:rPr>
              <a:t>förverkiga</a:t>
            </a:r>
            <a:r>
              <a:rPr lang="fi-FI" altLang="fi-FI" sz="5400" dirty="0" smtClean="0">
                <a:solidFill>
                  <a:srgbClr val="FFFFFF"/>
                </a:solidFill>
              </a:rPr>
              <a:t> </a:t>
            </a:r>
            <a:r>
              <a:rPr lang="fi-FI" altLang="fi-FI" sz="5400" dirty="0" err="1" smtClean="0">
                <a:solidFill>
                  <a:srgbClr val="FFFFFF"/>
                </a:solidFill>
              </a:rPr>
              <a:t>sig</a:t>
            </a:r>
            <a:r>
              <a:rPr lang="fi-FI" altLang="fi-FI" sz="5400" dirty="0" smtClean="0">
                <a:solidFill>
                  <a:srgbClr val="FFFFFF"/>
                </a:solidFill>
              </a:rPr>
              <a:t> </a:t>
            </a:r>
            <a:r>
              <a:rPr lang="fi-FI" altLang="fi-FI" sz="5400" dirty="0" err="1" smtClean="0">
                <a:solidFill>
                  <a:srgbClr val="FFFFFF"/>
                </a:solidFill>
              </a:rPr>
              <a:t>själv</a:t>
            </a:r>
            <a:endParaRPr lang="fi-FI" altLang="fi-FI" sz="5400" dirty="0" smtClean="0">
              <a:solidFill>
                <a:srgbClr val="FFFFFF"/>
              </a:solidFill>
            </a:endParaRPr>
          </a:p>
          <a:p>
            <a:pPr algn="ctr" defTabSz="455209" eaLnBrk="1" fontAlgn="base" hangingPunct="1">
              <a:spcBef>
                <a:spcPct val="0"/>
              </a:spcBef>
              <a:spcAft>
                <a:spcPct val="0"/>
              </a:spcAft>
              <a:buClrTx/>
              <a:buFontTx/>
              <a:buNone/>
            </a:pPr>
            <a:endParaRPr lang="fi-FI" altLang="fi-FI" sz="5400" dirty="0">
              <a:solidFill>
                <a:srgbClr val="FFFFFF"/>
              </a:solidFill>
            </a:endParaRPr>
          </a:p>
          <a:p>
            <a:pPr algn="ctr" defTabSz="455209" eaLnBrk="1" fontAlgn="base" hangingPunct="1">
              <a:spcBef>
                <a:spcPct val="0"/>
              </a:spcBef>
              <a:spcAft>
                <a:spcPct val="0"/>
              </a:spcAft>
              <a:buClrTx/>
              <a:buFontTx/>
              <a:buNone/>
            </a:pPr>
            <a:endParaRPr lang="fi-FI" altLang="fi-FI" sz="5400" dirty="0" smtClean="0">
              <a:solidFill>
                <a:srgbClr val="FFFFFF"/>
              </a:solidFill>
            </a:endParaRPr>
          </a:p>
          <a:p>
            <a:pPr algn="ctr" defTabSz="455209" eaLnBrk="1" fontAlgn="base" hangingPunct="1">
              <a:spcBef>
                <a:spcPct val="0"/>
              </a:spcBef>
              <a:spcAft>
                <a:spcPct val="0"/>
              </a:spcAft>
              <a:buClrTx/>
              <a:buFontTx/>
              <a:buNone/>
            </a:pPr>
            <a:endParaRPr lang="fi-FI" altLang="fi-FI" sz="5400" dirty="0" smtClean="0">
              <a:solidFill>
                <a:srgbClr val="FFFFFF"/>
              </a:solidFill>
            </a:endParaRPr>
          </a:p>
          <a:p>
            <a:pPr algn="ctr" defTabSz="455209" eaLnBrk="1" fontAlgn="base" hangingPunct="1">
              <a:spcBef>
                <a:spcPct val="0"/>
              </a:spcBef>
              <a:spcAft>
                <a:spcPct val="0"/>
              </a:spcAft>
              <a:buClrTx/>
              <a:buFontTx/>
              <a:buNone/>
            </a:pPr>
            <a:r>
              <a:rPr lang="fi-FI" altLang="fi-FI" sz="5400" dirty="0" err="1" smtClean="0">
                <a:solidFill>
                  <a:srgbClr val="FFFFFF"/>
                </a:solidFill>
              </a:rPr>
              <a:t>Musikalen</a:t>
            </a:r>
            <a:r>
              <a:rPr lang="fi-FI" altLang="fi-FI" sz="5400" dirty="0" smtClean="0">
                <a:solidFill>
                  <a:srgbClr val="FFFFFF"/>
                </a:solidFill>
              </a:rPr>
              <a:t> </a:t>
            </a:r>
            <a:r>
              <a:rPr lang="fi-FI" altLang="fi-FI" sz="5400" dirty="0" err="1" smtClean="0">
                <a:solidFill>
                  <a:srgbClr val="FFFFFF"/>
                </a:solidFill>
              </a:rPr>
              <a:t>Hair</a:t>
            </a:r>
            <a:r>
              <a:rPr lang="fi-FI" altLang="fi-FI" sz="5400" dirty="0" smtClean="0">
                <a:solidFill>
                  <a:srgbClr val="FFFFFF"/>
                </a:solidFill>
              </a:rPr>
              <a:t>  - 200 </a:t>
            </a:r>
            <a:r>
              <a:rPr lang="fi-FI" altLang="fi-FI" sz="5400" dirty="0" err="1">
                <a:solidFill>
                  <a:srgbClr val="FFFFFF"/>
                </a:solidFill>
              </a:rPr>
              <a:t>amatörer</a:t>
            </a:r>
            <a:r>
              <a:rPr lang="fi-FI" altLang="fi-FI" sz="5400" dirty="0" smtClean="0">
                <a:solidFill>
                  <a:srgbClr val="FFFFFF"/>
                </a:solidFill>
              </a:rPr>
              <a:t>.</a:t>
            </a:r>
          </a:p>
          <a:p>
            <a:pPr algn="ctr" defTabSz="455209" eaLnBrk="1" fontAlgn="base" hangingPunct="1">
              <a:spcBef>
                <a:spcPct val="0"/>
              </a:spcBef>
              <a:spcAft>
                <a:spcPct val="0"/>
              </a:spcAft>
              <a:buClrTx/>
              <a:buFontTx/>
              <a:buNone/>
            </a:pPr>
            <a:r>
              <a:rPr lang="fi-FI" altLang="fi-FI" sz="5400" dirty="0" err="1" smtClean="0">
                <a:solidFill>
                  <a:srgbClr val="FFFFFF"/>
                </a:solidFill>
              </a:rPr>
              <a:t>Processen</a:t>
            </a:r>
            <a:r>
              <a:rPr lang="fi-FI" altLang="fi-FI" sz="5400" dirty="0" smtClean="0">
                <a:solidFill>
                  <a:srgbClr val="FFFFFF"/>
                </a:solidFill>
              </a:rPr>
              <a:t> 1½ </a:t>
            </a:r>
            <a:r>
              <a:rPr lang="fi-FI" altLang="fi-FI" sz="5400" dirty="0" err="1" smtClean="0">
                <a:solidFill>
                  <a:srgbClr val="FFFFFF"/>
                </a:solidFill>
              </a:rPr>
              <a:t>år</a:t>
            </a:r>
            <a:r>
              <a:rPr lang="fi-FI" altLang="fi-FI" sz="5400" dirty="0" smtClean="0">
                <a:solidFill>
                  <a:srgbClr val="FFFFFF"/>
                </a:solidFill>
              </a:rPr>
              <a:t> – </a:t>
            </a:r>
          </a:p>
          <a:p>
            <a:pPr algn="ctr" defTabSz="455209" eaLnBrk="1" fontAlgn="base" hangingPunct="1">
              <a:spcBef>
                <a:spcPct val="0"/>
              </a:spcBef>
              <a:spcAft>
                <a:spcPct val="0"/>
              </a:spcAft>
              <a:buClrTx/>
              <a:buFontTx/>
              <a:buNone/>
            </a:pPr>
            <a:r>
              <a:rPr lang="fi-FI" altLang="fi-FI" sz="5400" dirty="0" err="1" smtClean="0">
                <a:solidFill>
                  <a:srgbClr val="FFFFFF"/>
                </a:solidFill>
              </a:rPr>
              <a:t>Producent</a:t>
            </a:r>
            <a:r>
              <a:rPr lang="fi-FI" altLang="fi-FI" sz="5400" dirty="0" smtClean="0">
                <a:solidFill>
                  <a:srgbClr val="FFFFFF"/>
                </a:solidFill>
              </a:rPr>
              <a:t> </a:t>
            </a:r>
            <a:r>
              <a:rPr lang="fi-FI" altLang="fi-FI" sz="5400" dirty="0">
                <a:solidFill>
                  <a:srgbClr val="FFFFFF"/>
                </a:solidFill>
              </a:rPr>
              <a:t>Åbo </a:t>
            </a:r>
            <a:r>
              <a:rPr lang="fi-FI" altLang="fi-FI" sz="5400" dirty="0" err="1" smtClean="0">
                <a:solidFill>
                  <a:srgbClr val="FFFFFF"/>
                </a:solidFill>
              </a:rPr>
              <a:t>social</a:t>
            </a:r>
            <a:r>
              <a:rPr lang="fi-FI" altLang="fi-FI" sz="5400" dirty="0" smtClean="0">
                <a:solidFill>
                  <a:srgbClr val="FFFFFF"/>
                </a:solidFill>
              </a:rPr>
              <a:t>- </a:t>
            </a:r>
            <a:r>
              <a:rPr lang="fi-FI" altLang="fi-FI" sz="5400" dirty="0" err="1">
                <a:solidFill>
                  <a:srgbClr val="FFFFFF"/>
                </a:solidFill>
              </a:rPr>
              <a:t>och</a:t>
            </a:r>
            <a:r>
              <a:rPr lang="fi-FI" altLang="fi-FI" sz="5400" dirty="0">
                <a:solidFill>
                  <a:srgbClr val="FFFFFF"/>
                </a:solidFill>
              </a:rPr>
              <a:t> </a:t>
            </a:r>
            <a:r>
              <a:rPr lang="fi-FI" altLang="fi-FI" sz="5400" dirty="0" err="1" smtClean="0">
                <a:solidFill>
                  <a:srgbClr val="FFFFFF"/>
                </a:solidFill>
              </a:rPr>
              <a:t>hälsovård</a:t>
            </a:r>
            <a:r>
              <a:rPr lang="fi-FI" altLang="fi-FI" sz="5400" dirty="0" smtClean="0">
                <a:solidFill>
                  <a:srgbClr val="FFFFFF"/>
                </a:solidFill>
              </a:rPr>
              <a:t> </a:t>
            </a:r>
          </a:p>
          <a:p>
            <a:pPr algn="ctr" defTabSz="455209" eaLnBrk="1" fontAlgn="base" hangingPunct="1">
              <a:spcBef>
                <a:spcPct val="0"/>
              </a:spcBef>
              <a:spcAft>
                <a:spcPct val="0"/>
              </a:spcAft>
              <a:buClrTx/>
              <a:buFontTx/>
              <a:buNone/>
            </a:pPr>
            <a:r>
              <a:rPr lang="fi-FI" altLang="fi-FI" sz="5400" dirty="0" err="1" smtClean="0">
                <a:solidFill>
                  <a:srgbClr val="FFFFFF"/>
                </a:solidFill>
              </a:rPr>
              <a:t>Forskning</a:t>
            </a:r>
            <a:r>
              <a:rPr lang="fi-FI" altLang="fi-FI" sz="5400" dirty="0" smtClean="0">
                <a:solidFill>
                  <a:srgbClr val="FFFFFF"/>
                </a:solidFill>
              </a:rPr>
              <a:t> Åbo </a:t>
            </a:r>
            <a:r>
              <a:rPr lang="fi-FI" altLang="fi-FI" sz="5400" dirty="0" err="1">
                <a:solidFill>
                  <a:srgbClr val="FFFFFF"/>
                </a:solidFill>
              </a:rPr>
              <a:t>yrkeshögskola</a:t>
            </a:r>
            <a:endParaRPr lang="fi-FI" altLang="fi-FI" sz="5400" dirty="0">
              <a:solidFill>
                <a:srgbClr val="FFFFFF"/>
              </a:solidFill>
            </a:endParaRPr>
          </a:p>
        </p:txBody>
      </p:sp>
    </p:spTree>
    <p:extLst>
      <p:ext uri="{BB962C8B-B14F-4D97-AF65-F5344CB8AC3E}">
        <p14:creationId xmlns:p14="http://schemas.microsoft.com/office/powerpoint/2010/main" val="4171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9011"/>
                                        </p:tgtEl>
                                        <p:attrNameLst>
                                          <p:attrName>style.visibility</p:attrName>
                                        </p:attrNameLst>
                                      </p:cBhvr>
                                      <p:to>
                                        <p:strVal val="visible"/>
                                      </p:to>
                                    </p:set>
                                    <p:anim calcmode="lin" valueType="num">
                                      <p:cBhvr>
                                        <p:cTn id="7" dur="500" fill="hold"/>
                                        <p:tgtEl>
                                          <p:spTgt spid="299011"/>
                                        </p:tgtEl>
                                        <p:attrNameLst>
                                          <p:attrName>ppt_w</p:attrName>
                                        </p:attrNameLst>
                                      </p:cBhvr>
                                      <p:tavLst>
                                        <p:tav tm="0">
                                          <p:val>
                                            <p:fltVal val="0"/>
                                          </p:val>
                                        </p:tav>
                                        <p:tav tm="100000">
                                          <p:val>
                                            <p:strVal val="#ppt_w"/>
                                          </p:val>
                                        </p:tav>
                                      </p:tavLst>
                                    </p:anim>
                                    <p:anim calcmode="lin" valueType="num">
                                      <p:cBhvr>
                                        <p:cTn id="8" dur="500" fill="hold"/>
                                        <p:tgtEl>
                                          <p:spTgt spid="299011"/>
                                        </p:tgtEl>
                                        <p:attrNameLst>
                                          <p:attrName>ppt_h</p:attrName>
                                        </p:attrNameLst>
                                      </p:cBhvr>
                                      <p:tavLst>
                                        <p:tav tm="0">
                                          <p:val>
                                            <p:fltVal val="0"/>
                                          </p:val>
                                        </p:tav>
                                        <p:tav tm="100000">
                                          <p:val>
                                            <p:strVal val="#ppt_h"/>
                                          </p:val>
                                        </p:tav>
                                      </p:tavLst>
                                    </p:anim>
                                    <p:animEffect transition="in" filter="fade">
                                      <p:cBhvr>
                                        <p:cTn id="9" dur="500"/>
                                        <p:tgtEl>
                                          <p:spTgt spid="299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552579"/>
        </a:solidFill>
        <a:effectLst/>
      </p:bgPr>
    </p:bg>
    <p:spTree>
      <p:nvGrpSpPr>
        <p:cNvPr id="1" name=""/>
        <p:cNvGrpSpPr/>
        <p:nvPr/>
      </p:nvGrpSpPr>
      <p:grpSpPr>
        <a:xfrm>
          <a:off x="0" y="0"/>
          <a:ext cx="0" cy="0"/>
          <a:chOff x="0" y="0"/>
          <a:chExt cx="0" cy="0"/>
        </a:xfrm>
      </p:grpSpPr>
      <p:pic>
        <p:nvPicPr>
          <p:cNvPr id="321538" name="Picture 2" descr="Tillgänglig kulturfestival i Brandkårshu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2936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0" name="Tekstiruutu 1"/>
          <p:cNvSpPr txBox="1">
            <a:spLocks noChangeArrowheads="1"/>
          </p:cNvSpPr>
          <p:nvPr/>
        </p:nvSpPr>
        <p:spPr bwMode="auto">
          <a:xfrm>
            <a:off x="5375920" y="332656"/>
            <a:ext cx="5832648" cy="593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18" tIns="45359" rIns="90718" bIns="45359">
            <a:spAutoFit/>
          </a:bodyPr>
          <a:lstStyle/>
          <a:p>
            <a:pPr defTabSz="457144" fontAlgn="base">
              <a:spcBef>
                <a:spcPct val="0"/>
              </a:spcBef>
              <a:spcAft>
                <a:spcPct val="0"/>
              </a:spcAft>
            </a:pPr>
            <a:r>
              <a:rPr lang="sv-SE" altLang="fi-FI" sz="4000" dirty="0" smtClean="0">
                <a:solidFill>
                  <a:prstClr val="white"/>
                </a:solidFill>
                <a:latin typeface="Arial" charset="0"/>
                <a:cs typeface="Arial" charset="0"/>
              </a:rPr>
              <a:t>Att förverkliga sig själv</a:t>
            </a:r>
          </a:p>
          <a:p>
            <a:pPr defTabSz="457144" fontAlgn="base">
              <a:spcBef>
                <a:spcPct val="0"/>
              </a:spcBef>
              <a:spcAft>
                <a:spcPct val="0"/>
              </a:spcAft>
            </a:pPr>
            <a:r>
              <a:rPr lang="sv-SE" altLang="fi-FI" sz="4000" dirty="0" smtClean="0">
                <a:solidFill>
                  <a:prstClr val="white"/>
                </a:solidFill>
                <a:latin typeface="Arial" charset="0"/>
                <a:cs typeface="Arial" charset="0"/>
              </a:rPr>
              <a:t>			Integrerad dans </a:t>
            </a:r>
            <a:endParaRPr lang="sv-SE" altLang="fi-FI" sz="4000" dirty="0">
              <a:solidFill>
                <a:prstClr val="white"/>
              </a:solidFill>
              <a:latin typeface="Arial" charset="0"/>
              <a:cs typeface="Arial" charset="0"/>
            </a:endParaRPr>
          </a:p>
          <a:p>
            <a:pPr defTabSz="457144" fontAlgn="base">
              <a:spcBef>
                <a:spcPct val="0"/>
              </a:spcBef>
              <a:spcAft>
                <a:spcPct val="0"/>
              </a:spcAft>
            </a:pPr>
            <a:endParaRPr lang="sv-SE" altLang="fi-FI" sz="4000" b="1" dirty="0" smtClean="0">
              <a:solidFill>
                <a:prstClr val="white"/>
              </a:solidFill>
              <a:latin typeface="Arial" charset="0"/>
              <a:cs typeface="Arial" charset="0"/>
            </a:endParaRPr>
          </a:p>
          <a:p>
            <a:pPr defTabSz="457144" fontAlgn="base">
              <a:spcBef>
                <a:spcPct val="0"/>
              </a:spcBef>
              <a:spcAft>
                <a:spcPct val="0"/>
              </a:spcAft>
            </a:pPr>
            <a:endParaRPr lang="sv-SE" altLang="fi-FI" sz="4000" b="1" dirty="0">
              <a:solidFill>
                <a:prstClr val="white"/>
              </a:solidFill>
              <a:latin typeface="Arial" charset="0"/>
              <a:cs typeface="Arial" charset="0"/>
            </a:endParaRPr>
          </a:p>
          <a:p>
            <a:pPr defTabSz="457144" fontAlgn="base">
              <a:spcBef>
                <a:spcPct val="0"/>
              </a:spcBef>
              <a:spcAft>
                <a:spcPct val="0"/>
              </a:spcAft>
            </a:pPr>
            <a:endParaRPr lang="sv-SE" altLang="fi-FI" sz="4000" b="1" dirty="0" smtClean="0">
              <a:solidFill>
                <a:prstClr val="white"/>
              </a:solidFill>
              <a:latin typeface="Arial" charset="0"/>
              <a:cs typeface="Arial" charset="0"/>
            </a:endParaRPr>
          </a:p>
          <a:p>
            <a:pPr defTabSz="457144" fontAlgn="base">
              <a:spcBef>
                <a:spcPct val="0"/>
              </a:spcBef>
              <a:spcAft>
                <a:spcPct val="0"/>
              </a:spcAft>
            </a:pPr>
            <a:endParaRPr lang="sv-SE" altLang="fi-FI" sz="4000" b="1" dirty="0">
              <a:solidFill>
                <a:prstClr val="white"/>
              </a:solidFill>
              <a:latin typeface="Arial" charset="0"/>
              <a:cs typeface="Arial" charset="0"/>
            </a:endParaRPr>
          </a:p>
          <a:p>
            <a:pPr defTabSz="457144" fontAlgn="base">
              <a:spcBef>
                <a:spcPct val="0"/>
              </a:spcBef>
              <a:spcAft>
                <a:spcPct val="0"/>
              </a:spcAft>
            </a:pPr>
            <a:endParaRPr lang="sv-SE" altLang="fi-FI" sz="4000" b="1" dirty="0" smtClean="0">
              <a:solidFill>
                <a:prstClr val="white"/>
              </a:solidFill>
              <a:latin typeface="Arial" charset="0"/>
              <a:cs typeface="Arial" charset="0"/>
            </a:endParaRPr>
          </a:p>
          <a:p>
            <a:pPr defTabSz="457144" fontAlgn="base">
              <a:spcBef>
                <a:spcPct val="0"/>
              </a:spcBef>
              <a:spcAft>
                <a:spcPct val="0"/>
              </a:spcAft>
            </a:pPr>
            <a:endParaRPr lang="sv-SE" altLang="fi-FI" b="1" dirty="0">
              <a:solidFill>
                <a:prstClr val="white"/>
              </a:solidFill>
              <a:latin typeface="Arial" charset="0"/>
              <a:cs typeface="Arial" charset="0"/>
            </a:endParaRPr>
          </a:p>
          <a:p>
            <a:pPr defTabSz="457144" fontAlgn="base">
              <a:spcBef>
                <a:spcPct val="0"/>
              </a:spcBef>
              <a:spcAft>
                <a:spcPct val="0"/>
              </a:spcAft>
            </a:pPr>
            <a:endParaRPr lang="sv-SE" altLang="fi-FI" b="1" dirty="0" smtClean="0">
              <a:solidFill>
                <a:prstClr val="white"/>
              </a:solidFill>
              <a:latin typeface="Arial" charset="0"/>
              <a:cs typeface="Arial" charset="0"/>
            </a:endParaRPr>
          </a:p>
          <a:p>
            <a:pPr defTabSz="457144" fontAlgn="base">
              <a:spcBef>
                <a:spcPct val="0"/>
              </a:spcBef>
              <a:spcAft>
                <a:spcPct val="0"/>
              </a:spcAft>
            </a:pPr>
            <a:r>
              <a:rPr lang="sv-SE" altLang="fi-FI" sz="3200" dirty="0" smtClean="0">
                <a:solidFill>
                  <a:prstClr val="white"/>
                </a:solidFill>
                <a:latin typeface="Arial" charset="0"/>
                <a:cs typeface="Arial" charset="0"/>
              </a:rPr>
              <a:t>	Producent </a:t>
            </a:r>
            <a:r>
              <a:rPr lang="sv-SE" altLang="fi-FI" sz="3200" dirty="0" err="1" smtClean="0">
                <a:solidFill>
                  <a:prstClr val="white"/>
                </a:solidFill>
                <a:latin typeface="Arial" charset="0"/>
                <a:cs typeface="Arial" charset="0"/>
              </a:rPr>
              <a:t>Kynnys</a:t>
            </a:r>
            <a:r>
              <a:rPr lang="sv-SE" altLang="fi-FI" sz="3200" dirty="0" smtClean="0">
                <a:solidFill>
                  <a:prstClr val="white"/>
                </a:solidFill>
                <a:latin typeface="Arial" charset="0"/>
                <a:cs typeface="Arial" charset="0"/>
              </a:rPr>
              <a:t> </a:t>
            </a:r>
            <a:r>
              <a:rPr lang="sv-SE" altLang="fi-FI" sz="3200" dirty="0" err="1" smtClean="0">
                <a:solidFill>
                  <a:prstClr val="white"/>
                </a:solidFill>
                <a:latin typeface="Arial" charset="0"/>
                <a:cs typeface="Arial" charset="0"/>
              </a:rPr>
              <a:t>ry</a:t>
            </a:r>
            <a:r>
              <a:rPr lang="sv-SE" altLang="fi-FI" sz="3200" dirty="0" smtClean="0">
                <a:solidFill>
                  <a:prstClr val="white"/>
                </a:solidFill>
                <a:latin typeface="Arial" charset="0"/>
                <a:cs typeface="Arial" charset="0"/>
              </a:rPr>
              <a:t> – </a:t>
            </a:r>
          </a:p>
          <a:p>
            <a:pPr defTabSz="457144" fontAlgn="base">
              <a:spcBef>
                <a:spcPct val="0"/>
              </a:spcBef>
              <a:spcAft>
                <a:spcPct val="0"/>
              </a:spcAft>
            </a:pPr>
            <a:r>
              <a:rPr lang="sv-SE" altLang="fi-FI" sz="3200" dirty="0" smtClean="0">
                <a:solidFill>
                  <a:prstClr val="white"/>
                </a:solidFill>
                <a:latin typeface="Arial" charset="0"/>
                <a:cs typeface="Arial" charset="0"/>
              </a:rPr>
              <a:t>					Tröskeln </a:t>
            </a:r>
            <a:r>
              <a:rPr lang="sv-SE" altLang="fi-FI" sz="3200" dirty="0" err="1" smtClean="0">
                <a:solidFill>
                  <a:prstClr val="white"/>
                </a:solidFill>
                <a:latin typeface="Arial" charset="0"/>
                <a:cs typeface="Arial" charset="0"/>
              </a:rPr>
              <a:t>rf</a:t>
            </a:r>
            <a:r>
              <a:rPr lang="sv-SE" altLang="fi-FI" sz="3200" dirty="0" smtClean="0">
                <a:solidFill>
                  <a:prstClr val="white"/>
                </a:solidFill>
                <a:latin typeface="Arial" charset="0"/>
                <a:cs typeface="Arial" charset="0"/>
              </a:rPr>
              <a:t> </a:t>
            </a:r>
            <a:endParaRPr lang="sv-SE" altLang="fi-FI" sz="3200" dirty="0">
              <a:solidFill>
                <a:prstClr val="white"/>
              </a:solidFill>
              <a:latin typeface="Arial" charset="0"/>
              <a:cs typeface="Arial" charset="0"/>
            </a:endParaRPr>
          </a:p>
        </p:txBody>
      </p:sp>
    </p:spTree>
    <p:extLst>
      <p:ext uri="{BB962C8B-B14F-4D97-AF65-F5344CB8AC3E}">
        <p14:creationId xmlns:p14="http://schemas.microsoft.com/office/powerpoint/2010/main" val="3766318148"/>
      </p:ext>
    </p:extLst>
  </p:cSld>
  <p:clrMapOvr>
    <a:masterClrMapping/>
  </p:clrMapOvr>
  <p:transition spd="slow" advTm="71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1540"/>
                                        </p:tgtEl>
                                        <p:attrNameLst>
                                          <p:attrName>style.visibility</p:attrName>
                                        </p:attrNameLst>
                                      </p:cBhvr>
                                      <p:to>
                                        <p:strVal val="visible"/>
                                      </p:to>
                                    </p:set>
                                    <p:animEffect transition="in" filter="fade">
                                      <p:cBhvr>
                                        <p:cTn id="7" dur="1000"/>
                                        <p:tgtEl>
                                          <p:spTgt spid="321540"/>
                                        </p:tgtEl>
                                      </p:cBhvr>
                                    </p:animEffect>
                                    <p:anim calcmode="lin" valueType="num">
                                      <p:cBhvr>
                                        <p:cTn id="8" dur="1000" fill="hold"/>
                                        <p:tgtEl>
                                          <p:spTgt spid="321540"/>
                                        </p:tgtEl>
                                        <p:attrNameLst>
                                          <p:attrName>ppt_x</p:attrName>
                                        </p:attrNameLst>
                                      </p:cBhvr>
                                      <p:tavLst>
                                        <p:tav tm="0">
                                          <p:val>
                                            <p:strVal val="#ppt_x"/>
                                          </p:val>
                                        </p:tav>
                                        <p:tav tm="100000">
                                          <p:val>
                                            <p:strVal val="#ppt_x"/>
                                          </p:val>
                                        </p:tav>
                                      </p:tavLst>
                                    </p:anim>
                                    <p:anim calcmode="lin" valueType="num">
                                      <p:cBhvr>
                                        <p:cTn id="9" dur="900" decel="100000" fill="hold"/>
                                        <p:tgtEl>
                                          <p:spTgt spid="3215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15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0000">
              <a:schemeClr val="accent2">
                <a:lumMod val="40000"/>
                <a:lumOff val="60000"/>
              </a:schemeClr>
            </a:gs>
            <a:gs pos="68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88770" name="Otsikko 1"/>
          <p:cNvSpPr>
            <a:spLocks noGrp="1"/>
          </p:cNvSpPr>
          <p:nvPr>
            <p:ph type="title"/>
          </p:nvPr>
        </p:nvSpPr>
        <p:spPr/>
        <p:txBody>
          <a:bodyPr/>
          <a:lstStyle/>
          <a:p>
            <a:endParaRPr lang="fi-FI" altLang="fi-FI" dirty="0" smtClean="0"/>
          </a:p>
        </p:txBody>
      </p:sp>
      <p:pic>
        <p:nvPicPr>
          <p:cNvPr id="288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905" y="1268761"/>
            <a:ext cx="14403327"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8771" name="Sisällön paikkamerkki 2"/>
          <p:cNvSpPr>
            <a:spLocks noGrp="1"/>
          </p:cNvSpPr>
          <p:nvPr>
            <p:ph idx="1"/>
          </p:nvPr>
        </p:nvSpPr>
        <p:spPr>
          <a:xfrm>
            <a:off x="608972" y="274069"/>
            <a:ext cx="10527588" cy="5958616"/>
          </a:xfrm>
          <a:noFill/>
        </p:spPr>
        <p:txBody>
          <a:bodyPr/>
          <a:lstStyle/>
          <a:p>
            <a:pPr algn="ctr">
              <a:spcBef>
                <a:spcPct val="0"/>
              </a:spcBef>
            </a:pPr>
            <a:r>
              <a:rPr lang="fi-FI" altLang="fi-FI" sz="4000" dirty="0" err="1" smtClean="0">
                <a:solidFill>
                  <a:schemeClr val="bg1"/>
                </a:solidFill>
              </a:rPr>
              <a:t>Jämställdhet</a:t>
            </a:r>
            <a:endParaRPr lang="fi-FI" altLang="fi-FI" sz="4000" dirty="0" smtClean="0">
              <a:solidFill>
                <a:schemeClr val="bg1"/>
              </a:solidFill>
            </a:endParaRPr>
          </a:p>
          <a:p>
            <a:pPr algn="ctr">
              <a:spcBef>
                <a:spcPct val="0"/>
              </a:spcBef>
            </a:pPr>
            <a:endParaRPr lang="fi-FI" altLang="fi-FI" sz="4000" dirty="0" smtClean="0">
              <a:solidFill>
                <a:schemeClr val="bg1"/>
              </a:solidFill>
            </a:endParaRPr>
          </a:p>
          <a:p>
            <a:pPr algn="ctr">
              <a:spcBef>
                <a:spcPct val="0"/>
              </a:spcBef>
            </a:pPr>
            <a:r>
              <a:rPr lang="fi-FI" altLang="fi-FI" sz="4000" dirty="0" smtClean="0">
                <a:solidFill>
                  <a:schemeClr val="bg1"/>
                </a:solidFill>
              </a:rPr>
              <a:t>De </a:t>
            </a:r>
            <a:r>
              <a:rPr lang="fi-FI" altLang="fi-FI" sz="4000" dirty="0" err="1" smtClean="0">
                <a:solidFill>
                  <a:schemeClr val="bg1"/>
                </a:solidFill>
              </a:rPr>
              <a:t>sexuella</a:t>
            </a:r>
            <a:r>
              <a:rPr lang="fi-FI" altLang="fi-FI" sz="4000" dirty="0" smtClean="0">
                <a:solidFill>
                  <a:schemeClr val="bg1"/>
                </a:solidFill>
              </a:rPr>
              <a:t> </a:t>
            </a:r>
            <a:r>
              <a:rPr lang="fi-FI" altLang="fi-FI" sz="4000" dirty="0" err="1" smtClean="0">
                <a:solidFill>
                  <a:schemeClr val="bg1"/>
                </a:solidFill>
              </a:rPr>
              <a:t>minoriteternas</a:t>
            </a:r>
            <a:r>
              <a:rPr lang="fi-FI" altLang="fi-FI" sz="4000" dirty="0" smtClean="0">
                <a:solidFill>
                  <a:schemeClr val="bg1"/>
                </a:solidFill>
              </a:rPr>
              <a:t> historia </a:t>
            </a:r>
          </a:p>
          <a:p>
            <a:pPr algn="ctr">
              <a:spcBef>
                <a:spcPct val="0"/>
              </a:spcBef>
            </a:pPr>
            <a:r>
              <a:rPr lang="fi-FI" altLang="fi-FI" sz="4000" dirty="0" err="1">
                <a:solidFill>
                  <a:schemeClr val="bg1"/>
                </a:solidFill>
              </a:rPr>
              <a:t>T</a:t>
            </a:r>
            <a:r>
              <a:rPr lang="fi-FI" altLang="fi-FI" sz="4000" dirty="0" err="1" smtClean="0">
                <a:solidFill>
                  <a:schemeClr val="bg1"/>
                </a:solidFill>
              </a:rPr>
              <a:t>ransvestiten</a:t>
            </a:r>
            <a:r>
              <a:rPr lang="fi-FI" altLang="fi-FI" sz="4000" dirty="0" smtClean="0">
                <a:solidFill>
                  <a:schemeClr val="bg1"/>
                </a:solidFill>
              </a:rPr>
              <a:t> John  </a:t>
            </a:r>
            <a:r>
              <a:rPr lang="fi-FI" altLang="fi-FI" sz="4000" dirty="0" err="1" smtClean="0">
                <a:solidFill>
                  <a:schemeClr val="bg1"/>
                </a:solidFill>
              </a:rPr>
              <a:t>Rykeners</a:t>
            </a:r>
            <a:r>
              <a:rPr lang="fi-FI" altLang="fi-FI" sz="4000" dirty="0" smtClean="0">
                <a:solidFill>
                  <a:schemeClr val="bg1"/>
                </a:solidFill>
              </a:rPr>
              <a:t>  </a:t>
            </a:r>
            <a:r>
              <a:rPr lang="fi-FI" altLang="fi-FI" sz="4000" dirty="0" err="1" smtClean="0">
                <a:solidFill>
                  <a:schemeClr val="bg1"/>
                </a:solidFill>
              </a:rPr>
              <a:t>rättegång</a:t>
            </a:r>
            <a:r>
              <a:rPr lang="fi-FI" altLang="fi-FI" sz="4000" dirty="0" smtClean="0">
                <a:solidFill>
                  <a:schemeClr val="bg1"/>
                </a:solidFill>
              </a:rPr>
              <a:t> i London, </a:t>
            </a:r>
            <a:r>
              <a:rPr lang="fi-FI" altLang="fi-FI" sz="4000" dirty="0" err="1" smtClean="0">
                <a:solidFill>
                  <a:schemeClr val="bg1"/>
                </a:solidFill>
              </a:rPr>
              <a:t>slutet</a:t>
            </a:r>
            <a:r>
              <a:rPr lang="fi-FI" altLang="fi-FI" sz="4000" dirty="0" smtClean="0">
                <a:solidFill>
                  <a:schemeClr val="bg1"/>
                </a:solidFill>
              </a:rPr>
              <a:t> av 1300-talet. </a:t>
            </a:r>
          </a:p>
          <a:p>
            <a:pPr algn="ctr">
              <a:spcBef>
                <a:spcPct val="0"/>
              </a:spcBef>
            </a:pPr>
            <a:endParaRPr lang="fi-FI" altLang="fi-FI" sz="4000" dirty="0">
              <a:solidFill>
                <a:schemeClr val="bg1"/>
              </a:solidFill>
            </a:endParaRPr>
          </a:p>
          <a:p>
            <a:pPr algn="ctr">
              <a:spcBef>
                <a:spcPct val="0"/>
              </a:spcBef>
            </a:pPr>
            <a:r>
              <a:rPr lang="fi-FI" altLang="fi-FI" sz="4000" dirty="0" err="1" smtClean="0">
                <a:solidFill>
                  <a:schemeClr val="bg1"/>
                </a:solidFill>
              </a:rPr>
              <a:t>Dockteater</a:t>
            </a:r>
            <a:r>
              <a:rPr lang="fi-FI" altLang="fi-FI" sz="4000" dirty="0" smtClean="0">
                <a:solidFill>
                  <a:schemeClr val="bg1"/>
                </a:solidFill>
              </a:rPr>
              <a:t>, </a:t>
            </a:r>
            <a:r>
              <a:rPr lang="fi-FI" altLang="fi-FI" sz="4000" dirty="0" err="1" smtClean="0">
                <a:solidFill>
                  <a:schemeClr val="bg1"/>
                </a:solidFill>
              </a:rPr>
              <a:t>dans</a:t>
            </a:r>
            <a:r>
              <a:rPr lang="fi-FI" altLang="fi-FI" sz="4000" dirty="0" smtClean="0">
                <a:solidFill>
                  <a:schemeClr val="bg1"/>
                </a:solidFill>
              </a:rPr>
              <a:t>, </a:t>
            </a:r>
            <a:r>
              <a:rPr lang="fi-FI" altLang="fi-FI" sz="4000" dirty="0" err="1" smtClean="0">
                <a:solidFill>
                  <a:schemeClr val="bg1"/>
                </a:solidFill>
              </a:rPr>
              <a:t>forskning</a:t>
            </a:r>
            <a:endParaRPr lang="fi-FI" altLang="fi-FI" sz="4000" dirty="0" smtClean="0">
              <a:solidFill>
                <a:schemeClr val="bg1"/>
              </a:solidFill>
            </a:endParaRPr>
          </a:p>
        </p:txBody>
      </p:sp>
    </p:spTree>
    <p:extLst>
      <p:ext uri="{BB962C8B-B14F-4D97-AF65-F5344CB8AC3E}">
        <p14:creationId xmlns:p14="http://schemas.microsoft.com/office/powerpoint/2010/main" val="429093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Effect transition="in" filter="diamond(in)">
                                      <p:cBhvr>
                                        <p:cTn id="7" dur="2000"/>
                                        <p:tgtEl>
                                          <p:spTgt spid="28877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88771">
                                            <p:txEl>
                                              <p:pRg st="2" end="2"/>
                                            </p:txEl>
                                          </p:spTgt>
                                        </p:tgtEl>
                                        <p:attrNameLst>
                                          <p:attrName>style.visibility</p:attrName>
                                        </p:attrNameLst>
                                      </p:cBhvr>
                                      <p:to>
                                        <p:strVal val="visible"/>
                                      </p:to>
                                    </p:set>
                                    <p:animEffect transition="in" filter="diamond(in)">
                                      <p:cBhvr>
                                        <p:cTn id="10" dur="2000"/>
                                        <p:tgtEl>
                                          <p:spTgt spid="288771">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288771">
                                            <p:txEl>
                                              <p:pRg st="3" end="3"/>
                                            </p:txEl>
                                          </p:spTgt>
                                        </p:tgtEl>
                                        <p:attrNameLst>
                                          <p:attrName>style.visibility</p:attrName>
                                        </p:attrNameLst>
                                      </p:cBhvr>
                                      <p:to>
                                        <p:strVal val="visible"/>
                                      </p:to>
                                    </p:set>
                                    <p:animEffect transition="in" filter="diamond(in)">
                                      <p:cBhvr>
                                        <p:cTn id="13" dur="2000"/>
                                        <p:tgtEl>
                                          <p:spTgt spid="288771">
                                            <p:txEl>
                                              <p:pRg st="3" end="3"/>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288771">
                                            <p:txEl>
                                              <p:pRg st="5" end="5"/>
                                            </p:txEl>
                                          </p:spTgt>
                                        </p:tgtEl>
                                        <p:attrNameLst>
                                          <p:attrName>style.visibility</p:attrName>
                                        </p:attrNameLst>
                                      </p:cBhvr>
                                      <p:to>
                                        <p:strVal val="visible"/>
                                      </p:to>
                                    </p:set>
                                    <p:animEffect transition="in" filter="diamond(in)">
                                      <p:cBhvr>
                                        <p:cTn id="16" dur="2000"/>
                                        <p:tgtEl>
                                          <p:spTgt spid="2887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0" y="-836969"/>
            <a:ext cx="12192000" cy="9144003"/>
          </a:xfrm>
          <a:prstGeom prst="rect">
            <a:avLst/>
          </a:prstGeo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18</a:t>
            </a:fld>
            <a:endParaRPr lang="fi-FI"/>
          </a:p>
        </p:txBody>
      </p:sp>
      <p:sp>
        <p:nvSpPr>
          <p:cNvPr id="7" name="Tekstiruutu 6"/>
          <p:cNvSpPr txBox="1"/>
          <p:nvPr/>
        </p:nvSpPr>
        <p:spPr>
          <a:xfrm>
            <a:off x="623392" y="0"/>
            <a:ext cx="9866312" cy="923330"/>
          </a:xfrm>
          <a:prstGeom prst="rect">
            <a:avLst/>
          </a:prstGeom>
          <a:noFill/>
        </p:spPr>
        <p:txBody>
          <a:bodyPr wrap="square" rtlCol="0">
            <a:spAutoFit/>
          </a:bodyPr>
          <a:lstStyle/>
          <a:p>
            <a:r>
              <a:rPr lang="fi-FI" sz="5400" dirty="0" err="1" smtClean="0">
                <a:solidFill>
                  <a:schemeClr val="bg1"/>
                </a:solidFill>
              </a:rPr>
              <a:t>Kultur</a:t>
            </a:r>
            <a:r>
              <a:rPr lang="fi-FI" sz="5400" dirty="0" smtClean="0">
                <a:solidFill>
                  <a:schemeClr val="bg1"/>
                </a:solidFill>
              </a:rPr>
              <a:t> – </a:t>
            </a:r>
            <a:r>
              <a:rPr lang="fi-FI" sz="5400" dirty="0" err="1" smtClean="0">
                <a:solidFill>
                  <a:schemeClr val="bg1"/>
                </a:solidFill>
              </a:rPr>
              <a:t>gemenskap</a:t>
            </a:r>
            <a:r>
              <a:rPr lang="fi-FI" sz="5400" dirty="0" smtClean="0">
                <a:solidFill>
                  <a:schemeClr val="bg1"/>
                </a:solidFill>
              </a:rPr>
              <a:t>, </a:t>
            </a:r>
            <a:r>
              <a:rPr lang="fi-FI" sz="5400" dirty="0" err="1" smtClean="0">
                <a:solidFill>
                  <a:schemeClr val="bg1"/>
                </a:solidFill>
              </a:rPr>
              <a:t>samhörighet</a:t>
            </a:r>
            <a:endParaRPr lang="fi-FI" sz="5400" dirty="0">
              <a:solidFill>
                <a:schemeClr val="bg1"/>
              </a:solidFill>
            </a:endParaRPr>
          </a:p>
        </p:txBody>
      </p:sp>
    </p:spTree>
    <p:extLst>
      <p:ext uri="{BB962C8B-B14F-4D97-AF65-F5344CB8AC3E}">
        <p14:creationId xmlns:p14="http://schemas.microsoft.com/office/powerpoint/2010/main" val="175747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14187"/>
        </a:solidFill>
        <a:effectLst/>
      </p:bgPr>
    </p:bg>
    <p:spTree>
      <p:nvGrpSpPr>
        <p:cNvPr id="1" name=""/>
        <p:cNvGrpSpPr/>
        <p:nvPr/>
      </p:nvGrpSpPr>
      <p:grpSpPr>
        <a:xfrm>
          <a:off x="0" y="0"/>
          <a:ext cx="0" cy="0"/>
          <a:chOff x="0" y="0"/>
          <a:chExt cx="0" cy="0"/>
        </a:xfrm>
      </p:grpSpPr>
      <p:sp>
        <p:nvSpPr>
          <p:cNvPr id="281602" name="Otsikko 1"/>
          <p:cNvSpPr>
            <a:spLocks noGrp="1"/>
          </p:cNvSpPr>
          <p:nvPr>
            <p:ph type="title"/>
          </p:nvPr>
        </p:nvSpPr>
        <p:spPr/>
        <p:txBody>
          <a:bodyPr/>
          <a:lstStyle/>
          <a:p>
            <a:endParaRPr lang="fi-FI" altLang="fi-FI" smtClean="0"/>
          </a:p>
        </p:txBody>
      </p:sp>
      <p:pic>
        <p:nvPicPr>
          <p:cNvPr id="281603" name="Sisällön paikkamerkki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03156" y="-14358"/>
            <a:ext cx="10537441" cy="7007635"/>
          </a:xfrm>
        </p:spPr>
      </p:pic>
      <p:sp>
        <p:nvSpPr>
          <p:cNvPr id="281604" name="Tekstiruutu 4"/>
          <p:cNvSpPr txBox="1">
            <a:spLocks noChangeArrowheads="1"/>
          </p:cNvSpPr>
          <p:nvPr/>
        </p:nvSpPr>
        <p:spPr bwMode="auto">
          <a:xfrm>
            <a:off x="34002" y="6021288"/>
            <a:ext cx="11928648" cy="58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35" tIns="45665" rIns="91335" bIns="45665">
            <a:spAutoFit/>
          </a:bodyPr>
          <a:lstStyle>
            <a:lvl1pPr eaLnBrk="0" hangingPunct="0">
              <a:spcBef>
                <a:spcPct val="20000"/>
              </a:spcBef>
              <a:buClr>
                <a:srgbClr val="FC670D"/>
              </a:buClr>
              <a:buSzPct val="80000"/>
              <a:defRPr sz="24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rgbClr val="FC670D"/>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rgbClr val="FC670D"/>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lr>
                <a:srgbClr val="FC670D"/>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rgbClr val="FC670D"/>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defTabSz="458788" eaLnBrk="0" fontAlgn="base" hangingPunct="0">
              <a:spcBef>
                <a:spcPct val="20000"/>
              </a:spcBef>
              <a:spcAft>
                <a:spcPct val="0"/>
              </a:spcAft>
              <a:buClr>
                <a:srgbClr val="FC670D"/>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defTabSz="458788" eaLnBrk="0" fontAlgn="base" hangingPunct="0">
              <a:spcBef>
                <a:spcPct val="20000"/>
              </a:spcBef>
              <a:spcAft>
                <a:spcPct val="0"/>
              </a:spcAft>
              <a:buClr>
                <a:srgbClr val="FC670D"/>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defTabSz="458788" eaLnBrk="0" fontAlgn="base" hangingPunct="0">
              <a:spcBef>
                <a:spcPct val="20000"/>
              </a:spcBef>
              <a:spcAft>
                <a:spcPct val="0"/>
              </a:spcAft>
              <a:buClr>
                <a:srgbClr val="FC670D"/>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defTabSz="458788" eaLnBrk="0" fontAlgn="base" hangingPunct="0">
              <a:spcBef>
                <a:spcPct val="20000"/>
              </a:spcBef>
              <a:spcAft>
                <a:spcPct val="0"/>
              </a:spcAft>
              <a:buClr>
                <a:srgbClr val="FC670D"/>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pPr>
            <a:r>
              <a:rPr lang="fi-FI" altLang="fi-FI" sz="3200" dirty="0" err="1" smtClean="0">
                <a:solidFill>
                  <a:schemeClr val="bg1"/>
                </a:solidFill>
              </a:rPr>
              <a:t>Att</a:t>
            </a:r>
            <a:r>
              <a:rPr lang="fi-FI" altLang="fi-FI" sz="3200" dirty="0" smtClean="0">
                <a:solidFill>
                  <a:schemeClr val="bg1"/>
                </a:solidFill>
              </a:rPr>
              <a:t> </a:t>
            </a:r>
            <a:r>
              <a:rPr lang="fi-FI" altLang="fi-FI" sz="3200" dirty="0" err="1" smtClean="0">
                <a:solidFill>
                  <a:schemeClr val="bg1"/>
                </a:solidFill>
              </a:rPr>
              <a:t>lyckas</a:t>
            </a:r>
            <a:r>
              <a:rPr lang="fi-FI" altLang="fi-FI" sz="3200" dirty="0" smtClean="0">
                <a:solidFill>
                  <a:schemeClr val="bg1"/>
                </a:solidFill>
              </a:rPr>
              <a:t> i sin </a:t>
            </a:r>
            <a:r>
              <a:rPr lang="fi-FI" altLang="fi-FI" sz="3200" dirty="0" err="1" smtClean="0">
                <a:solidFill>
                  <a:schemeClr val="bg1"/>
                </a:solidFill>
              </a:rPr>
              <a:t>stadsdel</a:t>
            </a:r>
            <a:r>
              <a:rPr lang="fi-FI" altLang="fi-FI" sz="3200" dirty="0" smtClean="0">
                <a:solidFill>
                  <a:schemeClr val="bg1"/>
                </a:solidFill>
              </a:rPr>
              <a:t>                                		</a:t>
            </a:r>
            <a:r>
              <a:rPr lang="fi-FI" altLang="fi-FI" sz="3200" dirty="0" err="1" smtClean="0">
                <a:solidFill>
                  <a:schemeClr val="bg1"/>
                </a:solidFill>
              </a:rPr>
              <a:t>och</a:t>
            </a:r>
            <a:r>
              <a:rPr lang="fi-FI" altLang="fi-FI" sz="3200" dirty="0" smtClean="0">
                <a:solidFill>
                  <a:schemeClr val="bg1"/>
                </a:solidFill>
              </a:rPr>
              <a:t> </a:t>
            </a:r>
            <a:r>
              <a:rPr lang="fi-FI" altLang="fi-FI" sz="3200" dirty="0" err="1" smtClean="0">
                <a:solidFill>
                  <a:schemeClr val="bg1"/>
                </a:solidFill>
              </a:rPr>
              <a:t>bli</a:t>
            </a:r>
            <a:r>
              <a:rPr lang="fi-FI" altLang="fi-FI" sz="3200" dirty="0" smtClean="0">
                <a:solidFill>
                  <a:schemeClr val="bg1"/>
                </a:solidFill>
              </a:rPr>
              <a:t> </a:t>
            </a:r>
            <a:r>
              <a:rPr lang="fi-FI" altLang="fi-FI" sz="3200" dirty="0" err="1" smtClean="0">
                <a:solidFill>
                  <a:schemeClr val="bg1"/>
                </a:solidFill>
              </a:rPr>
              <a:t>synlig</a:t>
            </a:r>
            <a:endParaRPr lang="fi-FI" altLang="fi-FI" sz="3200" dirty="0" smtClean="0">
              <a:solidFill>
                <a:schemeClr val="bg1"/>
              </a:solidFill>
            </a:endParaRPr>
          </a:p>
        </p:txBody>
      </p:sp>
    </p:spTree>
    <p:extLst>
      <p:ext uri="{BB962C8B-B14F-4D97-AF65-F5344CB8AC3E}">
        <p14:creationId xmlns:p14="http://schemas.microsoft.com/office/powerpoint/2010/main" val="2735003612"/>
      </p:ext>
    </p:extLst>
  </p:cSld>
  <p:clrMapOvr>
    <a:masterClrMapping/>
  </p:clrMapOvr>
  <p:transition spd="slow" advTm="1052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 calcmode="lin" valueType="num">
                                      <p:cBhvr additive="base">
                                        <p:cTn id="7" dur="500" fill="hold"/>
                                        <p:tgtEl>
                                          <p:spTgt spid="281604"/>
                                        </p:tgtEl>
                                        <p:attrNameLst>
                                          <p:attrName>ppt_x</p:attrName>
                                        </p:attrNameLst>
                                      </p:cBhvr>
                                      <p:tavLst>
                                        <p:tav tm="0">
                                          <p:val>
                                            <p:strVal val="#ppt_x"/>
                                          </p:val>
                                        </p:tav>
                                        <p:tav tm="100000">
                                          <p:val>
                                            <p:strVal val="#ppt_x"/>
                                          </p:val>
                                        </p:tav>
                                      </p:tavLst>
                                    </p:anim>
                                    <p:anim calcmode="lin" valueType="num">
                                      <p:cBhvr additive="base">
                                        <p:cTn id="8" dur="500" fill="hold"/>
                                        <p:tgtEl>
                                          <p:spTgt spid="2816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5" name="Dian numeron paikkamerkki 4"/>
          <p:cNvSpPr>
            <a:spLocks noGrp="1"/>
          </p:cNvSpPr>
          <p:nvPr>
            <p:ph type="sldNum" sz="quarter" idx="12"/>
          </p:nvPr>
        </p:nvSpPr>
        <p:spPr/>
        <p:txBody>
          <a:bodyPr/>
          <a:lstStyle/>
          <a:p>
            <a:fld id="{A14AEDB2-80DB-4A11-B0B7-355C6029127A}" type="slidenum">
              <a:rPr lang="fi-FI" smtClean="0"/>
              <a:t>2</a:t>
            </a:fld>
            <a:endParaRPr lang="fi-FI"/>
          </a:p>
        </p:txBody>
      </p:sp>
      <p:sp>
        <p:nvSpPr>
          <p:cNvPr id="6" name="Alatunnisteen paikkamerkki 5"/>
          <p:cNvSpPr>
            <a:spLocks noGrp="1"/>
          </p:cNvSpPr>
          <p:nvPr>
            <p:ph type="ftr" sz="quarter" idx="11"/>
          </p:nvPr>
        </p:nvSpPr>
        <p:spPr/>
        <p:txBody>
          <a:bodyPr/>
          <a:lstStyle/>
          <a:p>
            <a:r>
              <a:rPr lang="fi-FI" smtClean="0"/>
              <a:t>Sevón</a:t>
            </a:r>
            <a:endParaRPr lang="fi-FI"/>
          </a:p>
        </p:txBody>
      </p:sp>
      <p:pic>
        <p:nvPicPr>
          <p:cNvPr id="7" name="Sisällön paikkamerkki 6" descr="https://scontent-arn2-1.xx.fbcdn.net/hphotos-prn2/v/t1.0-9/10924812_10205714933614009_3271520978859571610_n.jpg?oh=454ecc64184f0e568325f087194960e9&amp;oe=5747CDD0"/>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36866" y="273679"/>
            <a:ext cx="9073008" cy="6669360"/>
          </a:xfrm>
          <a:prstGeom prst="rect">
            <a:avLst/>
          </a:prstGeom>
          <a:noFill/>
          <a:ln>
            <a:noFill/>
          </a:ln>
        </p:spPr>
      </p:pic>
      <p:sp>
        <p:nvSpPr>
          <p:cNvPr id="8" name="Tekstiruutu 7"/>
          <p:cNvSpPr txBox="1"/>
          <p:nvPr/>
        </p:nvSpPr>
        <p:spPr>
          <a:xfrm>
            <a:off x="1559496" y="6379481"/>
            <a:ext cx="8906925" cy="523220"/>
          </a:xfrm>
          <a:prstGeom prst="rect">
            <a:avLst/>
          </a:prstGeom>
          <a:solidFill>
            <a:schemeClr val="bg1"/>
          </a:solidFill>
        </p:spPr>
        <p:txBody>
          <a:bodyPr wrap="none" rtlCol="0">
            <a:spAutoFit/>
          </a:bodyPr>
          <a:lstStyle/>
          <a:p>
            <a:r>
              <a:rPr lang="fi-FI" sz="2800" dirty="0" smtClean="0"/>
              <a:t>Grankulla </a:t>
            </a:r>
            <a:r>
              <a:rPr lang="fi-FI" sz="2800" dirty="0" err="1" smtClean="0"/>
              <a:t>folkskola</a:t>
            </a:r>
            <a:r>
              <a:rPr lang="fi-FI" sz="2800" dirty="0" smtClean="0"/>
              <a:t>, </a:t>
            </a:r>
            <a:r>
              <a:rPr lang="fi-FI" sz="2800" dirty="0" err="1" smtClean="0"/>
              <a:t>klass</a:t>
            </a:r>
            <a:r>
              <a:rPr lang="fi-FI" sz="2800" dirty="0" smtClean="0"/>
              <a:t> 1, 1956-1957                                       </a:t>
            </a:r>
            <a:endParaRPr lang="fi-FI" sz="2800" dirty="0"/>
          </a:p>
        </p:txBody>
      </p:sp>
      <p:sp>
        <p:nvSpPr>
          <p:cNvPr id="11" name="Rengas 10"/>
          <p:cNvSpPr/>
          <p:nvPr/>
        </p:nvSpPr>
        <p:spPr>
          <a:xfrm>
            <a:off x="3617278" y="3738016"/>
            <a:ext cx="936000" cy="936000"/>
          </a:xfrm>
          <a:prstGeom prst="donu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2" name="Rengas 11"/>
          <p:cNvSpPr/>
          <p:nvPr/>
        </p:nvSpPr>
        <p:spPr>
          <a:xfrm>
            <a:off x="4315944" y="3688914"/>
            <a:ext cx="936000" cy="936000"/>
          </a:xfrm>
          <a:prstGeom prst="donu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5" name="Rengas 14"/>
          <p:cNvSpPr/>
          <p:nvPr/>
        </p:nvSpPr>
        <p:spPr>
          <a:xfrm>
            <a:off x="4085278" y="2905022"/>
            <a:ext cx="936000" cy="936000"/>
          </a:xfrm>
          <a:prstGeom prst="donut">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12473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pic>
        <p:nvPicPr>
          <p:cNvPr id="4098" name="Picture 2" descr="O:\Turku 2011\Tukipalvelu\Tukipalvelutiimi\OK_Kuvia\Kuvia\kulttuuriresepti_KJV545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9416" y="3607"/>
            <a:ext cx="10447597" cy="694541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p:cNvSpPr>
            <a:spLocks noGrp="1"/>
          </p:cNvSpPr>
          <p:nvPr>
            <p:ph type="title"/>
          </p:nvPr>
        </p:nvSpPr>
        <p:spPr>
          <a:xfrm>
            <a:off x="1271464" y="5589240"/>
            <a:ext cx="6074442" cy="862501"/>
          </a:xfrm>
          <a:noFill/>
        </p:spPr>
        <p:txBody>
          <a:bodyPr/>
          <a:lstStyle/>
          <a:p>
            <a:r>
              <a:rPr lang="fi-FI" sz="4400" dirty="0" err="1" smtClean="0">
                <a:solidFill>
                  <a:schemeClr val="bg1"/>
                </a:solidFill>
                <a:latin typeface="Arial" panose="020B0604020202020204" pitchFamily="34" charset="0"/>
                <a:cs typeface="Arial" panose="020B0604020202020204" pitchFamily="34" charset="0"/>
              </a:rPr>
              <a:t>Kultur</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och</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hälsa</a:t>
            </a:r>
            <a:r>
              <a:rPr lang="fi-FI" sz="4400" dirty="0" smtClean="0">
                <a:solidFill>
                  <a:schemeClr val="bg1"/>
                </a:solidFill>
                <a:latin typeface="Arial" panose="020B0604020202020204" pitchFamily="34" charset="0"/>
                <a:cs typeface="Arial" panose="020B0604020202020204" pitchFamily="34" charset="0"/>
              </a:rPr>
              <a:t>  </a:t>
            </a:r>
            <a:br>
              <a:rPr lang="fi-FI" sz="4400" dirty="0" smtClean="0">
                <a:solidFill>
                  <a:schemeClr val="bg1"/>
                </a:solidFill>
                <a:latin typeface="Arial" panose="020B0604020202020204" pitchFamily="34" charset="0"/>
                <a:cs typeface="Arial" panose="020B0604020202020204" pitchFamily="34" charset="0"/>
              </a:rPr>
            </a:br>
            <a:r>
              <a:rPr lang="fi-FI" sz="4400" dirty="0" err="1" smtClean="0">
                <a:solidFill>
                  <a:schemeClr val="bg1"/>
                </a:solidFill>
                <a:latin typeface="Arial" panose="020B0604020202020204" pitchFamily="34" charset="0"/>
                <a:cs typeface="Arial" panose="020B0604020202020204" pitchFamily="34" charset="0"/>
              </a:rPr>
              <a:t>Kulturrecept</a:t>
            </a:r>
            <a:r>
              <a:rPr lang="fi-FI" sz="4400" dirty="0" smtClean="0">
                <a:solidFill>
                  <a:schemeClr val="bg1"/>
                </a:solidFill>
                <a:latin typeface="Arial" panose="020B0604020202020204" pitchFamily="34" charset="0"/>
                <a:cs typeface="Arial" panose="020B0604020202020204" pitchFamily="34" charset="0"/>
              </a:rPr>
              <a:t> </a:t>
            </a:r>
            <a:r>
              <a:rPr lang="fi-FI" sz="4400" dirty="0" err="1">
                <a:solidFill>
                  <a:schemeClr val="bg1"/>
                </a:solidFill>
                <a:latin typeface="Arial" panose="020B0604020202020204" pitchFamily="34" charset="0"/>
                <a:cs typeface="Arial" panose="020B0604020202020204" pitchFamily="34" charset="0"/>
              </a:rPr>
              <a:t>o</a:t>
            </a:r>
            <a:r>
              <a:rPr lang="fi-FI" sz="4400" dirty="0" err="1" smtClean="0">
                <a:solidFill>
                  <a:schemeClr val="bg1"/>
                </a:solidFill>
                <a:latin typeface="Arial" panose="020B0604020202020204" pitchFamily="34" charset="0"/>
                <a:cs typeface="Arial" panose="020B0604020202020204" pitchFamily="34" charset="0"/>
              </a:rPr>
              <a:t>rdineras</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på</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lokala</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hälsostationer</a:t>
            </a:r>
            <a:r>
              <a:rPr lang="fi-FI" sz="4400" dirty="0" smtClean="0">
                <a:solidFill>
                  <a:schemeClr val="bg1"/>
                </a:solidFill>
                <a:latin typeface="Arial" panose="020B0604020202020204" pitchFamily="34" charset="0"/>
                <a:cs typeface="Arial" panose="020B0604020202020204" pitchFamily="34" charset="0"/>
              </a:rPr>
              <a:t/>
            </a:r>
            <a:br>
              <a:rPr lang="fi-FI" sz="4400" dirty="0" smtClean="0">
                <a:solidFill>
                  <a:schemeClr val="bg1"/>
                </a:solidFill>
                <a:latin typeface="Arial" panose="020B0604020202020204" pitchFamily="34" charset="0"/>
                <a:cs typeface="Arial" panose="020B0604020202020204" pitchFamily="34" charset="0"/>
              </a:rPr>
            </a:br>
            <a:r>
              <a:rPr lang="fi-FI" sz="4400" dirty="0">
                <a:solidFill>
                  <a:schemeClr val="bg1"/>
                </a:solidFill>
                <a:latin typeface="Arial" panose="020B0604020202020204" pitchFamily="34" charset="0"/>
                <a:cs typeface="Arial" panose="020B0604020202020204" pitchFamily="34" charset="0"/>
              </a:rPr>
              <a:t/>
            </a:r>
            <a:br>
              <a:rPr lang="fi-FI" sz="4400" dirty="0">
                <a:solidFill>
                  <a:schemeClr val="bg1"/>
                </a:solidFill>
                <a:latin typeface="Arial" panose="020B0604020202020204" pitchFamily="34" charset="0"/>
                <a:cs typeface="Arial" panose="020B0604020202020204" pitchFamily="34" charset="0"/>
              </a:rPr>
            </a:br>
            <a:r>
              <a:rPr lang="fi-FI" sz="4400" dirty="0" err="1" smtClean="0">
                <a:solidFill>
                  <a:schemeClr val="bg1"/>
                </a:solidFill>
                <a:latin typeface="Arial" panose="020B0604020202020204" pitchFamily="34" charset="0"/>
                <a:cs typeface="Arial" panose="020B0604020202020204" pitchFamily="34" charset="0"/>
              </a:rPr>
              <a:t>åt</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den</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klient</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som</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så</a:t>
            </a:r>
            <a:r>
              <a:rPr lang="fi-FI" sz="4400" dirty="0" smtClean="0">
                <a:solidFill>
                  <a:schemeClr val="bg1"/>
                </a:solidFill>
                <a:latin typeface="Arial" panose="020B0604020202020204" pitchFamily="34" charset="0"/>
                <a:cs typeface="Arial" panose="020B0604020202020204" pitchFamily="34" charset="0"/>
              </a:rPr>
              <a:t> </a:t>
            </a:r>
            <a:r>
              <a:rPr lang="fi-FI" sz="4400" dirty="0" err="1" smtClean="0">
                <a:solidFill>
                  <a:schemeClr val="bg1"/>
                </a:solidFill>
                <a:latin typeface="Arial" panose="020B0604020202020204" pitchFamily="34" charset="0"/>
                <a:cs typeface="Arial" panose="020B0604020202020204" pitchFamily="34" charset="0"/>
              </a:rPr>
              <a:t>vill</a:t>
            </a:r>
            <a:r>
              <a:rPr lang="fi-FI" sz="4400" dirty="0" smtClean="0">
                <a:solidFill>
                  <a:schemeClr val="bg1"/>
                </a:solidFill>
                <a:latin typeface="Arial" panose="020B0604020202020204" pitchFamily="34" charset="0"/>
                <a:cs typeface="Arial" panose="020B0604020202020204" pitchFamily="34" charset="0"/>
              </a:rPr>
              <a:t> </a:t>
            </a:r>
            <a:endParaRPr lang="en-GB"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623123"/>
      </p:ext>
    </p:extLst>
  </p:cSld>
  <p:clrMapOvr>
    <a:masterClrMapping/>
  </p:clrMapOvr>
  <mc:AlternateContent xmlns:mc="http://schemas.openxmlformats.org/markup-compatibility/2006" xmlns:p14="http://schemas.microsoft.com/office/powerpoint/2010/main">
    <mc:Choice Requires="p14">
      <p:transition spd="slow" p14:dur="2000" advTm="15456"/>
    </mc:Choice>
    <mc:Fallback xmlns="">
      <p:transition spd="slow" advTm="154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uorakulmio 3"/>
          <p:cNvSpPr/>
          <p:nvPr/>
        </p:nvSpPr>
        <p:spPr>
          <a:xfrm>
            <a:off x="0" y="-171400"/>
            <a:ext cx="12192000" cy="777686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fi-FI" dirty="0">
              <a:solidFill>
                <a:srgbClr val="FFFFFF"/>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092" y="544460"/>
            <a:ext cx="7486286" cy="290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Kuv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092" y="3589349"/>
            <a:ext cx="4490023" cy="2991478"/>
          </a:xfrm>
          <a:prstGeom prst="rect">
            <a:avLst/>
          </a:prstGeom>
        </p:spPr>
      </p:pic>
      <p:pic>
        <p:nvPicPr>
          <p:cNvPr id="39939" name="Picture 4"/>
          <p:cNvPicPr>
            <a:picLocks noChangeAspect="1" noChangeArrowheads="1"/>
          </p:cNvPicPr>
          <p:nvPr/>
        </p:nvPicPr>
        <p:blipFill>
          <a:blip r:embed="rId4"/>
          <a:srcRect/>
          <a:stretch>
            <a:fillRect/>
          </a:stretch>
        </p:blipFill>
        <p:spPr bwMode="auto">
          <a:xfrm>
            <a:off x="540718" y="608354"/>
            <a:ext cx="3898482" cy="5845694"/>
          </a:xfrm>
          <a:prstGeom prst="rect">
            <a:avLst/>
          </a:prstGeom>
          <a:noFill/>
          <a:ln w="9525">
            <a:noFill/>
            <a:miter lim="800000"/>
            <a:headEnd/>
            <a:tailEnd/>
          </a:ln>
          <a:effectLst/>
        </p:spPr>
      </p:pic>
      <p:sp>
        <p:nvSpPr>
          <p:cNvPr id="3" name="Tekstiruutu 2"/>
          <p:cNvSpPr txBox="1"/>
          <p:nvPr/>
        </p:nvSpPr>
        <p:spPr>
          <a:xfrm>
            <a:off x="622776" y="-65009"/>
            <a:ext cx="7632848" cy="707886"/>
          </a:xfrm>
          <a:prstGeom prst="rect">
            <a:avLst/>
          </a:prstGeom>
          <a:noFill/>
        </p:spPr>
        <p:txBody>
          <a:bodyPr wrap="square" rtlCol="0">
            <a:spAutoFit/>
          </a:bodyPr>
          <a:lstStyle/>
          <a:p>
            <a:r>
              <a:rPr lang="fi-FI" sz="4000" dirty="0" err="1" smtClean="0"/>
              <a:t>Ekonomisk</a:t>
            </a:r>
            <a:r>
              <a:rPr lang="fi-FI" sz="4000" dirty="0" smtClean="0"/>
              <a:t> </a:t>
            </a:r>
            <a:r>
              <a:rPr lang="fi-FI" sz="4000" dirty="0" err="1" smtClean="0"/>
              <a:t>välfärd</a:t>
            </a:r>
            <a:r>
              <a:rPr lang="fi-FI" sz="4000" dirty="0" smtClean="0"/>
              <a:t> – KUI Design</a:t>
            </a:r>
            <a:endParaRPr lang="fi-FI" sz="4000" dirty="0"/>
          </a:p>
        </p:txBody>
      </p:sp>
      <p:sp>
        <p:nvSpPr>
          <p:cNvPr id="5" name="Tekstiruutu 4"/>
          <p:cNvSpPr txBox="1"/>
          <p:nvPr/>
        </p:nvSpPr>
        <p:spPr>
          <a:xfrm>
            <a:off x="338306" y="924316"/>
            <a:ext cx="4063933" cy="1200329"/>
          </a:xfrm>
          <a:prstGeom prst="rect">
            <a:avLst/>
          </a:prstGeom>
          <a:noFill/>
        </p:spPr>
        <p:txBody>
          <a:bodyPr wrap="none" rtlCol="0">
            <a:spAutoFit/>
          </a:bodyPr>
          <a:lstStyle/>
          <a:p>
            <a:r>
              <a:rPr lang="fi-FI" sz="3600" dirty="0" err="1" smtClean="0"/>
              <a:t>Fysiskt</a:t>
            </a:r>
            <a:r>
              <a:rPr lang="fi-FI" sz="3600" dirty="0" smtClean="0"/>
              <a:t> </a:t>
            </a:r>
            <a:r>
              <a:rPr lang="fi-FI" sz="3600" dirty="0" err="1" smtClean="0"/>
              <a:t>välmående</a:t>
            </a:r>
            <a:r>
              <a:rPr lang="fi-FI" sz="3600" dirty="0" smtClean="0"/>
              <a:t> </a:t>
            </a:r>
          </a:p>
          <a:p>
            <a:r>
              <a:rPr lang="fi-FI" sz="3600" dirty="0" smtClean="0"/>
              <a:t>- babyn</a:t>
            </a:r>
            <a:endParaRPr lang="fi-FI" sz="3600" dirty="0"/>
          </a:p>
        </p:txBody>
      </p:sp>
      <p:sp>
        <p:nvSpPr>
          <p:cNvPr id="6" name="Tekstiruutu 5"/>
          <p:cNvSpPr txBox="1"/>
          <p:nvPr/>
        </p:nvSpPr>
        <p:spPr>
          <a:xfrm>
            <a:off x="5015880" y="2860631"/>
            <a:ext cx="6612708" cy="646331"/>
          </a:xfrm>
          <a:prstGeom prst="rect">
            <a:avLst/>
          </a:prstGeom>
          <a:noFill/>
        </p:spPr>
        <p:txBody>
          <a:bodyPr wrap="none" rtlCol="0">
            <a:spAutoFit/>
          </a:bodyPr>
          <a:lstStyle/>
          <a:p>
            <a:r>
              <a:rPr lang="fi-FI" sz="3600" dirty="0" err="1" smtClean="0">
                <a:solidFill>
                  <a:schemeClr val="bg1"/>
                </a:solidFill>
              </a:rPr>
              <a:t>Socialt</a:t>
            </a:r>
            <a:r>
              <a:rPr lang="fi-FI" sz="3600" dirty="0" smtClean="0">
                <a:solidFill>
                  <a:schemeClr val="bg1"/>
                </a:solidFill>
              </a:rPr>
              <a:t> </a:t>
            </a:r>
            <a:r>
              <a:rPr lang="fi-FI" sz="3600" dirty="0" err="1" smtClean="0">
                <a:solidFill>
                  <a:schemeClr val="bg1"/>
                </a:solidFill>
              </a:rPr>
              <a:t>välmående</a:t>
            </a:r>
            <a:r>
              <a:rPr lang="fi-FI" sz="3600" dirty="0" smtClean="0">
                <a:solidFill>
                  <a:schemeClr val="bg1"/>
                </a:solidFill>
              </a:rPr>
              <a:t> - </a:t>
            </a:r>
            <a:r>
              <a:rPr lang="fi-FI" sz="3600" dirty="0" err="1" smtClean="0">
                <a:solidFill>
                  <a:schemeClr val="bg1"/>
                </a:solidFill>
              </a:rPr>
              <a:t>föräldrarna</a:t>
            </a:r>
            <a:endParaRPr lang="fi-FI" sz="3600" dirty="0">
              <a:solidFill>
                <a:schemeClr val="bg1"/>
              </a:solidFill>
            </a:endParaRPr>
          </a:p>
        </p:txBody>
      </p:sp>
      <p:sp>
        <p:nvSpPr>
          <p:cNvPr id="7" name="Tekstiruutu 6"/>
          <p:cNvSpPr txBox="1"/>
          <p:nvPr/>
        </p:nvSpPr>
        <p:spPr>
          <a:xfrm>
            <a:off x="642422" y="6066463"/>
            <a:ext cx="10986166" cy="646331"/>
          </a:xfrm>
          <a:prstGeom prst="rect">
            <a:avLst/>
          </a:prstGeom>
          <a:noFill/>
        </p:spPr>
        <p:txBody>
          <a:bodyPr wrap="square" rtlCol="0">
            <a:spAutoFit/>
          </a:bodyPr>
          <a:lstStyle/>
          <a:p>
            <a:r>
              <a:rPr lang="fi-FI" sz="3600" dirty="0" smtClean="0"/>
              <a:t>Alla </a:t>
            </a:r>
            <a:r>
              <a:rPr lang="fi-FI" sz="3600" dirty="0" err="1" smtClean="0"/>
              <a:t>nyfödda</a:t>
            </a:r>
            <a:r>
              <a:rPr lang="fi-FI" sz="3600" dirty="0" smtClean="0"/>
              <a:t> i Åbo 2011 </a:t>
            </a:r>
            <a:r>
              <a:rPr lang="fi-FI" sz="3600" dirty="0" err="1" smtClean="0"/>
              <a:t>fick</a:t>
            </a:r>
            <a:r>
              <a:rPr lang="fi-FI" sz="3600" dirty="0" smtClean="0"/>
              <a:t> en </a:t>
            </a:r>
            <a:r>
              <a:rPr lang="fi-FI" sz="3600" dirty="0" err="1" smtClean="0"/>
              <a:t>designad</a:t>
            </a:r>
            <a:r>
              <a:rPr lang="fi-FI" sz="3600" dirty="0" smtClean="0"/>
              <a:t> </a:t>
            </a:r>
            <a:r>
              <a:rPr lang="fi-FI" sz="3600" dirty="0" err="1" smtClean="0"/>
              <a:t>outfit</a:t>
            </a:r>
            <a:r>
              <a:rPr lang="fi-FI" sz="3600" dirty="0" smtClean="0"/>
              <a:t> i </a:t>
            </a:r>
            <a:r>
              <a:rPr lang="fi-FI" sz="3600" dirty="0" err="1" smtClean="0"/>
              <a:t>gåva</a:t>
            </a:r>
            <a:r>
              <a:rPr lang="fi-FI" sz="3600" dirty="0" smtClean="0"/>
              <a:t> </a:t>
            </a:r>
            <a:endParaRPr lang="fi-FI" sz="3600" dirty="0"/>
          </a:p>
        </p:txBody>
      </p:sp>
    </p:spTree>
    <p:extLst>
      <p:ext uri="{BB962C8B-B14F-4D97-AF65-F5344CB8AC3E}">
        <p14:creationId xmlns:p14="http://schemas.microsoft.com/office/powerpoint/2010/main" val="743371623"/>
      </p:ext>
    </p:extLst>
  </p:cSld>
  <p:clrMapOvr>
    <a:masterClrMapping/>
  </p:clrMapOvr>
  <mc:AlternateContent xmlns:mc="http://schemas.openxmlformats.org/markup-compatibility/2006" xmlns:p14="http://schemas.microsoft.com/office/powerpoint/2010/main">
    <mc:Choice Requires="p14">
      <p:transition spd="slow" p14:dur="2000" advTm="54148"/>
    </mc:Choice>
    <mc:Fallback xmlns="">
      <p:transition spd="slow" advTm="541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p:cNvPicPr>
            <a:picLocks noGrp="1" noChangeAspect="1"/>
          </p:cNvPicPr>
          <p:nvPr>
            <p:ph idx="1"/>
          </p:nvPr>
        </p:nvPicPr>
        <p:blipFill>
          <a:blip r:embed="rId2"/>
          <a:stretch>
            <a:fillRect/>
          </a:stretch>
        </p:blipFill>
        <p:spPr>
          <a:xfrm>
            <a:off x="-547864" y="-243408"/>
            <a:ext cx="12739864" cy="8500038"/>
          </a:xfrm>
          <a:prstGeom prst="rect">
            <a:avLst/>
          </a:prstGeom>
          <a:effectLst/>
        </p:spPr>
      </p:pic>
      <p:sp>
        <p:nvSpPr>
          <p:cNvPr id="2" name="Otsikko 1"/>
          <p:cNvSpPr>
            <a:spLocks noGrp="1"/>
          </p:cNvSpPr>
          <p:nvPr>
            <p:ph type="title"/>
          </p:nvPr>
        </p:nvSpPr>
        <p:spPr>
          <a:xfrm>
            <a:off x="551384" y="3266"/>
            <a:ext cx="11089232" cy="930261"/>
          </a:xfrm>
        </p:spPr>
        <p:txBody>
          <a:bodyPr>
            <a:noAutofit/>
          </a:bodyPr>
          <a:lstStyle/>
          <a:p>
            <a:r>
              <a:rPr lang="fi-FI" sz="4000" b="1" dirty="0" smtClean="0"/>
              <a:t>Thomas </a:t>
            </a:r>
            <a:r>
              <a:rPr lang="fi-FI" sz="4000" b="1" dirty="0" err="1" smtClean="0"/>
              <a:t>Reinfeld</a:t>
            </a:r>
            <a:r>
              <a:rPr lang="fi-FI" sz="4000" b="1" dirty="0" smtClean="0"/>
              <a:t>: 13 </a:t>
            </a:r>
            <a:r>
              <a:rPr lang="fi-FI" sz="4000" b="1" dirty="0" err="1"/>
              <a:t>missuppfattningar</a:t>
            </a:r>
            <a:r>
              <a:rPr lang="fi-FI" sz="4000" b="1" dirty="0"/>
              <a:t> </a:t>
            </a:r>
            <a:r>
              <a:rPr lang="fi-FI" sz="4000" b="1" dirty="0" err="1"/>
              <a:t>om</a:t>
            </a:r>
            <a:r>
              <a:rPr lang="fi-FI" sz="4000" b="1" dirty="0"/>
              <a:t> </a:t>
            </a:r>
            <a:r>
              <a:rPr lang="fi-FI" sz="4000" b="1" dirty="0" err="1" smtClean="0"/>
              <a:t>bildning</a:t>
            </a:r>
            <a:r>
              <a:rPr lang="fi-FI" sz="4000" b="1" dirty="0" smtClean="0"/>
              <a:t>*</a:t>
            </a:r>
            <a:endParaRPr lang="fi-FI" sz="4000" dirty="0"/>
          </a:p>
        </p:txBody>
      </p:sp>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22</a:t>
            </a:fld>
            <a:endParaRPr lang="fi-FI"/>
          </a:p>
        </p:txBody>
      </p:sp>
      <p:sp>
        <p:nvSpPr>
          <p:cNvPr id="7" name="Tekstiruutu 6"/>
          <p:cNvSpPr txBox="1"/>
          <p:nvPr/>
        </p:nvSpPr>
        <p:spPr>
          <a:xfrm>
            <a:off x="335360" y="6858000"/>
            <a:ext cx="11547713" cy="369332"/>
          </a:xfrm>
          <a:prstGeom prst="rect">
            <a:avLst/>
          </a:prstGeom>
          <a:noFill/>
        </p:spPr>
        <p:txBody>
          <a:bodyPr wrap="none" rtlCol="0">
            <a:spAutoFit/>
          </a:bodyPr>
          <a:lstStyle/>
          <a:p>
            <a:r>
              <a:rPr lang="fi-FI" dirty="0" smtClean="0"/>
              <a:t>* </a:t>
            </a:r>
            <a:r>
              <a:rPr lang="fi-FI" dirty="0" err="1" smtClean="0"/>
              <a:t>Svenska</a:t>
            </a:r>
            <a:r>
              <a:rPr lang="fi-FI" dirty="0" smtClean="0"/>
              <a:t> Dagbladet 9.1.2016. </a:t>
            </a:r>
            <a:r>
              <a:rPr lang="sv-SE" i="1" dirty="0"/>
              <a:t>Thomas Steinfeld är författare och medarbetare på </a:t>
            </a:r>
            <a:r>
              <a:rPr lang="sv-SE" i="1" dirty="0" err="1"/>
              <a:t>Süddeutsche</a:t>
            </a:r>
            <a:r>
              <a:rPr lang="sv-SE" i="1" dirty="0"/>
              <a:t> Zeitungs </a:t>
            </a:r>
            <a:r>
              <a:rPr lang="sv-SE" i="1" dirty="0" smtClean="0"/>
              <a:t>kulturredaktion.</a:t>
            </a:r>
            <a:endParaRPr lang="fi-FI" i="1" dirty="0"/>
          </a:p>
        </p:txBody>
      </p:sp>
    </p:spTree>
    <p:extLst>
      <p:ext uri="{BB962C8B-B14F-4D97-AF65-F5344CB8AC3E}">
        <p14:creationId xmlns:p14="http://schemas.microsoft.com/office/powerpoint/2010/main" val="10318721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23</a:t>
            </a:fld>
            <a:endParaRPr lang="fi-FI"/>
          </a:p>
        </p:txBody>
      </p:sp>
      <p:sp>
        <p:nvSpPr>
          <p:cNvPr id="7" name="AutoShape 4"/>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dirty="0"/>
          </a:p>
        </p:txBody>
      </p:sp>
      <p:pic>
        <p:nvPicPr>
          <p:cNvPr id="10" name="Sisällön paikkamerkki 9"/>
          <p:cNvPicPr>
            <a:picLocks noGrp="1" noChangeAspect="1"/>
          </p:cNvPicPr>
          <p:nvPr>
            <p:ph idx="1"/>
          </p:nvPr>
        </p:nvPicPr>
        <p:blipFill>
          <a:blip r:embed="rId2"/>
          <a:stretch>
            <a:fillRect/>
          </a:stretch>
        </p:blipFill>
        <p:spPr>
          <a:xfrm>
            <a:off x="853921" y="-133395"/>
            <a:ext cx="5474021" cy="3652267"/>
          </a:xfrm>
          <a:prstGeom prst="rect">
            <a:avLst/>
          </a:prstGeom>
        </p:spPr>
      </p:pic>
      <p:pic>
        <p:nvPicPr>
          <p:cNvPr id="11" name="Kuva 10"/>
          <p:cNvPicPr>
            <a:picLocks noChangeAspect="1"/>
          </p:cNvPicPr>
          <p:nvPr/>
        </p:nvPicPr>
        <p:blipFill>
          <a:blip r:embed="rId3"/>
          <a:stretch>
            <a:fillRect/>
          </a:stretch>
        </p:blipFill>
        <p:spPr>
          <a:xfrm>
            <a:off x="5607860" y="-277411"/>
            <a:ext cx="5689872" cy="3796283"/>
          </a:xfrm>
          <a:prstGeom prst="rect">
            <a:avLst/>
          </a:prstGeom>
        </p:spPr>
      </p:pic>
      <p:pic>
        <p:nvPicPr>
          <p:cNvPr id="12" name="Kuva 11"/>
          <p:cNvPicPr>
            <a:picLocks noChangeAspect="1"/>
          </p:cNvPicPr>
          <p:nvPr/>
        </p:nvPicPr>
        <p:blipFill>
          <a:blip r:embed="rId4"/>
          <a:stretch>
            <a:fillRect/>
          </a:stretch>
        </p:blipFill>
        <p:spPr>
          <a:xfrm>
            <a:off x="401684" y="3284984"/>
            <a:ext cx="5953125" cy="3971925"/>
          </a:xfrm>
          <a:prstGeom prst="rect">
            <a:avLst/>
          </a:prstGeom>
        </p:spPr>
      </p:pic>
      <p:pic>
        <p:nvPicPr>
          <p:cNvPr id="13" name="Kuva 12"/>
          <p:cNvPicPr>
            <a:picLocks noChangeAspect="1"/>
          </p:cNvPicPr>
          <p:nvPr/>
        </p:nvPicPr>
        <p:blipFill>
          <a:blip r:embed="rId5"/>
          <a:stretch>
            <a:fillRect/>
          </a:stretch>
        </p:blipFill>
        <p:spPr>
          <a:xfrm>
            <a:off x="5634037" y="3314130"/>
            <a:ext cx="5953125" cy="3971925"/>
          </a:xfrm>
          <a:prstGeom prst="rect">
            <a:avLst/>
          </a:prstGeom>
        </p:spPr>
      </p:pic>
    </p:spTree>
    <p:extLst>
      <p:ext uri="{BB962C8B-B14F-4D97-AF65-F5344CB8AC3E}">
        <p14:creationId xmlns:p14="http://schemas.microsoft.com/office/powerpoint/2010/main" val="478833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p:cNvPicPr>
            <a:picLocks noChangeAspect="1"/>
          </p:cNvPicPr>
          <p:nvPr/>
        </p:nvPicPr>
        <p:blipFill>
          <a:blip r:embed="rId2"/>
          <a:stretch>
            <a:fillRect/>
          </a:stretch>
        </p:blipFill>
        <p:spPr>
          <a:xfrm>
            <a:off x="0" y="0"/>
            <a:ext cx="5953125" cy="3971925"/>
          </a:xfrm>
          <a:prstGeom prst="rect">
            <a:avLst/>
          </a:prstGeom>
        </p:spPr>
      </p:pic>
      <p:sp>
        <p:nvSpPr>
          <p:cNvPr id="2" name="Otsikko 1"/>
          <p:cNvSpPr>
            <a:spLocks noGrp="1"/>
          </p:cNvSpPr>
          <p:nvPr>
            <p:ph type="title"/>
          </p:nvPr>
        </p:nvSpPr>
        <p:spPr/>
        <p:txBody>
          <a:bodyPr/>
          <a:lstStyle/>
          <a:p>
            <a:endParaRPr lang="fi-FI" dirty="0"/>
          </a:p>
        </p:txBody>
      </p:sp>
      <p:pic>
        <p:nvPicPr>
          <p:cNvPr id="6" name="Sisällön paikkamerkki 5"/>
          <p:cNvPicPr>
            <a:picLocks noGrp="1" noChangeAspect="1"/>
          </p:cNvPicPr>
          <p:nvPr>
            <p:ph idx="1"/>
          </p:nvPr>
        </p:nvPicPr>
        <p:blipFill>
          <a:blip r:embed="rId3"/>
          <a:stretch>
            <a:fillRect/>
          </a:stretch>
        </p:blipFill>
        <p:spPr>
          <a:xfrm>
            <a:off x="436671" y="-295276"/>
            <a:ext cx="5827554" cy="3888144"/>
          </a:xfrm>
          <a:prstGeom prst="rect">
            <a:avLst/>
          </a:prstGeo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24</a:t>
            </a:fld>
            <a:endParaRPr lang="fi-FI"/>
          </a:p>
        </p:txBody>
      </p:sp>
      <p:pic>
        <p:nvPicPr>
          <p:cNvPr id="8" name="Kuva 7"/>
          <p:cNvPicPr>
            <a:picLocks noChangeAspect="1"/>
          </p:cNvPicPr>
          <p:nvPr/>
        </p:nvPicPr>
        <p:blipFill>
          <a:blip r:embed="rId2"/>
          <a:stretch>
            <a:fillRect/>
          </a:stretch>
        </p:blipFill>
        <p:spPr>
          <a:xfrm>
            <a:off x="5953125" y="-147638"/>
            <a:ext cx="5802204" cy="3871231"/>
          </a:xfrm>
          <a:prstGeom prst="rect">
            <a:avLst/>
          </a:prstGeom>
        </p:spPr>
      </p:pic>
      <p:pic>
        <p:nvPicPr>
          <p:cNvPr id="9" name="Kuva 8"/>
          <p:cNvPicPr>
            <a:picLocks noChangeAspect="1"/>
          </p:cNvPicPr>
          <p:nvPr/>
        </p:nvPicPr>
        <p:blipFill>
          <a:blip r:embed="rId4"/>
          <a:stretch>
            <a:fillRect/>
          </a:stretch>
        </p:blipFill>
        <p:spPr>
          <a:xfrm>
            <a:off x="414405" y="3429000"/>
            <a:ext cx="5317408" cy="3547775"/>
          </a:xfrm>
          <a:prstGeom prst="rect">
            <a:avLst/>
          </a:prstGeom>
        </p:spPr>
      </p:pic>
      <p:pic>
        <p:nvPicPr>
          <p:cNvPr id="10" name="Kuva 9"/>
          <p:cNvPicPr>
            <a:picLocks noChangeAspect="1"/>
          </p:cNvPicPr>
          <p:nvPr/>
        </p:nvPicPr>
        <p:blipFill>
          <a:blip r:embed="rId5"/>
          <a:stretch>
            <a:fillRect/>
          </a:stretch>
        </p:blipFill>
        <p:spPr>
          <a:xfrm>
            <a:off x="5793581" y="3217746"/>
            <a:ext cx="5634037" cy="3759029"/>
          </a:xfrm>
          <a:prstGeom prst="rect">
            <a:avLst/>
          </a:prstGeom>
        </p:spPr>
      </p:pic>
    </p:spTree>
    <p:extLst>
      <p:ext uri="{BB962C8B-B14F-4D97-AF65-F5344CB8AC3E}">
        <p14:creationId xmlns:p14="http://schemas.microsoft.com/office/powerpoint/2010/main" val="680620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6" name="Sisällön paikkamerkki 5"/>
          <p:cNvPicPr>
            <a:picLocks noGrp="1" noChangeAspect="1"/>
          </p:cNvPicPr>
          <p:nvPr>
            <p:ph idx="1"/>
          </p:nvPr>
        </p:nvPicPr>
        <p:blipFill>
          <a:blip r:embed="rId2"/>
          <a:stretch>
            <a:fillRect/>
          </a:stretch>
        </p:blipFill>
        <p:spPr>
          <a:xfrm>
            <a:off x="377334" y="-167081"/>
            <a:ext cx="5568850" cy="3715537"/>
          </a:xfrm>
          <a:prstGeom prst="rect">
            <a:avLst/>
          </a:prstGeo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25</a:t>
            </a:fld>
            <a:endParaRPr lang="fi-FI"/>
          </a:p>
        </p:txBody>
      </p:sp>
      <p:pic>
        <p:nvPicPr>
          <p:cNvPr id="7" name="Kuva 6"/>
          <p:cNvPicPr>
            <a:picLocks noChangeAspect="1"/>
          </p:cNvPicPr>
          <p:nvPr/>
        </p:nvPicPr>
        <p:blipFill>
          <a:blip r:embed="rId3"/>
          <a:stretch>
            <a:fillRect/>
          </a:stretch>
        </p:blipFill>
        <p:spPr>
          <a:xfrm>
            <a:off x="5931542" y="-111272"/>
            <a:ext cx="5401556" cy="3603918"/>
          </a:xfrm>
          <a:prstGeom prst="rect">
            <a:avLst/>
          </a:prstGeom>
        </p:spPr>
      </p:pic>
      <p:pic>
        <p:nvPicPr>
          <p:cNvPr id="10" name="Kuva 9"/>
          <p:cNvPicPr>
            <a:picLocks noChangeAspect="1"/>
          </p:cNvPicPr>
          <p:nvPr/>
        </p:nvPicPr>
        <p:blipFill>
          <a:blip r:embed="rId4"/>
          <a:stretch>
            <a:fillRect/>
          </a:stretch>
        </p:blipFill>
        <p:spPr>
          <a:xfrm>
            <a:off x="-384720" y="3492646"/>
            <a:ext cx="5033962" cy="3358659"/>
          </a:xfrm>
          <a:prstGeom prst="rect">
            <a:avLst/>
          </a:prstGeom>
        </p:spPr>
      </p:pic>
      <p:pic>
        <p:nvPicPr>
          <p:cNvPr id="11" name="Kuva 10"/>
          <p:cNvPicPr>
            <a:picLocks noChangeAspect="1"/>
          </p:cNvPicPr>
          <p:nvPr/>
        </p:nvPicPr>
        <p:blipFill>
          <a:blip r:embed="rId5"/>
          <a:stretch>
            <a:fillRect/>
          </a:stretch>
        </p:blipFill>
        <p:spPr>
          <a:xfrm>
            <a:off x="3637127" y="3459766"/>
            <a:ext cx="5040904" cy="3363292"/>
          </a:xfrm>
          <a:prstGeom prst="rect">
            <a:avLst/>
          </a:prstGeom>
        </p:spPr>
      </p:pic>
      <p:pic>
        <p:nvPicPr>
          <p:cNvPr id="12" name="Kuva 11"/>
          <p:cNvPicPr>
            <a:picLocks noChangeAspect="1"/>
          </p:cNvPicPr>
          <p:nvPr/>
        </p:nvPicPr>
        <p:blipFill>
          <a:blip r:embed="rId6"/>
          <a:stretch>
            <a:fillRect/>
          </a:stretch>
        </p:blipFill>
        <p:spPr>
          <a:xfrm>
            <a:off x="7487859" y="3487548"/>
            <a:ext cx="4988682" cy="3328448"/>
          </a:xfrm>
          <a:prstGeom prst="rect">
            <a:avLst/>
          </a:prstGeom>
        </p:spPr>
      </p:pic>
    </p:spTree>
    <p:extLst>
      <p:ext uri="{BB962C8B-B14F-4D97-AF65-F5344CB8AC3E}">
        <p14:creationId xmlns:p14="http://schemas.microsoft.com/office/powerpoint/2010/main" val="15459205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600738" y="2032270"/>
            <a:ext cx="10010328" cy="1066940"/>
          </a:xfrm>
        </p:spPr>
        <p:txBody>
          <a:bodyPr/>
          <a:lstStyle/>
          <a:p>
            <a:endParaRPr lang="fi-FI" dirty="0"/>
          </a:p>
        </p:txBody>
      </p:sp>
      <p:sp>
        <p:nvSpPr>
          <p:cNvPr id="4" name="Alatunnisteen paikkamerkki 3"/>
          <p:cNvSpPr>
            <a:spLocks noGrp="1"/>
          </p:cNvSpPr>
          <p:nvPr>
            <p:ph type="ftr" sz="quarter" idx="11"/>
          </p:nvPr>
        </p:nvSpPr>
        <p:spPr/>
        <p:txBody>
          <a:bodyPr/>
          <a:lstStyle/>
          <a:p>
            <a:endParaRPr lang="fi-FI" dirty="0">
              <a:solidFill>
                <a:prstClr val="black">
                  <a:tint val="75000"/>
                </a:prstClr>
              </a:solidFill>
            </a:endParaRPr>
          </a:p>
        </p:txBody>
      </p:sp>
      <p:sp>
        <p:nvSpPr>
          <p:cNvPr id="5" name="Dian numeron paikkamerkki 4"/>
          <p:cNvSpPr>
            <a:spLocks noGrp="1"/>
          </p:cNvSpPr>
          <p:nvPr>
            <p:ph type="sldNum" sz="quarter" idx="12"/>
          </p:nvPr>
        </p:nvSpPr>
        <p:spPr/>
        <p:txBody>
          <a:bodyPr/>
          <a:lstStyle/>
          <a:p>
            <a:fld id="{A14AEDB2-80DB-4A11-B0B7-355C6029127A}" type="slidenum">
              <a:rPr lang="fi-FI" smtClean="0">
                <a:solidFill>
                  <a:prstClr val="black">
                    <a:tint val="75000"/>
                  </a:prstClr>
                </a:solidFill>
              </a:rPr>
              <a:pPr/>
              <a:t>26</a:t>
            </a:fld>
            <a:endParaRPr lang="fi-FI">
              <a:solidFill>
                <a:prstClr val="black">
                  <a:tint val="75000"/>
                </a:prstClr>
              </a:solidFill>
            </a:endParaRPr>
          </a:p>
        </p:txBody>
      </p:sp>
      <p:pic>
        <p:nvPicPr>
          <p:cNvPr id="10" name="Kuva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150" y="1670675"/>
            <a:ext cx="5962832" cy="4472124"/>
          </a:xfrm>
          <a:prstGeom prst="rect">
            <a:avLst/>
          </a:prstGeom>
        </p:spPr>
      </p:pic>
      <p:pic>
        <p:nvPicPr>
          <p:cNvPr id="11" name="Kuva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944" y="-302447"/>
            <a:ext cx="3004407" cy="3904204"/>
          </a:xfrm>
          <a:prstGeom prst="rect">
            <a:avLst/>
          </a:prstGeom>
        </p:spPr>
      </p:pic>
      <p:pic>
        <p:nvPicPr>
          <p:cNvPr id="12" name="Kuva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2384" y="3372763"/>
            <a:ext cx="2949696" cy="3622265"/>
          </a:xfrm>
          <a:prstGeom prst="rect">
            <a:avLst/>
          </a:prstGeom>
        </p:spPr>
      </p:pic>
      <p:sp>
        <p:nvSpPr>
          <p:cNvPr id="13" name="Tekstiruutu 12"/>
          <p:cNvSpPr txBox="1"/>
          <p:nvPr/>
        </p:nvSpPr>
        <p:spPr>
          <a:xfrm>
            <a:off x="105225" y="673518"/>
            <a:ext cx="3467616" cy="523220"/>
          </a:xfrm>
          <a:prstGeom prst="rect">
            <a:avLst/>
          </a:prstGeom>
          <a:noFill/>
        </p:spPr>
        <p:txBody>
          <a:bodyPr wrap="none" rtlCol="0">
            <a:spAutoFit/>
          </a:bodyPr>
          <a:lstStyle/>
          <a:p>
            <a:r>
              <a:rPr lang="fi-FI" sz="2800" dirty="0" smtClean="0">
                <a:solidFill>
                  <a:prstClr val="white"/>
                </a:solidFill>
                <a:latin typeface="MS UI Gothic" panose="020B0600070205080204" pitchFamily="34" charset="-128"/>
                <a:ea typeface="MS UI Gothic" panose="020B0600070205080204" pitchFamily="34" charset="-128"/>
              </a:rPr>
              <a:t>Wilhelm von Humboldt</a:t>
            </a:r>
            <a:endParaRPr lang="fi-FI" sz="2800" dirty="0">
              <a:solidFill>
                <a:prstClr val="white"/>
              </a:solidFill>
              <a:latin typeface="MS UI Gothic" panose="020B0600070205080204" pitchFamily="34" charset="-128"/>
              <a:ea typeface="MS UI Gothic" panose="020B0600070205080204" pitchFamily="34" charset="-128"/>
            </a:endParaRPr>
          </a:p>
        </p:txBody>
      </p:sp>
      <p:sp>
        <p:nvSpPr>
          <p:cNvPr id="14" name="Tekstiruutu 13"/>
          <p:cNvSpPr txBox="1"/>
          <p:nvPr/>
        </p:nvSpPr>
        <p:spPr>
          <a:xfrm>
            <a:off x="4269347" y="873902"/>
            <a:ext cx="4540025" cy="523220"/>
          </a:xfrm>
          <a:prstGeom prst="rect">
            <a:avLst/>
          </a:prstGeom>
          <a:noFill/>
        </p:spPr>
        <p:txBody>
          <a:bodyPr wrap="none" rtlCol="0">
            <a:spAutoFit/>
          </a:bodyPr>
          <a:lstStyle/>
          <a:p>
            <a:r>
              <a:rPr lang="fi-FI" sz="2800" dirty="0" smtClean="0">
                <a:solidFill>
                  <a:prstClr val="white"/>
                </a:solidFill>
                <a:latin typeface="MS UI Gothic" panose="020B0600070205080204" pitchFamily="34" charset="-128"/>
                <a:ea typeface="MS UI Gothic" panose="020B0600070205080204" pitchFamily="34" charset="-128"/>
              </a:rPr>
              <a:t>Johann Wolfgang von Goethe</a:t>
            </a:r>
            <a:endParaRPr lang="fi-FI" sz="2800" dirty="0">
              <a:solidFill>
                <a:prstClr val="white"/>
              </a:solidFill>
              <a:latin typeface="MS UI Gothic" panose="020B0600070205080204" pitchFamily="34" charset="-128"/>
              <a:ea typeface="MS UI Gothic" panose="020B0600070205080204" pitchFamily="34" charset="-128"/>
            </a:endParaRPr>
          </a:p>
        </p:txBody>
      </p:sp>
      <p:sp>
        <p:nvSpPr>
          <p:cNvPr id="15" name="Tekstiruutu 14"/>
          <p:cNvSpPr txBox="1"/>
          <p:nvPr/>
        </p:nvSpPr>
        <p:spPr>
          <a:xfrm>
            <a:off x="7041747" y="-66945"/>
            <a:ext cx="3137704" cy="523220"/>
          </a:xfrm>
          <a:prstGeom prst="rect">
            <a:avLst/>
          </a:prstGeom>
          <a:noFill/>
        </p:spPr>
        <p:txBody>
          <a:bodyPr wrap="square" rtlCol="0">
            <a:spAutoFit/>
          </a:bodyPr>
          <a:lstStyle/>
          <a:p>
            <a:r>
              <a:rPr lang="fi-FI" sz="2800" dirty="0" smtClean="0">
                <a:solidFill>
                  <a:prstClr val="white"/>
                </a:solidFill>
                <a:latin typeface="MS UI Gothic" panose="020B0600070205080204" pitchFamily="34" charset="-128"/>
                <a:ea typeface="MS UI Gothic" panose="020B0600070205080204" pitchFamily="34" charset="-128"/>
              </a:rPr>
              <a:t>Friedrich </a:t>
            </a:r>
            <a:r>
              <a:rPr lang="fi-FI" sz="2800" dirty="0" err="1" smtClean="0">
                <a:solidFill>
                  <a:prstClr val="white"/>
                </a:solidFill>
                <a:latin typeface="MS UI Gothic" panose="020B0600070205080204" pitchFamily="34" charset="-128"/>
                <a:ea typeface="MS UI Gothic" panose="020B0600070205080204" pitchFamily="34" charset="-128"/>
              </a:rPr>
              <a:t>Schiller</a:t>
            </a:r>
            <a:endParaRPr lang="fi-FI" sz="2800" dirty="0">
              <a:solidFill>
                <a:prstClr val="white"/>
              </a:solidFill>
              <a:latin typeface="MS UI Gothic" panose="020B0600070205080204" pitchFamily="34" charset="-128"/>
              <a:ea typeface="MS UI Gothic" panose="020B0600070205080204" pitchFamily="34" charset="-128"/>
            </a:endParaRPr>
          </a:p>
        </p:txBody>
      </p:sp>
      <p:sp>
        <p:nvSpPr>
          <p:cNvPr id="16" name="Tekstiruutu 15"/>
          <p:cNvSpPr txBox="1"/>
          <p:nvPr/>
        </p:nvSpPr>
        <p:spPr>
          <a:xfrm>
            <a:off x="8153400" y="6242784"/>
            <a:ext cx="3855543" cy="523220"/>
          </a:xfrm>
          <a:prstGeom prst="rect">
            <a:avLst/>
          </a:prstGeom>
          <a:noFill/>
        </p:spPr>
        <p:txBody>
          <a:bodyPr wrap="none" rtlCol="0">
            <a:spAutoFit/>
          </a:bodyPr>
          <a:lstStyle/>
          <a:p>
            <a:r>
              <a:rPr lang="fi-FI" sz="2800" dirty="0" smtClean="0">
                <a:solidFill>
                  <a:prstClr val="white"/>
                </a:solidFill>
                <a:latin typeface="MS UI Gothic" panose="020B0600070205080204" pitchFamily="34" charset="-128"/>
                <a:ea typeface="MS UI Gothic" panose="020B0600070205080204" pitchFamily="34" charset="-128"/>
              </a:rPr>
              <a:t>Johann </a:t>
            </a:r>
            <a:r>
              <a:rPr lang="fi-FI" sz="2800" dirty="0" err="1" smtClean="0">
                <a:solidFill>
                  <a:prstClr val="white"/>
                </a:solidFill>
                <a:latin typeface="MS UI Gothic" panose="020B0600070205080204" pitchFamily="34" charset="-128"/>
                <a:ea typeface="MS UI Gothic" panose="020B0600070205080204" pitchFamily="34" charset="-128"/>
              </a:rPr>
              <a:t>Gottfired</a:t>
            </a:r>
            <a:r>
              <a:rPr lang="fi-FI" sz="2800" dirty="0" smtClean="0">
                <a:solidFill>
                  <a:prstClr val="white"/>
                </a:solidFill>
                <a:latin typeface="MS UI Gothic" panose="020B0600070205080204" pitchFamily="34" charset="-128"/>
                <a:ea typeface="MS UI Gothic" panose="020B0600070205080204" pitchFamily="34" charset="-128"/>
              </a:rPr>
              <a:t> </a:t>
            </a:r>
            <a:r>
              <a:rPr lang="fi-FI" sz="2800" dirty="0" err="1" smtClean="0">
                <a:solidFill>
                  <a:prstClr val="white"/>
                </a:solidFill>
                <a:latin typeface="MS UI Gothic" panose="020B0600070205080204" pitchFamily="34" charset="-128"/>
                <a:ea typeface="MS UI Gothic" panose="020B0600070205080204" pitchFamily="34" charset="-128"/>
              </a:rPr>
              <a:t>Herder</a:t>
            </a:r>
            <a:endParaRPr lang="fi-FI" sz="2800" dirty="0" smtClean="0">
              <a:solidFill>
                <a:prstClr val="white"/>
              </a:solidFill>
              <a:latin typeface="MS UI Gothic" panose="020B0600070205080204" pitchFamily="34" charset="-128"/>
              <a:ea typeface="MS UI Gothic" panose="020B0600070205080204" pitchFamily="34" charset="-128"/>
            </a:endParaRPr>
          </a:p>
        </p:txBody>
      </p:sp>
      <p:pic>
        <p:nvPicPr>
          <p:cNvPr id="9" name="Sisällön paikkamerkki 8"/>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bwMode="auto">
          <a:xfrm>
            <a:off x="-1" y="1397122"/>
            <a:ext cx="3789857" cy="4778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64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24880" y="0"/>
            <a:ext cx="10515600" cy="1325563"/>
          </a:xfrm>
        </p:spPr>
        <p:txBody>
          <a:bodyPr/>
          <a:lstStyle/>
          <a:p>
            <a:r>
              <a:rPr lang="fi-FI" dirty="0" smtClean="0"/>
              <a:t>Bengt </a:t>
            </a:r>
            <a:r>
              <a:rPr lang="fi-FI" dirty="0" err="1" smtClean="0"/>
              <a:t>Kristensson</a:t>
            </a:r>
            <a:r>
              <a:rPr lang="fi-FI" dirty="0" smtClean="0"/>
              <a:t> </a:t>
            </a:r>
            <a:r>
              <a:rPr lang="fi-FI" dirty="0" err="1" smtClean="0"/>
              <a:t>Uggla</a:t>
            </a:r>
            <a:endParaRPr lang="fi-FI" dirty="0"/>
          </a:p>
        </p:txBody>
      </p:sp>
      <p:pic>
        <p:nvPicPr>
          <p:cNvPr id="6" name="Sisällön paikkamerkki 5"/>
          <p:cNvPicPr>
            <a:picLocks noGrp="1" noChangeAspect="1"/>
          </p:cNvPicPr>
          <p:nvPr>
            <p:ph idx="1"/>
          </p:nvPr>
        </p:nvPicPr>
        <p:blipFill>
          <a:blip r:embed="rId3"/>
          <a:stretch>
            <a:fillRect/>
          </a:stretch>
        </p:blipFill>
        <p:spPr>
          <a:xfrm>
            <a:off x="175275" y="1484784"/>
            <a:ext cx="3888432" cy="5862791"/>
          </a:xfrm>
          <a:prstGeom prst="rect">
            <a:avLst/>
          </a:prstGeom>
        </p:spPr>
      </p:pic>
      <p:sp>
        <p:nvSpPr>
          <p:cNvPr id="4" name="Alatunnisteen paikkamerkki 3"/>
          <p:cNvSpPr>
            <a:spLocks noGrp="1"/>
          </p:cNvSpPr>
          <p:nvPr>
            <p:ph type="ftr" sz="quarter" idx="11"/>
          </p:nvPr>
        </p:nvSpPr>
        <p:spPr/>
        <p:txBody>
          <a:bodyPr/>
          <a:lstStyle/>
          <a:p>
            <a:r>
              <a:rPr lang="fi-FI" smtClean="0">
                <a:solidFill>
                  <a:prstClr val="black">
                    <a:tint val="75000"/>
                  </a:prstClr>
                </a:solidFill>
              </a:rPr>
              <a:t>Sevón</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A14AEDB2-80DB-4A11-B0B7-355C6029127A}" type="slidenum">
              <a:rPr lang="fi-FI" smtClean="0">
                <a:solidFill>
                  <a:prstClr val="black">
                    <a:tint val="75000"/>
                  </a:prstClr>
                </a:solidFill>
              </a:rPr>
              <a:pPr/>
              <a:t>27</a:t>
            </a:fld>
            <a:endParaRPr lang="fi-FI">
              <a:solidFill>
                <a:prstClr val="black">
                  <a:tint val="75000"/>
                </a:prstClr>
              </a:solidFill>
            </a:endParaRPr>
          </a:p>
        </p:txBody>
      </p:sp>
      <p:sp>
        <p:nvSpPr>
          <p:cNvPr id="7" name="Suorakulmio 6"/>
          <p:cNvSpPr/>
          <p:nvPr/>
        </p:nvSpPr>
        <p:spPr>
          <a:xfrm>
            <a:off x="4223792" y="1484784"/>
            <a:ext cx="7968208" cy="4893647"/>
          </a:xfrm>
          <a:prstGeom prst="rect">
            <a:avLst/>
          </a:prstGeom>
        </p:spPr>
        <p:txBody>
          <a:bodyPr wrap="square">
            <a:spAutoFit/>
          </a:bodyPr>
          <a:lstStyle/>
          <a:p>
            <a:pPr marL="285750" indent="-285750">
              <a:buFont typeface="Arial" panose="020B0604020202020204" pitchFamily="34" charset="0"/>
              <a:buChar char="•"/>
            </a:pPr>
            <a:r>
              <a:rPr lang="sv-SE" sz="2400" b="1" dirty="0" smtClean="0">
                <a:solidFill>
                  <a:prstClr val="black"/>
                </a:solidFill>
              </a:rPr>
              <a:t>2005 - Amos </a:t>
            </a:r>
            <a:r>
              <a:rPr lang="sv-SE" sz="2400" b="1" dirty="0">
                <a:solidFill>
                  <a:prstClr val="black"/>
                </a:solidFill>
              </a:rPr>
              <a:t>Anderson professor i filosofi, kultur och företagsledning </a:t>
            </a:r>
            <a:r>
              <a:rPr lang="sv-SE" sz="2400" dirty="0">
                <a:solidFill>
                  <a:prstClr val="black"/>
                </a:solidFill>
              </a:rPr>
              <a:t>vid</a:t>
            </a:r>
            <a:r>
              <a:rPr lang="sv-SE" sz="2400" b="1" dirty="0">
                <a:solidFill>
                  <a:prstClr val="black"/>
                </a:solidFill>
              </a:rPr>
              <a:t> </a:t>
            </a:r>
            <a:r>
              <a:rPr lang="sv-SE" sz="2400" i="1" dirty="0" smtClean="0">
                <a:solidFill>
                  <a:prstClr val="black"/>
                </a:solidFill>
              </a:rPr>
              <a:t>Åbo Akademi</a:t>
            </a:r>
          </a:p>
          <a:p>
            <a:pPr marL="285750" indent="-285750">
              <a:buFont typeface="Arial" panose="020B0604020202020204" pitchFamily="34" charset="0"/>
              <a:buChar char="•"/>
            </a:pPr>
            <a:r>
              <a:rPr lang="sv-SE" sz="2400" dirty="0" smtClean="0">
                <a:solidFill>
                  <a:prstClr val="black"/>
                </a:solidFill>
              </a:rPr>
              <a:t>1995- </a:t>
            </a:r>
            <a:r>
              <a:rPr lang="sv-SE" sz="2400" dirty="0">
                <a:solidFill>
                  <a:prstClr val="black"/>
                </a:solidFill>
              </a:rPr>
              <a:t>docent i tros- och livsåskådningsvetenskap vid Uppsala </a:t>
            </a:r>
            <a:r>
              <a:rPr lang="sv-SE" sz="2400" dirty="0" smtClean="0">
                <a:solidFill>
                  <a:prstClr val="black"/>
                </a:solidFill>
              </a:rPr>
              <a:t>Universitet</a:t>
            </a:r>
          </a:p>
          <a:p>
            <a:pPr marL="285750" indent="-285750">
              <a:buFont typeface="Arial" panose="020B0604020202020204" pitchFamily="34" charset="0"/>
              <a:buChar char="•"/>
            </a:pPr>
            <a:r>
              <a:rPr lang="sv-SE" sz="2400" dirty="0" smtClean="0">
                <a:solidFill>
                  <a:prstClr val="black"/>
                </a:solidFill>
              </a:rPr>
              <a:t>tidigare rektor </a:t>
            </a:r>
            <a:r>
              <a:rPr lang="sv-SE" sz="2400" dirty="0">
                <a:solidFill>
                  <a:prstClr val="black"/>
                </a:solidFill>
              </a:rPr>
              <a:t>för IFL (Institutet för företagsledning</a:t>
            </a:r>
            <a:r>
              <a:rPr lang="sv-SE" sz="2400" dirty="0" smtClean="0">
                <a:solidFill>
                  <a:prstClr val="black"/>
                </a:solidFill>
              </a:rPr>
              <a:t>), adjungerad </a:t>
            </a:r>
            <a:r>
              <a:rPr lang="sv-SE" sz="2400" dirty="0">
                <a:solidFill>
                  <a:prstClr val="black"/>
                </a:solidFill>
              </a:rPr>
              <a:t>professor i filosofi och företagsledning vid Stockholms Universitet, prefekt för Institutionen för samhälle, kultur och lärande vid Lärarhögskolan i </a:t>
            </a:r>
            <a:r>
              <a:rPr lang="sv-SE" sz="2400" dirty="0" smtClean="0">
                <a:solidFill>
                  <a:prstClr val="black"/>
                </a:solidFill>
              </a:rPr>
              <a:t>Stockholm, lektor </a:t>
            </a:r>
            <a:r>
              <a:rPr lang="sv-SE" sz="2400" dirty="0">
                <a:solidFill>
                  <a:prstClr val="black"/>
                </a:solidFill>
              </a:rPr>
              <a:t>vid Teologiska Högskolan i Stockholm (dit han numera åter är knuten på deltid som professor</a:t>
            </a:r>
            <a:r>
              <a:rPr lang="sv-SE" sz="2400" dirty="0" smtClean="0">
                <a:solidFill>
                  <a:prstClr val="black"/>
                </a:solidFill>
              </a:rPr>
              <a:t>)</a:t>
            </a:r>
          </a:p>
          <a:p>
            <a:pPr marL="285750" indent="-285750">
              <a:buFont typeface="Arial" panose="020B0604020202020204" pitchFamily="34" charset="0"/>
              <a:buChar char="•"/>
            </a:pPr>
            <a:r>
              <a:rPr lang="sv-SE" sz="2400" dirty="0" smtClean="0">
                <a:solidFill>
                  <a:prstClr val="black"/>
                </a:solidFill>
              </a:rPr>
              <a:t>2006 – i ledningen för </a:t>
            </a:r>
            <a:r>
              <a:rPr lang="sv-SE" sz="2400" i="1" dirty="0" smtClean="0">
                <a:solidFill>
                  <a:prstClr val="black"/>
                </a:solidFill>
              </a:rPr>
              <a:t>NUROP (</a:t>
            </a:r>
            <a:r>
              <a:rPr lang="sv-SE" sz="2400" i="1" dirty="0" err="1" smtClean="0">
                <a:solidFill>
                  <a:prstClr val="black"/>
                </a:solidFill>
              </a:rPr>
              <a:t>Nomadic</a:t>
            </a:r>
            <a:r>
              <a:rPr lang="sv-SE" sz="2400" i="1" dirty="0" smtClean="0">
                <a:solidFill>
                  <a:prstClr val="black"/>
                </a:solidFill>
              </a:rPr>
              <a:t> </a:t>
            </a:r>
            <a:r>
              <a:rPr lang="sv-SE" sz="2400" i="1" dirty="0">
                <a:solidFill>
                  <a:prstClr val="black"/>
                </a:solidFill>
              </a:rPr>
              <a:t>University for Art, </a:t>
            </a:r>
            <a:r>
              <a:rPr lang="sv-SE" sz="2400" i="1" dirty="0" err="1">
                <a:solidFill>
                  <a:prstClr val="black"/>
                </a:solidFill>
              </a:rPr>
              <a:t>Philosophy</a:t>
            </a:r>
            <a:r>
              <a:rPr lang="sv-SE" sz="2400" i="1" dirty="0">
                <a:solidFill>
                  <a:prstClr val="black"/>
                </a:solidFill>
              </a:rPr>
              <a:t> and Enterprise in </a:t>
            </a:r>
            <a:r>
              <a:rPr lang="sv-SE" sz="2400" i="1" dirty="0" err="1" smtClean="0">
                <a:solidFill>
                  <a:prstClr val="black"/>
                </a:solidFill>
              </a:rPr>
              <a:t>Europe</a:t>
            </a:r>
            <a:r>
              <a:rPr lang="sv-SE" sz="2400" i="1" dirty="0" smtClean="0">
                <a:solidFill>
                  <a:prstClr val="black"/>
                </a:solidFill>
              </a:rPr>
              <a:t>)</a:t>
            </a:r>
          </a:p>
          <a:p>
            <a:r>
              <a:rPr lang="sv-SE" sz="2400" dirty="0" smtClean="0">
                <a:solidFill>
                  <a:prstClr val="black"/>
                </a:solidFill>
              </a:rPr>
              <a:t>2010 Samfundet </a:t>
            </a:r>
            <a:r>
              <a:rPr lang="sv-SE" sz="2400" i="1" dirty="0">
                <a:solidFill>
                  <a:prstClr val="black"/>
                </a:solidFill>
              </a:rPr>
              <a:t>De </a:t>
            </a:r>
            <a:r>
              <a:rPr lang="sv-SE" sz="2400" i="1" dirty="0" err="1">
                <a:solidFill>
                  <a:prstClr val="black"/>
                </a:solidFill>
              </a:rPr>
              <a:t>Nios</a:t>
            </a:r>
            <a:r>
              <a:rPr lang="sv-SE" sz="2400" i="1" dirty="0">
                <a:solidFill>
                  <a:prstClr val="black"/>
                </a:solidFill>
              </a:rPr>
              <a:t> Särskilda Pris</a:t>
            </a:r>
            <a:endParaRPr lang="fi-FI" sz="2400" i="1" dirty="0">
              <a:solidFill>
                <a:prstClr val="black"/>
              </a:solidFill>
            </a:endParaRPr>
          </a:p>
        </p:txBody>
      </p:sp>
    </p:spTree>
    <p:extLst>
      <p:ext uri="{BB962C8B-B14F-4D97-AF65-F5344CB8AC3E}">
        <p14:creationId xmlns:p14="http://schemas.microsoft.com/office/powerpoint/2010/main" val="4199691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DB311"/>
            </a:gs>
            <a:gs pos="57000">
              <a:schemeClr val="accent2">
                <a:lumMod val="89000"/>
              </a:schemeClr>
            </a:gs>
            <a:gs pos="63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3863752" y="230575"/>
            <a:ext cx="3974200" cy="6398460"/>
          </a:xfrm>
          <a:prstGeom prst="rect">
            <a:avLst/>
          </a:prstGeom>
        </p:spPr>
      </p:pic>
      <p:sp>
        <p:nvSpPr>
          <p:cNvPr id="4" name="Alatunnisteen paikkamerkki 3"/>
          <p:cNvSpPr>
            <a:spLocks noGrp="1"/>
          </p:cNvSpPr>
          <p:nvPr>
            <p:ph type="ftr" sz="quarter" idx="11"/>
          </p:nvPr>
        </p:nvSpPr>
        <p:spPr/>
        <p:txBody>
          <a:bodyPr/>
          <a:lstStyle/>
          <a:p>
            <a:r>
              <a:rPr lang="fi-FI" smtClean="0">
                <a:solidFill>
                  <a:prstClr val="black">
                    <a:tint val="75000"/>
                  </a:prstClr>
                </a:solidFill>
              </a:rPr>
              <a:t>Sevón</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A14AEDB2-80DB-4A11-B0B7-355C6029127A}" type="slidenum">
              <a:rPr lang="fi-FI" smtClean="0">
                <a:solidFill>
                  <a:prstClr val="black">
                    <a:tint val="75000"/>
                  </a:prstClr>
                </a:solidFill>
              </a:rPr>
              <a:pPr/>
              <a:t>28</a:t>
            </a:fld>
            <a:endParaRPr lang="fi-FI">
              <a:solidFill>
                <a:prstClr val="black">
                  <a:tint val="75000"/>
                </a:prstClr>
              </a:solidFill>
            </a:endParaRPr>
          </a:p>
        </p:txBody>
      </p:sp>
    </p:spTree>
    <p:extLst>
      <p:ext uri="{BB962C8B-B14F-4D97-AF65-F5344CB8AC3E}">
        <p14:creationId xmlns:p14="http://schemas.microsoft.com/office/powerpoint/2010/main" val="1056989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44000">
              <a:schemeClr val="accent1">
                <a:lumMod val="75000"/>
              </a:schemeClr>
            </a:gs>
            <a:gs pos="100000">
              <a:schemeClr val="accent3">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0780" y="-171400"/>
            <a:ext cx="5080017" cy="7416824"/>
          </a:xfr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29</a:t>
            </a:fld>
            <a:endParaRPr lang="fi-FI"/>
          </a:p>
        </p:txBody>
      </p:sp>
    </p:spTree>
    <p:extLst>
      <p:ext uri="{BB962C8B-B14F-4D97-AF65-F5344CB8AC3E}">
        <p14:creationId xmlns:p14="http://schemas.microsoft.com/office/powerpoint/2010/main" val="2565388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p:txBody>
          <a:bodyPr/>
          <a:lstStyle/>
          <a:p>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3</a:t>
            </a:fld>
            <a:endParaRPr lang="fi-FI"/>
          </a:p>
        </p:txBody>
      </p:sp>
      <p:sp>
        <p:nvSpPr>
          <p:cNvPr id="6" name="Alatunnisteen paikkamerkki 5"/>
          <p:cNvSpPr>
            <a:spLocks noGrp="1"/>
          </p:cNvSpPr>
          <p:nvPr>
            <p:ph type="ftr" sz="quarter" idx="11"/>
          </p:nvPr>
        </p:nvSpPr>
        <p:spPr/>
        <p:txBody>
          <a:bodyPr/>
          <a:lstStyle/>
          <a:p>
            <a:r>
              <a:rPr lang="fi-FI" smtClean="0"/>
              <a:t>Sevón</a:t>
            </a:r>
            <a:endParaRPr lang="fi-FI"/>
          </a:p>
        </p:txBody>
      </p:sp>
      <p:pic>
        <p:nvPicPr>
          <p:cNvPr id="7" name="Kuva 6" descr="https://scontent-arn2-1.xx.fbcdn.net/hphotos-xaf1/v/t1.0-9/11000562_930615653617553_8616710844019161631_n.jpg?oh=52658ad9ae0d5797a713f9cc84e95c1a&amp;oe=5746C8E3"/>
          <p:cNvPicPr/>
          <p:nvPr/>
        </p:nvPicPr>
        <p:blipFill>
          <a:blip r:embed="rId2">
            <a:extLst>
              <a:ext uri="{28A0092B-C50C-407E-A947-70E740481C1C}">
                <a14:useLocalDpi xmlns:a14="http://schemas.microsoft.com/office/drawing/2010/main" val="0"/>
              </a:ext>
            </a:extLst>
          </a:blip>
          <a:srcRect/>
          <a:stretch>
            <a:fillRect/>
          </a:stretch>
        </p:blipFill>
        <p:spPr bwMode="auto">
          <a:xfrm>
            <a:off x="1163452" y="-175015"/>
            <a:ext cx="9865096" cy="7022929"/>
          </a:xfrm>
          <a:prstGeom prst="rect">
            <a:avLst/>
          </a:prstGeom>
          <a:noFill/>
          <a:ln>
            <a:noFill/>
          </a:ln>
        </p:spPr>
      </p:pic>
      <p:sp>
        <p:nvSpPr>
          <p:cNvPr id="8" name="Tekstiruutu 7"/>
          <p:cNvSpPr txBox="1"/>
          <p:nvPr/>
        </p:nvSpPr>
        <p:spPr>
          <a:xfrm>
            <a:off x="1833427" y="5761464"/>
            <a:ext cx="8148773" cy="830997"/>
          </a:xfrm>
          <a:prstGeom prst="rect">
            <a:avLst/>
          </a:prstGeom>
          <a:solidFill>
            <a:schemeClr val="bg1"/>
          </a:solidFill>
        </p:spPr>
        <p:txBody>
          <a:bodyPr wrap="square" rtlCol="0">
            <a:spAutoFit/>
          </a:bodyPr>
          <a:lstStyle/>
          <a:p>
            <a:r>
              <a:rPr lang="fi-FI" sz="2400" dirty="0" smtClean="0"/>
              <a:t>      Grankulla </a:t>
            </a:r>
            <a:r>
              <a:rPr lang="fi-FI" sz="2400" dirty="0" err="1" smtClean="0"/>
              <a:t>Samskola</a:t>
            </a:r>
            <a:r>
              <a:rPr lang="fi-FI" sz="2400" dirty="0" smtClean="0"/>
              <a:t>, </a:t>
            </a:r>
            <a:r>
              <a:rPr lang="fi-FI" sz="2400" dirty="0" err="1" smtClean="0"/>
              <a:t>Klass</a:t>
            </a:r>
            <a:r>
              <a:rPr lang="fi-FI" sz="2400" dirty="0" smtClean="0"/>
              <a:t> VIII (</a:t>
            </a:r>
            <a:r>
              <a:rPr lang="fi-FI" sz="2400" dirty="0" err="1" smtClean="0"/>
              <a:t>matematiklinjen</a:t>
            </a:r>
            <a:r>
              <a:rPr lang="fi-FI" sz="2400" dirty="0" smtClean="0"/>
              <a:t>), </a:t>
            </a:r>
            <a:r>
              <a:rPr lang="fi-FI" sz="2400" dirty="0" err="1" smtClean="0"/>
              <a:t>år</a:t>
            </a:r>
            <a:r>
              <a:rPr lang="fi-FI" sz="2400" dirty="0" smtClean="0"/>
              <a:t> 12 </a:t>
            </a:r>
          </a:p>
          <a:p>
            <a:r>
              <a:rPr lang="fi-FI" sz="2400" dirty="0" smtClean="0"/>
              <a:t>               </a:t>
            </a:r>
            <a:endParaRPr lang="fi-FI" sz="2400" dirty="0"/>
          </a:p>
        </p:txBody>
      </p:sp>
    </p:spTree>
    <p:extLst>
      <p:ext uri="{BB962C8B-B14F-4D97-AF65-F5344CB8AC3E}">
        <p14:creationId xmlns:p14="http://schemas.microsoft.com/office/powerpoint/2010/main" val="20143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p:cNvPicPr>
            <a:picLocks noChangeAspect="1"/>
          </p:cNvPicPr>
          <p:nvPr/>
        </p:nvPicPr>
        <p:blipFill>
          <a:blip r:embed="rId2"/>
          <a:stretch>
            <a:fillRect/>
          </a:stretch>
        </p:blipFill>
        <p:spPr>
          <a:xfrm>
            <a:off x="-1524000" y="-857250"/>
            <a:ext cx="15240000" cy="8572500"/>
          </a:xfrm>
          <a:prstGeom prst="rect">
            <a:avLst/>
          </a:prstGeom>
        </p:spPr>
      </p:pic>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1864" y="0"/>
            <a:ext cx="4850574" cy="6863563"/>
          </a:xfr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30</a:t>
            </a:fld>
            <a:endParaRPr lang="fi-FI"/>
          </a:p>
        </p:txBody>
      </p:sp>
    </p:spTree>
    <p:extLst>
      <p:ext uri="{BB962C8B-B14F-4D97-AF65-F5344CB8AC3E}">
        <p14:creationId xmlns:p14="http://schemas.microsoft.com/office/powerpoint/2010/main" val="78487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3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30000">
              <a:srgbClr val="800000"/>
            </a:gs>
            <a:gs pos="57000">
              <a:schemeClr val="accent2">
                <a:lumMod val="89000"/>
              </a:schemeClr>
            </a:gs>
            <a:gs pos="63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156" y="0"/>
            <a:ext cx="4516844" cy="6892677"/>
          </a:xfr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31</a:t>
            </a:fld>
            <a:endParaRPr lang="fi-FI"/>
          </a:p>
        </p:txBody>
      </p:sp>
    </p:spTree>
    <p:extLst>
      <p:ext uri="{BB962C8B-B14F-4D97-AF65-F5344CB8AC3E}">
        <p14:creationId xmlns:p14="http://schemas.microsoft.com/office/powerpoint/2010/main" val="39957972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103513" y="-30088"/>
            <a:ext cx="8714113" cy="7225452"/>
          </a:xfrm>
          <a:prstGeom prst="rect">
            <a:avLst/>
          </a:prstGeo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32</a:t>
            </a:fld>
            <a:endParaRPr lang="fi-FI"/>
          </a:p>
        </p:txBody>
      </p:sp>
      <p:sp>
        <p:nvSpPr>
          <p:cNvPr id="7" name="Tekstiruutu 6"/>
          <p:cNvSpPr txBox="1"/>
          <p:nvPr/>
        </p:nvSpPr>
        <p:spPr>
          <a:xfrm>
            <a:off x="6600056" y="0"/>
            <a:ext cx="5384360" cy="7478970"/>
          </a:xfrm>
          <a:prstGeom prst="rect">
            <a:avLst/>
          </a:prstGeom>
          <a:solidFill>
            <a:schemeClr val="bg1"/>
          </a:solidFill>
        </p:spPr>
        <p:txBody>
          <a:bodyPr wrap="square" rtlCol="0">
            <a:spAutoFit/>
          </a:bodyPr>
          <a:lstStyle/>
          <a:p>
            <a:r>
              <a:rPr lang="fi-FI" sz="3200" b="1" dirty="0" smtClean="0"/>
              <a:t>Anthony Fredriksson</a:t>
            </a:r>
          </a:p>
          <a:p>
            <a:pPr marL="285750" indent="-285750">
              <a:buFont typeface="Arial" panose="020B0604020202020204" pitchFamily="34" charset="0"/>
              <a:buChar char="•"/>
            </a:pPr>
            <a:r>
              <a:rPr lang="fi-FI" sz="3200" dirty="0" smtClean="0"/>
              <a:t> Filosofian tohtori</a:t>
            </a:r>
          </a:p>
          <a:p>
            <a:pPr marL="285750" indent="-285750">
              <a:buFont typeface="Arial" panose="020B0604020202020204" pitchFamily="34" charset="0"/>
              <a:buChar char="•"/>
            </a:pPr>
            <a:r>
              <a:rPr lang="fi-FI" sz="3200" dirty="0" smtClean="0"/>
              <a:t> Väitteli Åbo Akademissa </a:t>
            </a:r>
          </a:p>
          <a:p>
            <a:r>
              <a:rPr lang="fi-FI" sz="3200" dirty="0"/>
              <a:t> </a:t>
            </a:r>
            <a:r>
              <a:rPr lang="fi-FI" sz="3200" dirty="0" smtClean="0"/>
              <a:t>   19.1.2015 väitöskirjalla</a:t>
            </a:r>
          </a:p>
          <a:p>
            <a:r>
              <a:rPr lang="en-US" sz="3200" dirty="0" smtClean="0"/>
              <a:t>    </a:t>
            </a:r>
            <a:r>
              <a:rPr lang="en-US" sz="3200" i="1" dirty="0" smtClean="0"/>
              <a:t>Vision</a:t>
            </a:r>
            <a:r>
              <a:rPr lang="en-US" sz="3200" i="1" dirty="0"/>
              <a:t>, Image, Record – </a:t>
            </a:r>
            <a:r>
              <a:rPr lang="en-US" sz="3200" i="1" dirty="0" smtClean="0"/>
              <a:t>A </a:t>
            </a:r>
          </a:p>
          <a:p>
            <a:r>
              <a:rPr lang="en-US" sz="3200" i="1" dirty="0"/>
              <a:t> </a:t>
            </a:r>
            <a:r>
              <a:rPr lang="en-US" sz="3200" i="1" dirty="0" smtClean="0"/>
              <a:t>   Cultivation </a:t>
            </a:r>
            <a:r>
              <a:rPr lang="en-US" sz="3200" i="1" dirty="0"/>
              <a:t>of the Visual </a:t>
            </a:r>
            <a:r>
              <a:rPr lang="en-US" sz="3200" i="1" dirty="0" smtClean="0"/>
              <a:t>Field</a:t>
            </a:r>
          </a:p>
          <a:p>
            <a:pPr marL="457200" indent="-457200">
              <a:buFont typeface="Arial" panose="020B0604020202020204" pitchFamily="34" charset="0"/>
              <a:buChar char="•"/>
            </a:pPr>
            <a:r>
              <a:rPr lang="fi-FI" sz="3200" dirty="0" err="1" smtClean="0"/>
              <a:t>Har</a:t>
            </a:r>
            <a:r>
              <a:rPr lang="fi-FI" sz="3200" dirty="0" smtClean="0"/>
              <a:t> </a:t>
            </a:r>
            <a:r>
              <a:rPr lang="fi-FI" sz="3200" dirty="0" err="1" smtClean="0"/>
              <a:t>pulicerat</a:t>
            </a:r>
            <a:r>
              <a:rPr lang="fi-FI" sz="3200" dirty="0" smtClean="0"/>
              <a:t> </a:t>
            </a:r>
            <a:r>
              <a:rPr lang="fi-FI" sz="3200" dirty="0" err="1" smtClean="0"/>
              <a:t>essäer</a:t>
            </a:r>
            <a:r>
              <a:rPr lang="fi-FI" sz="3200" dirty="0" smtClean="0"/>
              <a:t> </a:t>
            </a:r>
            <a:r>
              <a:rPr lang="fi-FI" sz="3200" dirty="0" err="1" smtClean="0"/>
              <a:t>och</a:t>
            </a:r>
            <a:r>
              <a:rPr lang="fi-FI" sz="3200" dirty="0" smtClean="0"/>
              <a:t> </a:t>
            </a:r>
            <a:r>
              <a:rPr lang="fi-FI" sz="3200" dirty="0" err="1" smtClean="0"/>
              <a:t>artiklar</a:t>
            </a:r>
            <a:r>
              <a:rPr lang="fi-FI" sz="3200" dirty="0" smtClean="0"/>
              <a:t> </a:t>
            </a:r>
            <a:r>
              <a:rPr lang="fi-FI" sz="3200" dirty="0" err="1" smtClean="0"/>
              <a:t>om</a:t>
            </a:r>
            <a:r>
              <a:rPr lang="fi-FI" sz="3200" dirty="0" smtClean="0"/>
              <a:t> </a:t>
            </a:r>
            <a:r>
              <a:rPr lang="fi-FI" sz="3200" dirty="0" err="1" smtClean="0"/>
              <a:t>epistemologi</a:t>
            </a:r>
            <a:r>
              <a:rPr lang="fi-FI" sz="3200" dirty="0" smtClean="0"/>
              <a:t>, </a:t>
            </a:r>
            <a:r>
              <a:rPr lang="fi-FI" sz="3200" dirty="0" err="1" smtClean="0"/>
              <a:t>sinnenas</a:t>
            </a:r>
            <a:r>
              <a:rPr lang="fi-FI" sz="3200" dirty="0" smtClean="0"/>
              <a:t> filosofi, </a:t>
            </a:r>
            <a:r>
              <a:rPr lang="fi-FI" sz="3200" dirty="0" err="1" smtClean="0"/>
              <a:t>film</a:t>
            </a:r>
            <a:r>
              <a:rPr lang="fi-FI" sz="3200" dirty="0" smtClean="0"/>
              <a:t> </a:t>
            </a:r>
            <a:r>
              <a:rPr lang="fi-FI" sz="3200" dirty="0" err="1" smtClean="0"/>
              <a:t>och</a:t>
            </a:r>
            <a:r>
              <a:rPr lang="fi-FI" sz="3200" dirty="0" smtClean="0"/>
              <a:t> </a:t>
            </a:r>
            <a:r>
              <a:rPr lang="fi-FI" sz="3200" dirty="0" err="1" smtClean="0"/>
              <a:t>visuell</a:t>
            </a:r>
            <a:r>
              <a:rPr lang="fi-FI" sz="3200" dirty="0" smtClean="0"/>
              <a:t> </a:t>
            </a:r>
            <a:r>
              <a:rPr lang="fi-FI" sz="3200" dirty="0" err="1" smtClean="0"/>
              <a:t>kultur</a:t>
            </a:r>
            <a:r>
              <a:rPr lang="fi-FI" sz="3200" dirty="0" smtClean="0"/>
              <a:t>.</a:t>
            </a:r>
          </a:p>
          <a:p>
            <a:pPr marL="457200" indent="-457200">
              <a:buFont typeface="Arial" panose="020B0604020202020204" pitchFamily="34" charset="0"/>
              <a:buChar char="•"/>
            </a:pPr>
            <a:r>
              <a:rPr lang="fi-FI" sz="3200" dirty="0" err="1" smtClean="0"/>
              <a:t>Undervisar</a:t>
            </a:r>
            <a:r>
              <a:rPr lang="fi-FI" sz="3200" dirty="0" smtClean="0"/>
              <a:t> i </a:t>
            </a:r>
            <a:r>
              <a:rPr lang="fi-FI" sz="3200" dirty="0" err="1" smtClean="0"/>
              <a:t>estetik</a:t>
            </a:r>
            <a:r>
              <a:rPr lang="fi-FI" sz="3200" dirty="0" smtClean="0"/>
              <a:t> </a:t>
            </a:r>
            <a:r>
              <a:rPr lang="fi-FI" sz="3200" dirty="0" err="1" smtClean="0"/>
              <a:t>vid</a:t>
            </a:r>
            <a:r>
              <a:rPr lang="fi-FI" sz="3200" dirty="0" smtClean="0"/>
              <a:t> </a:t>
            </a:r>
            <a:r>
              <a:rPr lang="fi-FI" sz="3200" dirty="0" err="1" smtClean="0"/>
              <a:t>inst</a:t>
            </a:r>
            <a:r>
              <a:rPr lang="fi-FI" sz="3200" dirty="0" smtClean="0"/>
              <a:t>. För filosofi </a:t>
            </a:r>
            <a:r>
              <a:rPr lang="fi-FI" sz="3200" dirty="0" err="1" smtClean="0"/>
              <a:t>och</a:t>
            </a:r>
            <a:r>
              <a:rPr lang="fi-FI" sz="3200" dirty="0" smtClean="0"/>
              <a:t> i </a:t>
            </a:r>
            <a:r>
              <a:rPr lang="fi-FI" sz="3200" dirty="0" err="1" smtClean="0"/>
              <a:t>visuell</a:t>
            </a:r>
            <a:r>
              <a:rPr lang="fi-FI" sz="3200" dirty="0" smtClean="0"/>
              <a:t> </a:t>
            </a:r>
            <a:r>
              <a:rPr lang="fi-FI" sz="3200" dirty="0" err="1" smtClean="0"/>
              <a:t>kultur</a:t>
            </a:r>
            <a:r>
              <a:rPr lang="fi-FI" sz="3200" dirty="0" smtClean="0"/>
              <a:t> </a:t>
            </a:r>
            <a:r>
              <a:rPr lang="fi-FI" sz="3200" dirty="0" err="1" smtClean="0"/>
              <a:t>vid</a:t>
            </a:r>
            <a:r>
              <a:rPr lang="fi-FI" sz="3200" dirty="0" smtClean="0"/>
              <a:t> </a:t>
            </a:r>
            <a:r>
              <a:rPr lang="fi-FI" sz="3200" dirty="0" err="1" smtClean="0"/>
              <a:t>inst</a:t>
            </a:r>
            <a:r>
              <a:rPr lang="fi-FI" sz="3200" dirty="0" smtClean="0"/>
              <a:t>. För </a:t>
            </a:r>
            <a:r>
              <a:rPr lang="fi-FI" sz="3200" dirty="0" err="1" smtClean="0"/>
              <a:t>konsthistoria</a:t>
            </a:r>
            <a:r>
              <a:rPr lang="fi-FI" sz="3200" dirty="0" smtClean="0"/>
              <a:t>, Åbo </a:t>
            </a:r>
            <a:r>
              <a:rPr lang="fi-FI" sz="3200" smtClean="0"/>
              <a:t>Akademi.</a:t>
            </a:r>
          </a:p>
          <a:p>
            <a:pPr marL="457200" indent="-457200">
              <a:buFont typeface="Arial" panose="020B0604020202020204" pitchFamily="34" charset="0"/>
              <a:buChar char="•"/>
            </a:pPr>
            <a:endParaRPr lang="fi-FI" sz="3200" dirty="0"/>
          </a:p>
        </p:txBody>
      </p:sp>
    </p:spTree>
    <p:extLst>
      <p:ext uri="{BB962C8B-B14F-4D97-AF65-F5344CB8AC3E}">
        <p14:creationId xmlns:p14="http://schemas.microsoft.com/office/powerpoint/2010/main" val="2301440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pic>
        <p:nvPicPr>
          <p:cNvPr id="6" name="Sisällön paikkamerkki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368" y="3230"/>
            <a:ext cx="11392999" cy="7078850"/>
          </a:xfr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33</a:t>
            </a:fld>
            <a:endParaRPr lang="fi-FI"/>
          </a:p>
        </p:txBody>
      </p:sp>
    </p:spTree>
    <p:extLst>
      <p:ext uri="{BB962C8B-B14F-4D97-AF65-F5344CB8AC3E}">
        <p14:creationId xmlns:p14="http://schemas.microsoft.com/office/powerpoint/2010/main" val="361964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Åbo </a:t>
            </a:r>
            <a:r>
              <a:rPr lang="fi-FI" dirty="0" err="1" smtClean="0"/>
              <a:t>Universitet</a:t>
            </a:r>
            <a:r>
              <a:rPr lang="fi-FI" dirty="0" smtClean="0"/>
              <a:t>, </a:t>
            </a:r>
            <a:r>
              <a:rPr lang="fi-FI" dirty="0" err="1" smtClean="0"/>
              <a:t>huvudbyggnaden</a:t>
            </a:r>
            <a:r>
              <a:rPr lang="fi-FI" dirty="0"/>
              <a:t/>
            </a:r>
            <a:br>
              <a:rPr lang="fi-FI" dirty="0"/>
            </a:br>
            <a:r>
              <a:rPr lang="fi-FI" sz="2800" dirty="0" smtClean="0">
                <a:latin typeface="OCR A Extended" panose="02010509020102010303" pitchFamily="50" charset="0"/>
              </a:rPr>
              <a:t>ETT FRITT FOLKS GÅVA ÅT DEN FRIA VETENSKAPEN</a:t>
            </a:r>
            <a:endParaRPr lang="fi-FI" dirty="0"/>
          </a:p>
        </p:txBody>
      </p:sp>
      <p:pic>
        <p:nvPicPr>
          <p:cNvPr id="7" name="Sisällön paikkamerkki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62" y="2276872"/>
            <a:ext cx="12164038" cy="6310095"/>
          </a:xfrm>
          <a:solidFill>
            <a:schemeClr val="accent1">
              <a:lumMod val="40000"/>
              <a:lumOff val="60000"/>
            </a:schemeClr>
          </a:solidFill>
          <a:ln>
            <a:solidFill>
              <a:schemeClr val="accent1">
                <a:lumMod val="40000"/>
                <a:lumOff val="60000"/>
              </a:schemeClr>
            </a:solidFill>
          </a:ln>
        </p:spPr>
      </p:pic>
      <p:sp>
        <p:nvSpPr>
          <p:cNvPr id="5" name="Dian numeron paikkamerkki 4"/>
          <p:cNvSpPr>
            <a:spLocks noGrp="1"/>
          </p:cNvSpPr>
          <p:nvPr>
            <p:ph type="sldNum" sz="quarter" idx="12"/>
          </p:nvPr>
        </p:nvSpPr>
        <p:spPr/>
        <p:txBody>
          <a:bodyPr/>
          <a:lstStyle/>
          <a:p>
            <a:fld id="{A14AEDB2-80DB-4A11-B0B7-355C6029127A}" type="slidenum">
              <a:rPr lang="fi-FI" smtClean="0"/>
              <a:t>4</a:t>
            </a:fld>
            <a:endParaRPr lang="fi-FI"/>
          </a:p>
        </p:txBody>
      </p:sp>
      <p:sp>
        <p:nvSpPr>
          <p:cNvPr id="6" name="Alatunnisteen paikkamerkki 5"/>
          <p:cNvSpPr>
            <a:spLocks noGrp="1"/>
          </p:cNvSpPr>
          <p:nvPr>
            <p:ph type="ftr" sz="quarter" idx="11"/>
          </p:nvPr>
        </p:nvSpPr>
        <p:spPr/>
        <p:txBody>
          <a:bodyPr/>
          <a:lstStyle/>
          <a:p>
            <a:r>
              <a:rPr lang="fi-FI" smtClean="0"/>
              <a:t>Sevón</a:t>
            </a:r>
            <a:endParaRPr lang="fi-FI"/>
          </a:p>
        </p:txBody>
      </p:sp>
    </p:spTree>
    <p:extLst>
      <p:ext uri="{BB962C8B-B14F-4D97-AF65-F5344CB8AC3E}">
        <p14:creationId xmlns:p14="http://schemas.microsoft.com/office/powerpoint/2010/main" val="25947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323344" y="0"/>
            <a:ext cx="12181172" cy="6858000"/>
          </a:xfrm>
          <a:prstGeom prst="rect">
            <a:avLst/>
          </a:prstGeom>
        </p:spPr>
      </p:pic>
      <p:sp>
        <p:nvSpPr>
          <p:cNvPr id="4" name="Alatunnisteen paikkamerkki 3"/>
          <p:cNvSpPr>
            <a:spLocks noGrp="1"/>
          </p:cNvSpPr>
          <p:nvPr>
            <p:ph type="ftr" sz="quarter" idx="11"/>
          </p:nvPr>
        </p:nvSpPr>
        <p:spPr/>
        <p:txBody>
          <a:bodyPr/>
          <a:lstStyle/>
          <a:p>
            <a:r>
              <a:rPr lang="fi-FI" smtClean="0">
                <a:solidFill>
                  <a:prstClr val="black">
                    <a:tint val="75000"/>
                  </a:prstClr>
                </a:solidFill>
              </a:rPr>
              <a:t>Sevón</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A14AEDB2-80DB-4A11-B0B7-355C6029127A}" type="slidenum">
              <a:rPr lang="fi-FI" smtClean="0">
                <a:solidFill>
                  <a:prstClr val="black">
                    <a:tint val="75000"/>
                  </a:prstClr>
                </a:solidFill>
              </a:rPr>
              <a:pPr/>
              <a:t>5</a:t>
            </a:fld>
            <a:endParaRPr lang="fi-FI">
              <a:solidFill>
                <a:prstClr val="black">
                  <a:tint val="75000"/>
                </a:prstClr>
              </a:solidFill>
            </a:endParaRPr>
          </a:p>
        </p:txBody>
      </p:sp>
    </p:spTree>
    <p:extLst>
      <p:ext uri="{BB962C8B-B14F-4D97-AF65-F5344CB8AC3E}">
        <p14:creationId xmlns:p14="http://schemas.microsoft.com/office/powerpoint/2010/main" val="678656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6" name="Sisällön paikkamerkki 5"/>
          <p:cNvPicPr>
            <a:picLocks noGrp="1" noChangeAspect="1"/>
          </p:cNvPicPr>
          <p:nvPr>
            <p:ph idx="1"/>
          </p:nvPr>
        </p:nvPicPr>
        <p:blipFill>
          <a:blip r:embed="rId2"/>
          <a:stretch>
            <a:fillRect/>
          </a:stretch>
        </p:blipFill>
        <p:spPr>
          <a:xfrm>
            <a:off x="0" y="0"/>
            <a:ext cx="12192000" cy="6864096"/>
          </a:xfrm>
          <a:prstGeom prst="rect">
            <a:avLst/>
          </a:prstGeom>
        </p:spPr>
      </p:pic>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6</a:t>
            </a:fld>
            <a:endParaRPr lang="fi-FI"/>
          </a:p>
        </p:txBody>
      </p:sp>
    </p:spTree>
    <p:extLst>
      <p:ext uri="{BB962C8B-B14F-4D97-AF65-F5344CB8AC3E}">
        <p14:creationId xmlns:p14="http://schemas.microsoft.com/office/powerpoint/2010/main" val="294056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dirty="0"/>
          </a:p>
        </p:txBody>
      </p:sp>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7</a:t>
            </a:fld>
            <a:endParaRPr lang="fi-FI"/>
          </a:p>
        </p:txBody>
      </p:sp>
      <p:pic>
        <p:nvPicPr>
          <p:cNvPr id="7" name="Kuva 6"/>
          <p:cNvPicPr>
            <a:picLocks noChangeAspect="1"/>
          </p:cNvPicPr>
          <p:nvPr/>
        </p:nvPicPr>
        <p:blipFill>
          <a:blip r:embed="rId2"/>
          <a:stretch>
            <a:fillRect/>
          </a:stretch>
        </p:blipFill>
        <p:spPr>
          <a:xfrm>
            <a:off x="4993903" y="2516679"/>
            <a:ext cx="7233393" cy="4351338"/>
          </a:xfrm>
          <a:prstGeom prst="rect">
            <a:avLst/>
          </a:prstGeom>
        </p:spPr>
      </p:pic>
      <p:pic>
        <p:nvPicPr>
          <p:cNvPr id="6" name="Sisällön paikkamerkki 5"/>
          <p:cNvPicPr>
            <a:picLocks noGrp="1" noChangeAspect="1"/>
          </p:cNvPicPr>
          <p:nvPr>
            <p:ph idx="1"/>
          </p:nvPr>
        </p:nvPicPr>
        <p:blipFill>
          <a:blip r:embed="rId3"/>
          <a:stretch>
            <a:fillRect/>
          </a:stretch>
        </p:blipFill>
        <p:spPr>
          <a:xfrm>
            <a:off x="0" y="2506662"/>
            <a:ext cx="5690638" cy="4351338"/>
          </a:xfrm>
          <a:prstGeom prst="rect">
            <a:avLst/>
          </a:prstGeom>
        </p:spPr>
      </p:pic>
      <p:sp>
        <p:nvSpPr>
          <p:cNvPr id="8" name="Tekstiruutu 7"/>
          <p:cNvSpPr txBox="1"/>
          <p:nvPr/>
        </p:nvSpPr>
        <p:spPr>
          <a:xfrm>
            <a:off x="14500" y="279826"/>
            <a:ext cx="5268045" cy="1569660"/>
          </a:xfrm>
          <a:prstGeom prst="rect">
            <a:avLst/>
          </a:prstGeom>
          <a:noFill/>
        </p:spPr>
        <p:txBody>
          <a:bodyPr wrap="none" rtlCol="0">
            <a:spAutoFit/>
          </a:bodyPr>
          <a:lstStyle/>
          <a:p>
            <a:r>
              <a:rPr lang="fi-FI" sz="4800" dirty="0" smtClean="0"/>
              <a:t>”</a:t>
            </a:r>
            <a:r>
              <a:rPr lang="fi-FI" sz="4800" dirty="0" err="1" smtClean="0"/>
              <a:t>Nästan</a:t>
            </a:r>
            <a:r>
              <a:rPr lang="fi-FI" sz="4800" dirty="0" smtClean="0"/>
              <a:t> </a:t>
            </a:r>
            <a:r>
              <a:rPr lang="fi-FI" sz="4800" dirty="0" err="1" smtClean="0"/>
              <a:t>president</a:t>
            </a:r>
            <a:r>
              <a:rPr lang="fi-FI" sz="4800" dirty="0" smtClean="0"/>
              <a:t>”</a:t>
            </a:r>
          </a:p>
          <a:p>
            <a:r>
              <a:rPr lang="fi-FI" sz="4800" dirty="0" smtClean="0"/>
              <a:t>Elisabeth Rehn 1994</a:t>
            </a:r>
            <a:endParaRPr lang="fi-FI" sz="4800" dirty="0"/>
          </a:p>
        </p:txBody>
      </p:sp>
      <p:sp>
        <p:nvSpPr>
          <p:cNvPr id="9" name="Tekstiruutu 8"/>
          <p:cNvSpPr txBox="1"/>
          <p:nvPr/>
        </p:nvSpPr>
        <p:spPr>
          <a:xfrm>
            <a:off x="6096000" y="279826"/>
            <a:ext cx="5380576" cy="1569660"/>
          </a:xfrm>
          <a:prstGeom prst="rect">
            <a:avLst/>
          </a:prstGeom>
          <a:noFill/>
        </p:spPr>
        <p:txBody>
          <a:bodyPr wrap="none" rtlCol="0">
            <a:spAutoFit/>
          </a:bodyPr>
          <a:lstStyle/>
          <a:p>
            <a:r>
              <a:rPr lang="fi-FI" sz="4800" dirty="0" err="1" smtClean="0"/>
              <a:t>President</a:t>
            </a:r>
            <a:r>
              <a:rPr lang="fi-FI" sz="4800" dirty="0" smtClean="0"/>
              <a:t> 2000-2012</a:t>
            </a:r>
          </a:p>
          <a:p>
            <a:r>
              <a:rPr lang="fi-FI" sz="4800" dirty="0" smtClean="0"/>
              <a:t>Tarja Halonen</a:t>
            </a:r>
            <a:endParaRPr lang="fi-FI" sz="4800" dirty="0"/>
          </a:p>
        </p:txBody>
      </p:sp>
    </p:spTree>
    <p:extLst>
      <p:ext uri="{BB962C8B-B14F-4D97-AF65-F5344CB8AC3E}">
        <p14:creationId xmlns:p14="http://schemas.microsoft.com/office/powerpoint/2010/main" val="4099149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4" name="Alatunnisteen paikkamerkki 3"/>
          <p:cNvSpPr>
            <a:spLocks noGrp="1"/>
          </p:cNvSpPr>
          <p:nvPr>
            <p:ph type="ftr" sz="quarter" idx="11"/>
          </p:nvPr>
        </p:nvSpPr>
        <p:spPr/>
        <p:txBody>
          <a:bodyPr/>
          <a:lstStyle/>
          <a:p>
            <a:r>
              <a:rPr lang="fi-FI" smtClean="0">
                <a:solidFill>
                  <a:prstClr val="black">
                    <a:tint val="75000"/>
                  </a:prstClr>
                </a:solidFill>
              </a:rPr>
              <a:t>Sevón</a:t>
            </a:r>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A14AEDB2-80DB-4A11-B0B7-355C6029127A}" type="slidenum">
              <a:rPr lang="fi-FI" smtClean="0">
                <a:solidFill>
                  <a:prstClr val="black">
                    <a:tint val="75000"/>
                  </a:prstClr>
                </a:solidFill>
              </a:rPr>
              <a:pPr/>
              <a:t>8</a:t>
            </a:fld>
            <a:endParaRPr lang="fi-FI">
              <a:solidFill>
                <a:prstClr val="black">
                  <a:tint val="75000"/>
                </a:prstClr>
              </a:solidFill>
            </a:endParaRPr>
          </a:p>
        </p:txBody>
      </p:sp>
      <p:pic>
        <p:nvPicPr>
          <p:cNvPr id="8" name="Sisällön paikkamerkki 7"/>
          <p:cNvPicPr>
            <a:picLocks noGrp="1" noChangeAspect="1"/>
          </p:cNvPicPr>
          <p:nvPr>
            <p:ph idx="1"/>
          </p:nvPr>
        </p:nvPicPr>
        <p:blipFill>
          <a:blip r:embed="rId2"/>
          <a:stretch>
            <a:fillRect/>
          </a:stretch>
        </p:blipFill>
        <p:spPr>
          <a:xfrm>
            <a:off x="1228209" y="-39535"/>
            <a:ext cx="9735582" cy="6897535"/>
          </a:xfrm>
          <a:prstGeom prst="rect">
            <a:avLst/>
          </a:prstGeom>
        </p:spPr>
      </p:pic>
      <p:sp>
        <p:nvSpPr>
          <p:cNvPr id="10" name="Tekstiruutu 9"/>
          <p:cNvSpPr txBox="1"/>
          <p:nvPr/>
        </p:nvSpPr>
        <p:spPr>
          <a:xfrm>
            <a:off x="0" y="252785"/>
            <a:ext cx="12017329" cy="1200329"/>
          </a:xfrm>
          <a:prstGeom prst="rect">
            <a:avLst/>
          </a:prstGeom>
          <a:noFill/>
        </p:spPr>
        <p:txBody>
          <a:bodyPr wrap="none" rtlCol="0">
            <a:spAutoFit/>
          </a:bodyPr>
          <a:lstStyle/>
          <a:p>
            <a:r>
              <a:rPr lang="fi-FI" sz="3600" dirty="0" smtClean="0">
                <a:solidFill>
                  <a:prstClr val="black"/>
                </a:solidFill>
              </a:rPr>
              <a:t>Lena </a:t>
            </a:r>
            <a:r>
              <a:rPr lang="fi-FI" sz="3600" smtClean="0">
                <a:solidFill>
                  <a:prstClr val="black"/>
                </a:solidFill>
              </a:rPr>
              <a:t>Sohl: </a:t>
            </a:r>
            <a:r>
              <a:rPr lang="fi-FI" sz="3600" dirty="0" err="1" smtClean="0">
                <a:solidFill>
                  <a:prstClr val="black"/>
                </a:solidFill>
              </a:rPr>
              <a:t>Att</a:t>
            </a:r>
            <a:r>
              <a:rPr lang="fi-FI" sz="3600" dirty="0" smtClean="0">
                <a:solidFill>
                  <a:prstClr val="black"/>
                </a:solidFill>
              </a:rPr>
              <a:t> </a:t>
            </a:r>
            <a:r>
              <a:rPr lang="fi-FI" sz="3600" dirty="0" err="1" smtClean="0">
                <a:solidFill>
                  <a:prstClr val="black"/>
                </a:solidFill>
              </a:rPr>
              <a:t>veta</a:t>
            </a:r>
            <a:r>
              <a:rPr lang="fi-FI" sz="3600" dirty="0" smtClean="0">
                <a:solidFill>
                  <a:prstClr val="black"/>
                </a:solidFill>
              </a:rPr>
              <a:t> sin </a:t>
            </a:r>
            <a:r>
              <a:rPr lang="fi-FI" sz="3600" dirty="0" err="1" smtClean="0">
                <a:solidFill>
                  <a:prstClr val="black"/>
                </a:solidFill>
              </a:rPr>
              <a:t>klass</a:t>
            </a:r>
            <a:r>
              <a:rPr lang="fi-FI" sz="3600" dirty="0" smtClean="0">
                <a:solidFill>
                  <a:prstClr val="black"/>
                </a:solidFill>
              </a:rPr>
              <a:t>:                     </a:t>
            </a:r>
            <a:r>
              <a:rPr lang="fi-FI" sz="3600" dirty="0" err="1" smtClean="0">
                <a:solidFill>
                  <a:prstClr val="black"/>
                </a:solidFill>
              </a:rPr>
              <a:t>Kvinnors</a:t>
            </a:r>
            <a:r>
              <a:rPr lang="fi-FI" sz="3600" dirty="0" smtClean="0">
                <a:solidFill>
                  <a:prstClr val="black"/>
                </a:solidFill>
              </a:rPr>
              <a:t> </a:t>
            </a:r>
            <a:r>
              <a:rPr lang="fi-FI" sz="3600" dirty="0" err="1" smtClean="0">
                <a:solidFill>
                  <a:prstClr val="black"/>
                </a:solidFill>
              </a:rPr>
              <a:t>uppåtgående</a:t>
            </a:r>
            <a:endParaRPr lang="fi-FI" sz="3600" dirty="0" smtClean="0">
              <a:solidFill>
                <a:prstClr val="black"/>
              </a:solidFill>
            </a:endParaRPr>
          </a:p>
          <a:p>
            <a:r>
              <a:rPr lang="fi-FI" sz="3600" dirty="0" err="1" smtClean="0">
                <a:solidFill>
                  <a:prstClr val="black"/>
                </a:solidFill>
              </a:rPr>
              <a:t>klassresor</a:t>
            </a:r>
            <a:r>
              <a:rPr lang="fi-FI" sz="3600" dirty="0" smtClean="0">
                <a:solidFill>
                  <a:prstClr val="black"/>
                </a:solidFill>
              </a:rPr>
              <a:t> i  Sverige </a:t>
            </a:r>
            <a:endParaRPr lang="fi-FI" sz="3600" dirty="0">
              <a:solidFill>
                <a:prstClr val="black"/>
              </a:solidFill>
            </a:endParaRPr>
          </a:p>
        </p:txBody>
      </p:sp>
      <p:sp>
        <p:nvSpPr>
          <p:cNvPr id="11" name="Tekstiruutu 10"/>
          <p:cNvSpPr txBox="1"/>
          <p:nvPr/>
        </p:nvSpPr>
        <p:spPr>
          <a:xfrm>
            <a:off x="4042896" y="6277302"/>
            <a:ext cx="8261301" cy="523220"/>
          </a:xfrm>
          <a:prstGeom prst="rect">
            <a:avLst/>
          </a:prstGeom>
          <a:noFill/>
        </p:spPr>
        <p:txBody>
          <a:bodyPr wrap="none" rtlCol="0">
            <a:spAutoFit/>
          </a:bodyPr>
          <a:lstStyle/>
          <a:p>
            <a:r>
              <a:rPr lang="fi-FI" sz="2800" dirty="0" err="1" smtClean="0">
                <a:solidFill>
                  <a:prstClr val="black"/>
                </a:solidFill>
              </a:rPr>
              <a:t>Doktorsavhandling</a:t>
            </a:r>
            <a:r>
              <a:rPr lang="fi-FI" sz="2800" dirty="0" smtClean="0">
                <a:solidFill>
                  <a:prstClr val="black"/>
                </a:solidFill>
              </a:rPr>
              <a:t> i </a:t>
            </a:r>
            <a:r>
              <a:rPr lang="fi-FI" sz="2800" dirty="0" err="1" smtClean="0">
                <a:solidFill>
                  <a:prstClr val="black"/>
                </a:solidFill>
              </a:rPr>
              <a:t>sociologi</a:t>
            </a:r>
            <a:r>
              <a:rPr lang="fi-FI" sz="2800" dirty="0" smtClean="0">
                <a:solidFill>
                  <a:prstClr val="black"/>
                </a:solidFill>
              </a:rPr>
              <a:t>, Uppsala </a:t>
            </a:r>
            <a:r>
              <a:rPr lang="fi-FI" sz="2800" dirty="0" err="1" smtClean="0">
                <a:solidFill>
                  <a:prstClr val="black"/>
                </a:solidFill>
              </a:rPr>
              <a:t>Universitet</a:t>
            </a:r>
            <a:r>
              <a:rPr lang="fi-FI" sz="2800" dirty="0" smtClean="0">
                <a:solidFill>
                  <a:prstClr val="black"/>
                </a:solidFill>
              </a:rPr>
              <a:t> 2014</a:t>
            </a:r>
            <a:endParaRPr lang="fi-FI" sz="2800" dirty="0">
              <a:solidFill>
                <a:prstClr val="black"/>
              </a:solidFill>
            </a:endParaRPr>
          </a:p>
        </p:txBody>
      </p:sp>
    </p:spTree>
    <p:extLst>
      <p:ext uri="{BB962C8B-B14F-4D97-AF65-F5344CB8AC3E}">
        <p14:creationId xmlns:p14="http://schemas.microsoft.com/office/powerpoint/2010/main" val="269429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4" name="Alatunnisteen paikkamerkki 3"/>
          <p:cNvSpPr>
            <a:spLocks noGrp="1"/>
          </p:cNvSpPr>
          <p:nvPr>
            <p:ph type="ftr" sz="quarter" idx="11"/>
          </p:nvPr>
        </p:nvSpPr>
        <p:spPr/>
        <p:txBody>
          <a:bodyPr/>
          <a:lstStyle/>
          <a:p>
            <a:r>
              <a:rPr lang="fi-FI" smtClean="0"/>
              <a:t>Sevón</a:t>
            </a:r>
            <a:endParaRPr lang="fi-FI"/>
          </a:p>
        </p:txBody>
      </p:sp>
      <p:sp>
        <p:nvSpPr>
          <p:cNvPr id="5" name="Dian numeron paikkamerkki 4"/>
          <p:cNvSpPr>
            <a:spLocks noGrp="1"/>
          </p:cNvSpPr>
          <p:nvPr>
            <p:ph type="sldNum" sz="quarter" idx="12"/>
          </p:nvPr>
        </p:nvSpPr>
        <p:spPr/>
        <p:txBody>
          <a:bodyPr/>
          <a:lstStyle/>
          <a:p>
            <a:fld id="{A14AEDB2-80DB-4A11-B0B7-355C6029127A}" type="slidenum">
              <a:rPr lang="fi-FI" smtClean="0"/>
              <a:t>9</a:t>
            </a:fld>
            <a:endParaRPr lang="fi-FI"/>
          </a:p>
        </p:txBody>
      </p:sp>
      <p:pic>
        <p:nvPicPr>
          <p:cNvPr id="1026" name="Picture 2" descr="https://encrypted-tbn0.gstatic.com/images?q=tbn:ANd9GcTnwz3ZeaVHGaTQGe0oOOgYhXWEYIDZlCiE8EZAKeCOxp0nevY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995" y="-963488"/>
            <a:ext cx="11797005" cy="883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55723"/>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2_Office Theme">
      <a:majorFont>
        <a:latin typeface="Georgia"/>
        <a:ea typeface="Georgia"/>
        <a:cs typeface="Georgia"/>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urku2011_20091007">
  <a:themeElements>
    <a:clrScheme name="turku2011_20091007 1">
      <a:dk1>
        <a:srgbClr val="000000"/>
      </a:dk1>
      <a:lt1>
        <a:srgbClr val="FFFFFF"/>
      </a:lt1>
      <a:dk2>
        <a:srgbClr val="8C8E8E"/>
      </a:dk2>
      <a:lt2>
        <a:srgbClr val="EEECE1"/>
      </a:lt2>
      <a:accent1>
        <a:srgbClr val="FCD20F"/>
      </a:accent1>
      <a:accent2>
        <a:srgbClr val="FC670D"/>
      </a:accent2>
      <a:accent3>
        <a:srgbClr val="FFFFFF"/>
      </a:accent3>
      <a:accent4>
        <a:srgbClr val="000000"/>
      </a:accent4>
      <a:accent5>
        <a:srgbClr val="FDE5AA"/>
      </a:accent5>
      <a:accent6>
        <a:srgbClr val="E45D0B"/>
      </a:accent6>
      <a:hlink>
        <a:srgbClr val="CF1434"/>
      </a:hlink>
      <a:folHlink>
        <a:srgbClr val="719A42"/>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urku2011_20091007 1">
        <a:dk1>
          <a:srgbClr val="000000"/>
        </a:dk1>
        <a:lt1>
          <a:srgbClr val="FFFFFF"/>
        </a:lt1>
        <a:dk2>
          <a:srgbClr val="8C8E8E"/>
        </a:dk2>
        <a:lt2>
          <a:srgbClr val="EEECE1"/>
        </a:lt2>
        <a:accent1>
          <a:srgbClr val="FCD20F"/>
        </a:accent1>
        <a:accent2>
          <a:srgbClr val="FC670D"/>
        </a:accent2>
        <a:accent3>
          <a:srgbClr val="FFFFFF"/>
        </a:accent3>
        <a:accent4>
          <a:srgbClr val="000000"/>
        </a:accent4>
        <a:accent5>
          <a:srgbClr val="FDE5AA"/>
        </a:accent5>
        <a:accent6>
          <a:srgbClr val="E45D0B"/>
        </a:accent6>
        <a:hlink>
          <a:srgbClr val="CF1434"/>
        </a:hlink>
        <a:folHlink>
          <a:srgbClr val="719A4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Nas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Nas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turku2011_20091007">
  <a:themeElements>
    <a:clrScheme name="turku2011_20091007 1">
      <a:dk1>
        <a:srgbClr val="000000"/>
      </a:dk1>
      <a:lt1>
        <a:srgbClr val="FFFFFF"/>
      </a:lt1>
      <a:dk2>
        <a:srgbClr val="8C8E8E"/>
      </a:dk2>
      <a:lt2>
        <a:srgbClr val="EEECE1"/>
      </a:lt2>
      <a:accent1>
        <a:srgbClr val="FCD20F"/>
      </a:accent1>
      <a:accent2>
        <a:srgbClr val="FC670D"/>
      </a:accent2>
      <a:accent3>
        <a:srgbClr val="FFFFFF"/>
      </a:accent3>
      <a:accent4>
        <a:srgbClr val="000000"/>
      </a:accent4>
      <a:accent5>
        <a:srgbClr val="FDE5AA"/>
      </a:accent5>
      <a:accent6>
        <a:srgbClr val="E45D0B"/>
      </a:accent6>
      <a:hlink>
        <a:srgbClr val="CF1434"/>
      </a:hlink>
      <a:folHlink>
        <a:srgbClr val="719A42"/>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urku2011_20091007 1">
        <a:dk1>
          <a:srgbClr val="000000"/>
        </a:dk1>
        <a:lt1>
          <a:srgbClr val="FFFFFF"/>
        </a:lt1>
        <a:dk2>
          <a:srgbClr val="8C8E8E"/>
        </a:dk2>
        <a:lt2>
          <a:srgbClr val="EEECE1"/>
        </a:lt2>
        <a:accent1>
          <a:srgbClr val="FCD20F"/>
        </a:accent1>
        <a:accent2>
          <a:srgbClr val="FC670D"/>
        </a:accent2>
        <a:accent3>
          <a:srgbClr val="FFFFFF"/>
        </a:accent3>
        <a:accent4>
          <a:srgbClr val="000000"/>
        </a:accent4>
        <a:accent5>
          <a:srgbClr val="FDE5AA"/>
        </a:accent5>
        <a:accent6>
          <a:srgbClr val="E45D0B"/>
        </a:accent6>
        <a:hlink>
          <a:srgbClr val="CF1434"/>
        </a:hlink>
        <a:folHlink>
          <a:srgbClr val="719A4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DDAA673BFA90DE4B9EB59DFD8F80CB29" ma:contentTypeVersion="0" ma:contentTypeDescription="Luo uusi asiakirja." ma:contentTypeScope="" ma:versionID="7b3f0ab3acd58845a23398f24398f87a">
  <xsd:schema xmlns:xsd="http://www.w3.org/2001/XMLSchema" xmlns:xs="http://www.w3.org/2001/XMLSchema" xmlns:p="http://schemas.microsoft.com/office/2006/metadata/properties" targetNamespace="http://schemas.microsoft.com/office/2006/metadata/properties" ma:root="true" ma:fieldsID="8deeb08adc04d3e1bb22fb2e744014a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A7B797-42F1-4D1E-A94F-627E7E8C31D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2A92F941-8D09-45F0-AFB7-1BCBB7965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DD4A28B-F5CC-4A9F-83EE-57185FE5AE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1160</TotalTime>
  <Words>554</Words>
  <Application>Microsoft Office PowerPoint</Application>
  <PresentationFormat>Laajakuva</PresentationFormat>
  <Paragraphs>148</Paragraphs>
  <Slides>33</Slides>
  <Notes>4</Notes>
  <HiddenSlides>0</HiddenSlides>
  <MMClips>0</MMClips>
  <ScaleCrop>false</ScaleCrop>
  <HeadingPairs>
    <vt:vector size="6" baseType="variant">
      <vt:variant>
        <vt:lpstr>Käytetyt fontit</vt:lpstr>
      </vt:variant>
      <vt:variant>
        <vt:i4>7</vt:i4>
      </vt:variant>
      <vt:variant>
        <vt:lpstr>Teema</vt:lpstr>
      </vt:variant>
      <vt:variant>
        <vt:i4>6</vt:i4>
      </vt:variant>
      <vt:variant>
        <vt:lpstr>Dian otsikot</vt:lpstr>
      </vt:variant>
      <vt:variant>
        <vt:i4>33</vt:i4>
      </vt:variant>
    </vt:vector>
  </HeadingPairs>
  <TitlesOfParts>
    <vt:vector size="46" baseType="lpstr">
      <vt:lpstr>MS UI Gothic</vt:lpstr>
      <vt:lpstr>Arial</vt:lpstr>
      <vt:lpstr>Calibri</vt:lpstr>
      <vt:lpstr>Calibri Light</vt:lpstr>
      <vt:lpstr>Georgia</vt:lpstr>
      <vt:lpstr>OCR A Extended</vt:lpstr>
      <vt:lpstr>Times New Roman</vt:lpstr>
      <vt:lpstr>Office-teema</vt:lpstr>
      <vt:lpstr>15_Office Theme</vt:lpstr>
      <vt:lpstr>turku2011_20091007</vt:lpstr>
      <vt:lpstr>3_Office Theme</vt:lpstr>
      <vt:lpstr>9_Office Theme</vt:lpstr>
      <vt:lpstr>2_turku2011_20091007</vt:lpstr>
      <vt:lpstr>  HUR MÅR DU NORDEN?  Hållbarhet genom välfärd, kultur och jämställdhet 27 – 28.1.2016  Radisson Blu Marina Palace Hotel, Åbo </vt:lpstr>
      <vt:lpstr>PowerPoint-esitys</vt:lpstr>
      <vt:lpstr>PowerPoint-esitys</vt:lpstr>
      <vt:lpstr>Åbo Universitet, huvudbyggnaden ETT FRITT FOLKS GÅVA ÅT DEN FRIA VETENSKAPEN</vt:lpstr>
      <vt:lpstr>PowerPoint-esitys</vt:lpstr>
      <vt:lpstr>PowerPoint-esitys</vt:lpstr>
      <vt:lpstr>PowerPoint-esitys</vt:lpstr>
      <vt:lpstr>PowerPoint-esitys</vt:lpstr>
      <vt:lpstr>PowerPoint-esitys</vt:lpstr>
      <vt:lpstr>Alf Rehn</vt:lpstr>
      <vt:lpstr>PowerPoint-esitys</vt:lpstr>
      <vt:lpstr>Culture – force of the future</vt:lpstr>
      <vt:lpstr>PowerPoint-esitys</vt:lpstr>
      <vt:lpstr>PowerPoint-esitys</vt:lpstr>
      <vt:lpstr>PowerPoint-esitys</vt:lpstr>
      <vt:lpstr>PowerPoint-esitys</vt:lpstr>
      <vt:lpstr>PowerPoint-esitys</vt:lpstr>
      <vt:lpstr>PowerPoint-esitys</vt:lpstr>
      <vt:lpstr>PowerPoint-esitys</vt:lpstr>
      <vt:lpstr>Kultur och hälsa   Kulturrecept ordineras på lokala hälsostationer  åt den klient som så vill </vt:lpstr>
      <vt:lpstr>PowerPoint-esitys</vt:lpstr>
      <vt:lpstr>Thomas Reinfeld: 13 missuppfattningar om bildning*</vt:lpstr>
      <vt:lpstr>PowerPoint-esitys</vt:lpstr>
      <vt:lpstr>PowerPoint-esitys</vt:lpstr>
      <vt:lpstr>PowerPoint-esitys</vt:lpstr>
      <vt:lpstr>PowerPoint-esitys</vt:lpstr>
      <vt:lpstr>Bengt Kristensson Uggla</vt:lpstr>
      <vt:lpstr>PowerPoint-esitys</vt:lpstr>
      <vt:lpstr>PowerPoint-esitys</vt:lpstr>
      <vt:lpstr>PowerPoint-esitys</vt:lpstr>
      <vt:lpstr>PowerPoint-esitys</vt:lpstr>
      <vt:lpstr>PowerPoint-esitys</vt:lpstr>
      <vt:lpstr>PowerPoint-esitys</vt:lpstr>
    </vt:vector>
  </TitlesOfParts>
  <Company>Turun kaupunki (hallinto x64)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 MÅR DU NORDEN?  Hållbarhet genom välfärd, kultur och jämställdhet 27 – 28.1.2016  Radisson Blu Marina Palace Hotel, Åbo</dc:title>
  <dc:creator>Sevón Cay</dc:creator>
  <cp:lastModifiedBy>Pesola Anne-Sofie (STM)</cp:lastModifiedBy>
  <cp:revision>101</cp:revision>
  <cp:lastPrinted>2016-01-18T11:26:45Z</cp:lastPrinted>
  <dcterms:created xsi:type="dcterms:W3CDTF">2016-01-15T13:02:59Z</dcterms:created>
  <dcterms:modified xsi:type="dcterms:W3CDTF">2018-12-19T12:22:06Z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0x010100DDAA673BFA90DE4B9EB59DFD8F80CB29</vt:lpwstr>
  </property>
</Properties>
</file>