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380" r:id="rId5"/>
    <p:sldId id="381" r:id="rId6"/>
    <p:sldId id="256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97F"/>
    <a:srgbClr val="EEE46C"/>
    <a:srgbClr val="FD9F82"/>
    <a:srgbClr val="73C4C3"/>
    <a:srgbClr val="FDF9BA"/>
    <a:srgbClr val="014983"/>
    <a:srgbClr val="365ABD"/>
    <a:srgbClr val="4A6BC4"/>
    <a:srgbClr val="1B365D"/>
    <a:srgbClr val="479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Normaali tyyli 3 - Korostu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70" autoAdjust="0"/>
    <p:restoredTop sz="96327" autoAdjust="0"/>
  </p:normalViewPr>
  <p:slideViewPr>
    <p:cSldViewPr snapToGrid="0" showGuides="1">
      <p:cViewPr varScale="1">
        <p:scale>
          <a:sx n="65" d="100"/>
          <a:sy n="65" d="100"/>
        </p:scale>
        <p:origin x="896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C1038-75B3-4690-9F04-308CA5B8CA49}" type="datetimeFigureOut">
              <a:rPr lang="fi-FI" smtClean="0"/>
              <a:t>28.3.2022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86448-0962-443A-A7A6-40140D0BD5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4276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4E04C8-35A5-45D6-A655-664B6E92E8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30475" y="1330960"/>
            <a:ext cx="6661368" cy="2394057"/>
          </a:xfrm>
        </p:spPr>
        <p:txBody>
          <a:bodyPr anchor="t"/>
          <a:lstStyle>
            <a:lvl1pPr algn="l">
              <a:defRPr sz="4400">
                <a:solidFill>
                  <a:srgbClr val="365ABD"/>
                </a:solidFill>
              </a:defRPr>
            </a:lvl1pPr>
          </a:lstStyle>
          <a:p>
            <a:r>
              <a:rPr lang="fi-FI" dirty="0"/>
              <a:t>Esityksen aloitussivu, </a:t>
            </a:r>
            <a:br>
              <a:rPr lang="fi-FI" dirty="0"/>
            </a:br>
            <a:r>
              <a:rPr lang="fi-FI" dirty="0"/>
              <a:t>tumma sininen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06C93D0-DA83-4CF7-A503-5AEDE6A978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30475" y="3830320"/>
            <a:ext cx="6756057" cy="1158239"/>
          </a:xfrm>
        </p:spPr>
        <p:txBody>
          <a:bodyPr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rgbClr val="365AB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nimi, tehtävänimike </a:t>
            </a:r>
            <a:br>
              <a:rPr lang="fi-FI" dirty="0"/>
            </a:br>
            <a:r>
              <a:rPr lang="fi-FI" dirty="0" err="1"/>
              <a:t>pp.kk.vvvv</a:t>
            </a:r>
            <a:r>
              <a:rPr lang="fi-FI" dirty="0"/>
              <a:t> </a:t>
            </a:r>
            <a:br>
              <a:rPr lang="fi-FI" dirty="0"/>
            </a:br>
            <a:r>
              <a:rPr lang="fi-FI" dirty="0"/>
              <a:t>Tilaisuuden nimi </a:t>
            </a:r>
          </a:p>
        </p:txBody>
      </p:sp>
      <p:pic>
        <p:nvPicPr>
          <p:cNvPr id="11" name="Picture 10" descr="Valtionavustukset-logo ja Valtiovarainministeriön logo">
            <a:extLst>
              <a:ext uri="{FF2B5EF4-FFF2-40B4-BE49-F238E27FC236}">
                <a16:creationId xmlns:a16="http://schemas.microsoft.com/office/drawing/2014/main" id="{D0CB654D-7984-114E-A93D-BE1CEDF70137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325" y="5447990"/>
            <a:ext cx="5436911" cy="59070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93B3D72-56D0-B042-8634-E70D57402D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97"/>
          <a:stretch/>
        </p:blipFill>
        <p:spPr>
          <a:xfrm>
            <a:off x="6644236" y="-10800"/>
            <a:ext cx="5571061" cy="688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19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3B1B475-3CC8-AC4E-8B7A-0F43D04C49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710" y="0"/>
            <a:ext cx="641944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819770" y="1401767"/>
            <a:ext cx="6428358" cy="1952053"/>
          </a:xfrm>
        </p:spPr>
        <p:txBody>
          <a:bodyPr anchor="t" anchorCtr="0"/>
          <a:lstStyle>
            <a:lvl1pPr>
              <a:defRPr sz="41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Kuvallinen väliotsikkosivu </a:t>
            </a:r>
            <a:br>
              <a:rPr lang="fi-FI" dirty="0"/>
            </a:br>
            <a:r>
              <a:rPr lang="fi-FI" dirty="0"/>
              <a:t>esityksen jäsentämiseen, </a:t>
            </a:r>
            <a:br>
              <a:rPr lang="fi-FI" dirty="0"/>
            </a:br>
            <a:r>
              <a:rPr lang="fi-FI" dirty="0"/>
              <a:t>3 riviä tekstiä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Kuvan paikkamerkki 19">
            <a:extLst>
              <a:ext uri="{FF2B5EF4-FFF2-40B4-BE49-F238E27FC236}">
                <a16:creationId xmlns:a16="http://schemas.microsoft.com/office/drawing/2014/main" id="{807245D8-5FCC-154F-9C88-1267F340BD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04820" y="0"/>
            <a:ext cx="4087180" cy="685800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7180" h="6858000">
                <a:moveTo>
                  <a:pt x="655475" y="0"/>
                </a:moveTo>
                <a:lnTo>
                  <a:pt x="4087180" y="0"/>
                </a:lnTo>
                <a:lnTo>
                  <a:pt x="4087180" y="6858000"/>
                </a:lnTo>
                <a:lnTo>
                  <a:pt x="655475" y="6858000"/>
                </a:lnTo>
                <a:cubicBezTo>
                  <a:pt x="198241" y="5579539"/>
                  <a:pt x="-1047" y="4538242"/>
                  <a:pt x="5" y="3405402"/>
                </a:cubicBezTo>
                <a:cubicBezTo>
                  <a:pt x="1057" y="2272562"/>
                  <a:pt x="220670" y="994916"/>
                  <a:pt x="655475" y="0"/>
                </a:cubicBezTo>
                <a:close/>
              </a:path>
            </a:pathLst>
          </a:custGeom>
          <a:noFill/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8072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15F941-B7C0-48FA-BC12-7B7C2268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7CD8110F-CCB3-4F2C-A24C-583951140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DD1E9F2C-6E23-43A9-A7DE-626D34CE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5371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BD59BAD-0669-42AB-9904-BB6AA4465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F973901-92EE-424C-B835-C2D00C6C5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1573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2">
            <a:extLst>
              <a:ext uri="{FF2B5EF4-FFF2-40B4-BE49-F238E27FC236}">
                <a16:creationId xmlns:a16="http://schemas.microsoft.com/office/drawing/2014/main" id="{A7FA30B3-66F4-4B0B-A706-DB7790BAA2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97"/>
          <a:stretch/>
        </p:blipFill>
        <p:spPr>
          <a:xfrm>
            <a:off x="6644236" y="-10800"/>
            <a:ext cx="5571061" cy="68868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1249820" y="2135019"/>
            <a:ext cx="4455881" cy="1572384"/>
          </a:xfrm>
        </p:spPr>
        <p:txBody>
          <a:bodyPr anchor="b" anchorCtr="0"/>
          <a:lstStyle>
            <a:lvl1pPr>
              <a:defRPr sz="3700">
                <a:solidFill>
                  <a:srgbClr val="365ABD"/>
                </a:solidFill>
              </a:defRPr>
            </a:lvl1pPr>
          </a:lstStyle>
          <a:p>
            <a:r>
              <a:rPr lang="fi-FI" noProof="0"/>
              <a:t>Lisää tähän kiitosteksti tai lopetuskehoitus</a:t>
            </a:r>
          </a:p>
        </p:txBody>
      </p:sp>
      <p:sp>
        <p:nvSpPr>
          <p:cNvPr id="23" name="Tekstin paikkamerkki 22">
            <a:extLst>
              <a:ext uri="{FF2B5EF4-FFF2-40B4-BE49-F238E27FC236}">
                <a16:creationId xmlns:a16="http://schemas.microsoft.com/office/drawing/2014/main" id="{C91B202D-FB5A-4250-8735-81C439C51C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49821" y="3960619"/>
            <a:ext cx="2236510" cy="749149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rgbClr val="365ABD"/>
                </a:solidFill>
              </a:defRPr>
            </a:lvl1pPr>
          </a:lstStyle>
          <a:p>
            <a:pPr lvl="0"/>
            <a:r>
              <a:rPr lang="fi-FI" noProof="0" dirty="0"/>
              <a:t>etunimi.sukunimi@vm.fi </a:t>
            </a:r>
            <a:r>
              <a:rPr lang="fi-FI" noProof="0" dirty="0" err="1"/>
              <a:t>Loremipsum</a:t>
            </a:r>
            <a:r>
              <a:rPr lang="fi-FI" noProof="0" dirty="0"/>
              <a:t> </a:t>
            </a:r>
            <a:r>
              <a:rPr lang="fi-FI" noProof="0" dirty="0" err="1"/>
              <a:t>dolores</a:t>
            </a:r>
            <a:r>
              <a:rPr lang="fi-FI" noProof="0" dirty="0"/>
              <a:t> </a:t>
            </a:r>
            <a:r>
              <a:rPr lang="fi-FI" noProof="0" dirty="0" err="1"/>
              <a:t>sitamet</a:t>
            </a:r>
            <a:r>
              <a:rPr lang="fi-FI" noProof="0" dirty="0"/>
              <a:t> vm.fi</a:t>
            </a:r>
          </a:p>
        </p:txBody>
      </p:sp>
      <p:pic>
        <p:nvPicPr>
          <p:cNvPr id="12" name="Picture 11" descr="Valtionavustukset-logo ja Valtiovarainministeriön logo">
            <a:extLst>
              <a:ext uri="{FF2B5EF4-FFF2-40B4-BE49-F238E27FC236}">
                <a16:creationId xmlns:a16="http://schemas.microsoft.com/office/drawing/2014/main" id="{C206EBE7-A046-2948-A624-EB4B1D9994A2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325" y="5447990"/>
            <a:ext cx="5436911" cy="59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898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yksipalstainen. </a:t>
            </a:r>
            <a:br>
              <a:rPr lang="fi-FI" dirty="0"/>
            </a:br>
            <a:r>
              <a:rPr lang="fi-FI" dirty="0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7F5A965-5012-417E-A4D7-9CB8DE3A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9E0DD3D-67FB-4C7B-917A-622EAB8FF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02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t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yksipalstainen väliotsikolla.</a:t>
            </a:r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0904BD93-F0C4-4A6C-9010-5804694C71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1050" y="1758315"/>
            <a:ext cx="10571163" cy="446549"/>
          </a:xfrm>
        </p:spPr>
        <p:txBody>
          <a:bodyPr/>
          <a:lstStyle>
            <a:lvl1pPr marL="0" indent="0">
              <a:buNone/>
              <a:defRPr b="1"/>
            </a:lvl1pPr>
            <a:lvl2pPr marL="360363" indent="0">
              <a:buNone/>
              <a:defRPr/>
            </a:lvl2pPr>
          </a:lstStyle>
          <a:p>
            <a:pPr lvl="0"/>
            <a:r>
              <a:rPr lang="fi-FI" dirty="0"/>
              <a:t>Väliotsikko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2285999"/>
            <a:ext cx="10571480" cy="3724761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ADF7489-4677-49C3-A1B0-538615DB372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5CDDDB65-8BD7-43F3-A41C-27411B84054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4977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4F7C78-A52D-432E-ABE0-474D88E87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kaksipalstainen. </a:t>
            </a:r>
            <a:br>
              <a:rPr lang="fi-FI" dirty="0"/>
            </a:br>
            <a:r>
              <a:rPr lang="fi-FI" dirty="0"/>
              <a:t>Otsikon pituus korkeintaan kaksi riviä.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88B6C4-5AF4-4DF4-8225-6AF58A983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1200" y="1764323"/>
            <a:ext cx="5156538" cy="4248000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C8DAA36-9661-453A-88FF-C63D5A397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6338" y="1764323"/>
            <a:ext cx="5187462" cy="4248000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09FAA0A5-DDF1-43F9-A865-72A7FE3F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C134378-0675-4F71-B293-32F7DBD6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972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4F7C78-A52D-432E-ABE0-474D88E87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/>
              <a:t>Tekstisivu, vertailu. </a:t>
            </a:r>
            <a:br>
              <a:rPr lang="fi-FI" noProof="0"/>
            </a:br>
            <a:r>
              <a:rPr lang="fi-FI" noProof="0"/>
              <a:t>Otsikon pituus korkeintaan kaksi riviä.</a:t>
            </a:r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CC5AFB07-741E-400C-B07F-CFAD1C24366E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81201" y="1764323"/>
            <a:ext cx="5156538" cy="36853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Pieni 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88B6C4-5AF4-4DF4-8225-6AF58A983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1200" y="2235200"/>
            <a:ext cx="5156538" cy="3777122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8" name="Tekstin paikkamerkki 4">
            <a:extLst>
              <a:ext uri="{FF2B5EF4-FFF2-40B4-BE49-F238E27FC236}">
                <a16:creationId xmlns:a16="http://schemas.microsoft.com/office/drawing/2014/main" id="{FE13A6AE-0F0A-413E-AE09-F64745829C8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764323"/>
            <a:ext cx="5183188" cy="36853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Pieni otsikko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C8DAA36-9661-453A-88FF-C63D5A397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6338" y="2235200"/>
            <a:ext cx="5187462" cy="3777122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09FAA0A5-DDF1-43F9-A865-72A7FE3F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noProof="0"/>
              <a:t>Aihe/otsikkoteksti Arial Regular lorem ipsum dolores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C134378-0675-4F71-B293-32F7DBD6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203623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Grafiikkasivu, kuva ja tekstitiivistelmä vierekkäin.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1762761"/>
            <a:ext cx="6164822" cy="4248000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8" name="Tekstin paikkamerkki 22">
            <a:extLst>
              <a:ext uri="{FF2B5EF4-FFF2-40B4-BE49-F238E27FC236}">
                <a16:creationId xmlns:a16="http://schemas.microsoft.com/office/drawing/2014/main" id="{3031A60E-285E-4799-8337-B7C931123A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26518" y="1959997"/>
            <a:ext cx="4286106" cy="3802327"/>
          </a:xfrm>
        </p:spPr>
        <p:txBody>
          <a:bodyPr/>
          <a:lstStyle>
            <a:lvl1pPr marL="269875" indent="-269875">
              <a:lnSpc>
                <a:spcPct val="95000"/>
              </a:lnSpc>
              <a:defRPr sz="1900"/>
            </a:lvl1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CD9B7E4D-B77A-4CF1-B584-356F4C4B32D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9B664EFA-778C-4D9B-A7A3-46CB8D5370B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703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tekstillinen kuvapa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3B81EDF6-8ECD-224A-A7A3-477D7752FC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196" y="0"/>
            <a:ext cx="1896221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8ABBC65-D7BB-9C48-9311-CCA8908B2F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673" y="0"/>
            <a:ext cx="3914326" cy="6858000"/>
          </a:xfrm>
          <a:prstGeom prst="rect">
            <a:avLst/>
          </a:prstGeom>
        </p:spPr>
      </p:pic>
      <p:sp>
        <p:nvSpPr>
          <p:cNvPr id="15" name="Kuvan paikkamerkki 19">
            <a:extLst>
              <a:ext uri="{FF2B5EF4-FFF2-40B4-BE49-F238E27FC236}">
                <a16:creationId xmlns:a16="http://schemas.microsoft.com/office/drawing/2014/main" id="{CB86BB3D-8CAD-2D44-86E5-3122E19C1B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77331" y="-7495"/>
            <a:ext cx="3914671" cy="687299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96541 w 4128246"/>
              <a:gd name="connsiteY0" fmla="*/ 0 h 6858000"/>
              <a:gd name="connsiteX1" fmla="*/ 4128246 w 4128246"/>
              <a:gd name="connsiteY1" fmla="*/ 0 h 6858000"/>
              <a:gd name="connsiteX2" fmla="*/ 4128246 w 4128246"/>
              <a:gd name="connsiteY2" fmla="*/ 6858000 h 6858000"/>
              <a:gd name="connsiteX3" fmla="*/ 1723367 w 4128246"/>
              <a:gd name="connsiteY3" fmla="*/ 6858000 h 6858000"/>
              <a:gd name="connsiteX4" fmla="*/ 41071 w 4128246"/>
              <a:gd name="connsiteY4" fmla="*/ 3405402 h 6858000"/>
              <a:gd name="connsiteX5" fmla="*/ 696541 w 4128246"/>
              <a:gd name="connsiteY5" fmla="*/ 0 h 6858000"/>
              <a:gd name="connsiteX0" fmla="*/ 696541 w 4128246"/>
              <a:gd name="connsiteY0" fmla="*/ 0 h 6858000"/>
              <a:gd name="connsiteX1" fmla="*/ 4128246 w 4128246"/>
              <a:gd name="connsiteY1" fmla="*/ 0 h 6858000"/>
              <a:gd name="connsiteX2" fmla="*/ 4128246 w 4128246"/>
              <a:gd name="connsiteY2" fmla="*/ 6858000 h 6858000"/>
              <a:gd name="connsiteX3" fmla="*/ 1723367 w 4128246"/>
              <a:gd name="connsiteY3" fmla="*/ 6858000 h 6858000"/>
              <a:gd name="connsiteX4" fmla="*/ 41071 w 4128246"/>
              <a:gd name="connsiteY4" fmla="*/ 3405402 h 6858000"/>
              <a:gd name="connsiteX5" fmla="*/ 696541 w 4128246"/>
              <a:gd name="connsiteY5" fmla="*/ 0 h 6858000"/>
              <a:gd name="connsiteX0" fmla="*/ 522024 w 3953729"/>
              <a:gd name="connsiteY0" fmla="*/ 0 h 6858000"/>
              <a:gd name="connsiteX1" fmla="*/ 3953729 w 3953729"/>
              <a:gd name="connsiteY1" fmla="*/ 0 h 6858000"/>
              <a:gd name="connsiteX2" fmla="*/ 3953729 w 3953729"/>
              <a:gd name="connsiteY2" fmla="*/ 6858000 h 6858000"/>
              <a:gd name="connsiteX3" fmla="*/ 1548850 w 3953729"/>
              <a:gd name="connsiteY3" fmla="*/ 6858000 h 6858000"/>
              <a:gd name="connsiteX4" fmla="*/ 61426 w 3953729"/>
              <a:gd name="connsiteY4" fmla="*/ 3412897 h 6858000"/>
              <a:gd name="connsiteX5" fmla="*/ 522024 w 3953729"/>
              <a:gd name="connsiteY5" fmla="*/ 0 h 6858000"/>
              <a:gd name="connsiteX0" fmla="*/ 479938 w 3911643"/>
              <a:gd name="connsiteY0" fmla="*/ 0 h 6858000"/>
              <a:gd name="connsiteX1" fmla="*/ 3911643 w 3911643"/>
              <a:gd name="connsiteY1" fmla="*/ 0 h 6858000"/>
              <a:gd name="connsiteX2" fmla="*/ 3911643 w 3911643"/>
              <a:gd name="connsiteY2" fmla="*/ 6858000 h 6858000"/>
              <a:gd name="connsiteX3" fmla="*/ 1506764 w 3911643"/>
              <a:gd name="connsiteY3" fmla="*/ 6858000 h 6858000"/>
              <a:gd name="connsiteX4" fmla="*/ 19340 w 3911643"/>
              <a:gd name="connsiteY4" fmla="*/ 3412897 h 6858000"/>
              <a:gd name="connsiteX5" fmla="*/ 479938 w 3911643"/>
              <a:gd name="connsiteY5" fmla="*/ 0 h 6858000"/>
              <a:gd name="connsiteX0" fmla="*/ 801309 w 3910726"/>
              <a:gd name="connsiteY0" fmla="*/ 0 h 6865495"/>
              <a:gd name="connsiteX1" fmla="*/ 3910726 w 3910726"/>
              <a:gd name="connsiteY1" fmla="*/ 7495 h 6865495"/>
              <a:gd name="connsiteX2" fmla="*/ 3910726 w 3910726"/>
              <a:gd name="connsiteY2" fmla="*/ 6865495 h 6865495"/>
              <a:gd name="connsiteX3" fmla="*/ 1505847 w 3910726"/>
              <a:gd name="connsiteY3" fmla="*/ 6865495 h 6865495"/>
              <a:gd name="connsiteX4" fmla="*/ 18423 w 3910726"/>
              <a:gd name="connsiteY4" fmla="*/ 3420392 h 6865495"/>
              <a:gd name="connsiteX5" fmla="*/ 801309 w 3910726"/>
              <a:gd name="connsiteY5" fmla="*/ 0 h 6865495"/>
              <a:gd name="connsiteX0" fmla="*/ 805433 w 3914850"/>
              <a:gd name="connsiteY0" fmla="*/ 0 h 6865495"/>
              <a:gd name="connsiteX1" fmla="*/ 3914850 w 3914850"/>
              <a:gd name="connsiteY1" fmla="*/ 7495 h 6865495"/>
              <a:gd name="connsiteX2" fmla="*/ 3914850 w 3914850"/>
              <a:gd name="connsiteY2" fmla="*/ 6865495 h 6865495"/>
              <a:gd name="connsiteX3" fmla="*/ 1509971 w 3914850"/>
              <a:gd name="connsiteY3" fmla="*/ 6865495 h 6865495"/>
              <a:gd name="connsiteX4" fmla="*/ 22547 w 3914850"/>
              <a:gd name="connsiteY4" fmla="*/ 3420392 h 6865495"/>
              <a:gd name="connsiteX5" fmla="*/ 805433 w 3914850"/>
              <a:gd name="connsiteY5" fmla="*/ 0 h 6865495"/>
              <a:gd name="connsiteX0" fmla="*/ 799075 w 3908492"/>
              <a:gd name="connsiteY0" fmla="*/ 0 h 6865495"/>
              <a:gd name="connsiteX1" fmla="*/ 3908492 w 3908492"/>
              <a:gd name="connsiteY1" fmla="*/ 7495 h 6865495"/>
              <a:gd name="connsiteX2" fmla="*/ 3908492 w 3908492"/>
              <a:gd name="connsiteY2" fmla="*/ 6865495 h 6865495"/>
              <a:gd name="connsiteX3" fmla="*/ 1503613 w 3908492"/>
              <a:gd name="connsiteY3" fmla="*/ 6865495 h 6865495"/>
              <a:gd name="connsiteX4" fmla="*/ 16189 w 3908492"/>
              <a:gd name="connsiteY4" fmla="*/ 3420392 h 6865495"/>
              <a:gd name="connsiteX5" fmla="*/ 799075 w 3908492"/>
              <a:gd name="connsiteY5" fmla="*/ 0 h 6865495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19540 w 3928957"/>
              <a:gd name="connsiteY0" fmla="*/ 0 h 6872990"/>
              <a:gd name="connsiteX1" fmla="*/ 3928957 w 3928957"/>
              <a:gd name="connsiteY1" fmla="*/ 7495 h 6872990"/>
              <a:gd name="connsiteX2" fmla="*/ 3928957 w 3928957"/>
              <a:gd name="connsiteY2" fmla="*/ 6865495 h 6872990"/>
              <a:gd name="connsiteX3" fmla="*/ 1569049 w 3928957"/>
              <a:gd name="connsiteY3" fmla="*/ 6872990 h 6872990"/>
              <a:gd name="connsiteX4" fmla="*/ 36654 w 3928957"/>
              <a:gd name="connsiteY4" fmla="*/ 3420392 h 6872990"/>
              <a:gd name="connsiteX5" fmla="*/ 819540 w 3928957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09758 w 3919175"/>
              <a:gd name="connsiteY0" fmla="*/ 0 h 6872990"/>
              <a:gd name="connsiteX1" fmla="*/ 3919175 w 3919175"/>
              <a:gd name="connsiteY1" fmla="*/ 7495 h 6872990"/>
              <a:gd name="connsiteX2" fmla="*/ 3919175 w 3919175"/>
              <a:gd name="connsiteY2" fmla="*/ 6865495 h 6872990"/>
              <a:gd name="connsiteX3" fmla="*/ 1559267 w 3919175"/>
              <a:gd name="connsiteY3" fmla="*/ 6872990 h 6872990"/>
              <a:gd name="connsiteX4" fmla="*/ 26872 w 3919175"/>
              <a:gd name="connsiteY4" fmla="*/ 3420392 h 6872990"/>
              <a:gd name="connsiteX5" fmla="*/ 809758 w 3919175"/>
              <a:gd name="connsiteY5" fmla="*/ 0 h 6872990"/>
              <a:gd name="connsiteX0" fmla="*/ 809758 w 3919175"/>
              <a:gd name="connsiteY0" fmla="*/ 0 h 6872990"/>
              <a:gd name="connsiteX1" fmla="*/ 3919175 w 3919175"/>
              <a:gd name="connsiteY1" fmla="*/ 7495 h 6872990"/>
              <a:gd name="connsiteX2" fmla="*/ 3919175 w 3919175"/>
              <a:gd name="connsiteY2" fmla="*/ 6865495 h 6872990"/>
              <a:gd name="connsiteX3" fmla="*/ 1559267 w 3919175"/>
              <a:gd name="connsiteY3" fmla="*/ 6872990 h 6872990"/>
              <a:gd name="connsiteX4" fmla="*/ 26872 w 3919175"/>
              <a:gd name="connsiteY4" fmla="*/ 3420392 h 6872990"/>
              <a:gd name="connsiteX5" fmla="*/ 809758 w 3919175"/>
              <a:gd name="connsiteY5" fmla="*/ 0 h 6872990"/>
              <a:gd name="connsiteX0" fmla="*/ 807561 w 3916978"/>
              <a:gd name="connsiteY0" fmla="*/ 0 h 6872990"/>
              <a:gd name="connsiteX1" fmla="*/ 3916978 w 3916978"/>
              <a:gd name="connsiteY1" fmla="*/ 7495 h 6872990"/>
              <a:gd name="connsiteX2" fmla="*/ 3916978 w 3916978"/>
              <a:gd name="connsiteY2" fmla="*/ 6865495 h 6872990"/>
              <a:gd name="connsiteX3" fmla="*/ 1557070 w 3916978"/>
              <a:gd name="connsiteY3" fmla="*/ 6872990 h 6872990"/>
              <a:gd name="connsiteX4" fmla="*/ 24675 w 3916978"/>
              <a:gd name="connsiteY4" fmla="*/ 3420392 h 6872990"/>
              <a:gd name="connsiteX5" fmla="*/ 807561 w 3916978"/>
              <a:gd name="connsiteY5" fmla="*/ 0 h 6872990"/>
              <a:gd name="connsiteX0" fmla="*/ 805254 w 3914671"/>
              <a:gd name="connsiteY0" fmla="*/ 0 h 6872990"/>
              <a:gd name="connsiteX1" fmla="*/ 3914671 w 3914671"/>
              <a:gd name="connsiteY1" fmla="*/ 7495 h 6872990"/>
              <a:gd name="connsiteX2" fmla="*/ 3914671 w 3914671"/>
              <a:gd name="connsiteY2" fmla="*/ 6865495 h 6872990"/>
              <a:gd name="connsiteX3" fmla="*/ 1554763 w 3914671"/>
              <a:gd name="connsiteY3" fmla="*/ 6872990 h 6872990"/>
              <a:gd name="connsiteX4" fmla="*/ 22368 w 3914671"/>
              <a:gd name="connsiteY4" fmla="*/ 3420392 h 6872990"/>
              <a:gd name="connsiteX5" fmla="*/ 805254 w 3914671"/>
              <a:gd name="connsiteY5" fmla="*/ 0 h 687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4671" h="6872990">
                <a:moveTo>
                  <a:pt x="805254" y="0"/>
                </a:moveTo>
                <a:lnTo>
                  <a:pt x="3914671" y="7495"/>
                </a:lnTo>
                <a:lnTo>
                  <a:pt x="3914671" y="6865495"/>
                </a:lnTo>
                <a:lnTo>
                  <a:pt x="1554763" y="6872990"/>
                </a:lnTo>
                <a:cubicBezTo>
                  <a:pt x="782734" y="6044234"/>
                  <a:pt x="154781" y="4880683"/>
                  <a:pt x="22368" y="3420392"/>
                </a:cubicBezTo>
                <a:cubicBezTo>
                  <a:pt x="-110045" y="1960101"/>
                  <a:pt x="370449" y="874994"/>
                  <a:pt x="805254" y="0"/>
                </a:cubicBezTo>
                <a:close/>
              </a:path>
            </a:pathLst>
          </a:custGeom>
          <a:noFill/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2320" y="306000"/>
            <a:ext cx="5025648" cy="1325563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Tekstisivu kuvalla, </a:t>
            </a:r>
            <a:br>
              <a:rPr lang="fi-FI" dirty="0"/>
            </a:br>
            <a:r>
              <a:rPr lang="fi-FI" dirty="0"/>
              <a:t>lyhyt 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1762761"/>
            <a:ext cx="5025648" cy="4248000"/>
          </a:xfrm>
        </p:spPr>
        <p:txBody>
          <a:bodyPr/>
          <a:lstStyle>
            <a:lvl1pPr marL="269875" indent="-269875">
              <a:defRPr sz="2200"/>
            </a:lvl1pPr>
            <a:lvl2pPr marL="625475" indent="-265113">
              <a:defRPr/>
            </a:lvl2pPr>
            <a:lvl3pPr marL="715962" indent="0">
              <a:buNone/>
              <a:defRPr/>
            </a:lvl3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9700E9CE-DAC8-4704-A149-43A60B27A84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522E9968-6017-4856-A4C4-E7595C39E8B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9509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2">
            <a:extLst>
              <a:ext uri="{FF2B5EF4-FFF2-40B4-BE49-F238E27FC236}">
                <a16:creationId xmlns:a16="http://schemas.microsoft.com/office/drawing/2014/main" id="{AC8CADDB-7043-4642-9EE7-FA93D57B9C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97"/>
          <a:stretch/>
        </p:blipFill>
        <p:spPr>
          <a:xfrm>
            <a:off x="6644236" y="-10800"/>
            <a:ext cx="5571061" cy="68868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1404939"/>
            <a:ext cx="6356350" cy="2526981"/>
          </a:xfrm>
        </p:spPr>
        <p:txBody>
          <a:bodyPr anchor="t" anchorCtr="0"/>
          <a:lstStyle>
            <a:lvl1pPr>
              <a:defRPr sz="4100">
                <a:solidFill>
                  <a:srgbClr val="365ABD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jäsentämiseen, </a:t>
            </a:r>
            <a:br>
              <a:rPr lang="fi-FI" dirty="0"/>
            </a:br>
            <a:r>
              <a:rPr lang="fi-FI" dirty="0"/>
              <a:t>4 riviä lyhyellä tekstillä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9F8BFF4-EC86-4A85-B914-B241AE572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365ABD"/>
                </a:solidFill>
              </a:defRPr>
            </a:lvl1pPr>
          </a:lstStyle>
          <a:p>
            <a:pPr algn="l"/>
            <a:r>
              <a:rPr lang="fi-FI" dirty="0"/>
              <a:t>Aihe/otsikkoteksti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Regular</a:t>
            </a:r>
            <a:r>
              <a:rPr lang="fi-FI" dirty="0"/>
              <a:t>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dolores</a:t>
            </a:r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4F20DE8F-8CBA-4069-B1E4-BBCC9BE8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365ABD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96998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22F13C0-668F-A342-8D32-7C7455F547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196" y="0"/>
            <a:ext cx="1896221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819770" y="1401767"/>
            <a:ext cx="6428358" cy="1952053"/>
          </a:xfrm>
        </p:spPr>
        <p:txBody>
          <a:bodyPr anchor="t" anchorCtr="0"/>
          <a:lstStyle>
            <a:lvl1pPr>
              <a:defRPr sz="41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Kuvallinen väliotsikkosivu </a:t>
            </a:r>
            <a:br>
              <a:rPr lang="fi-FI" dirty="0"/>
            </a:br>
            <a:r>
              <a:rPr lang="fi-FI" dirty="0"/>
              <a:t>esityksen jäsentämiseen, </a:t>
            </a:r>
            <a:br>
              <a:rPr lang="fi-FI" dirty="0"/>
            </a:br>
            <a:r>
              <a:rPr lang="fi-FI" dirty="0"/>
              <a:t>3 riviä tekstiä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fi-FI" dirty="0"/>
              <a:t>Aihe/otsikkoteksti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Regular</a:t>
            </a:r>
            <a:r>
              <a:rPr lang="fi-FI" dirty="0"/>
              <a:t>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Kuvan paikkamerkki 19">
            <a:extLst>
              <a:ext uri="{FF2B5EF4-FFF2-40B4-BE49-F238E27FC236}">
                <a16:creationId xmlns:a16="http://schemas.microsoft.com/office/drawing/2014/main" id="{6891AEFD-D522-004F-B2DD-4BAFFA712C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77331" y="-7495"/>
            <a:ext cx="3914671" cy="687299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96541 w 4128246"/>
              <a:gd name="connsiteY0" fmla="*/ 0 h 6858000"/>
              <a:gd name="connsiteX1" fmla="*/ 4128246 w 4128246"/>
              <a:gd name="connsiteY1" fmla="*/ 0 h 6858000"/>
              <a:gd name="connsiteX2" fmla="*/ 4128246 w 4128246"/>
              <a:gd name="connsiteY2" fmla="*/ 6858000 h 6858000"/>
              <a:gd name="connsiteX3" fmla="*/ 1723367 w 4128246"/>
              <a:gd name="connsiteY3" fmla="*/ 6858000 h 6858000"/>
              <a:gd name="connsiteX4" fmla="*/ 41071 w 4128246"/>
              <a:gd name="connsiteY4" fmla="*/ 3405402 h 6858000"/>
              <a:gd name="connsiteX5" fmla="*/ 696541 w 4128246"/>
              <a:gd name="connsiteY5" fmla="*/ 0 h 6858000"/>
              <a:gd name="connsiteX0" fmla="*/ 696541 w 4128246"/>
              <a:gd name="connsiteY0" fmla="*/ 0 h 6858000"/>
              <a:gd name="connsiteX1" fmla="*/ 4128246 w 4128246"/>
              <a:gd name="connsiteY1" fmla="*/ 0 h 6858000"/>
              <a:gd name="connsiteX2" fmla="*/ 4128246 w 4128246"/>
              <a:gd name="connsiteY2" fmla="*/ 6858000 h 6858000"/>
              <a:gd name="connsiteX3" fmla="*/ 1723367 w 4128246"/>
              <a:gd name="connsiteY3" fmla="*/ 6858000 h 6858000"/>
              <a:gd name="connsiteX4" fmla="*/ 41071 w 4128246"/>
              <a:gd name="connsiteY4" fmla="*/ 3405402 h 6858000"/>
              <a:gd name="connsiteX5" fmla="*/ 696541 w 4128246"/>
              <a:gd name="connsiteY5" fmla="*/ 0 h 6858000"/>
              <a:gd name="connsiteX0" fmla="*/ 522024 w 3953729"/>
              <a:gd name="connsiteY0" fmla="*/ 0 h 6858000"/>
              <a:gd name="connsiteX1" fmla="*/ 3953729 w 3953729"/>
              <a:gd name="connsiteY1" fmla="*/ 0 h 6858000"/>
              <a:gd name="connsiteX2" fmla="*/ 3953729 w 3953729"/>
              <a:gd name="connsiteY2" fmla="*/ 6858000 h 6858000"/>
              <a:gd name="connsiteX3" fmla="*/ 1548850 w 3953729"/>
              <a:gd name="connsiteY3" fmla="*/ 6858000 h 6858000"/>
              <a:gd name="connsiteX4" fmla="*/ 61426 w 3953729"/>
              <a:gd name="connsiteY4" fmla="*/ 3412897 h 6858000"/>
              <a:gd name="connsiteX5" fmla="*/ 522024 w 3953729"/>
              <a:gd name="connsiteY5" fmla="*/ 0 h 6858000"/>
              <a:gd name="connsiteX0" fmla="*/ 479938 w 3911643"/>
              <a:gd name="connsiteY0" fmla="*/ 0 h 6858000"/>
              <a:gd name="connsiteX1" fmla="*/ 3911643 w 3911643"/>
              <a:gd name="connsiteY1" fmla="*/ 0 h 6858000"/>
              <a:gd name="connsiteX2" fmla="*/ 3911643 w 3911643"/>
              <a:gd name="connsiteY2" fmla="*/ 6858000 h 6858000"/>
              <a:gd name="connsiteX3" fmla="*/ 1506764 w 3911643"/>
              <a:gd name="connsiteY3" fmla="*/ 6858000 h 6858000"/>
              <a:gd name="connsiteX4" fmla="*/ 19340 w 3911643"/>
              <a:gd name="connsiteY4" fmla="*/ 3412897 h 6858000"/>
              <a:gd name="connsiteX5" fmla="*/ 479938 w 3911643"/>
              <a:gd name="connsiteY5" fmla="*/ 0 h 6858000"/>
              <a:gd name="connsiteX0" fmla="*/ 801309 w 3910726"/>
              <a:gd name="connsiteY0" fmla="*/ 0 h 6865495"/>
              <a:gd name="connsiteX1" fmla="*/ 3910726 w 3910726"/>
              <a:gd name="connsiteY1" fmla="*/ 7495 h 6865495"/>
              <a:gd name="connsiteX2" fmla="*/ 3910726 w 3910726"/>
              <a:gd name="connsiteY2" fmla="*/ 6865495 h 6865495"/>
              <a:gd name="connsiteX3" fmla="*/ 1505847 w 3910726"/>
              <a:gd name="connsiteY3" fmla="*/ 6865495 h 6865495"/>
              <a:gd name="connsiteX4" fmla="*/ 18423 w 3910726"/>
              <a:gd name="connsiteY4" fmla="*/ 3420392 h 6865495"/>
              <a:gd name="connsiteX5" fmla="*/ 801309 w 3910726"/>
              <a:gd name="connsiteY5" fmla="*/ 0 h 6865495"/>
              <a:gd name="connsiteX0" fmla="*/ 805433 w 3914850"/>
              <a:gd name="connsiteY0" fmla="*/ 0 h 6865495"/>
              <a:gd name="connsiteX1" fmla="*/ 3914850 w 3914850"/>
              <a:gd name="connsiteY1" fmla="*/ 7495 h 6865495"/>
              <a:gd name="connsiteX2" fmla="*/ 3914850 w 3914850"/>
              <a:gd name="connsiteY2" fmla="*/ 6865495 h 6865495"/>
              <a:gd name="connsiteX3" fmla="*/ 1509971 w 3914850"/>
              <a:gd name="connsiteY3" fmla="*/ 6865495 h 6865495"/>
              <a:gd name="connsiteX4" fmla="*/ 22547 w 3914850"/>
              <a:gd name="connsiteY4" fmla="*/ 3420392 h 6865495"/>
              <a:gd name="connsiteX5" fmla="*/ 805433 w 3914850"/>
              <a:gd name="connsiteY5" fmla="*/ 0 h 6865495"/>
              <a:gd name="connsiteX0" fmla="*/ 799075 w 3908492"/>
              <a:gd name="connsiteY0" fmla="*/ 0 h 6865495"/>
              <a:gd name="connsiteX1" fmla="*/ 3908492 w 3908492"/>
              <a:gd name="connsiteY1" fmla="*/ 7495 h 6865495"/>
              <a:gd name="connsiteX2" fmla="*/ 3908492 w 3908492"/>
              <a:gd name="connsiteY2" fmla="*/ 6865495 h 6865495"/>
              <a:gd name="connsiteX3" fmla="*/ 1503613 w 3908492"/>
              <a:gd name="connsiteY3" fmla="*/ 6865495 h 6865495"/>
              <a:gd name="connsiteX4" fmla="*/ 16189 w 3908492"/>
              <a:gd name="connsiteY4" fmla="*/ 3420392 h 6865495"/>
              <a:gd name="connsiteX5" fmla="*/ 799075 w 3908492"/>
              <a:gd name="connsiteY5" fmla="*/ 0 h 6865495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19540 w 3928957"/>
              <a:gd name="connsiteY0" fmla="*/ 0 h 6872990"/>
              <a:gd name="connsiteX1" fmla="*/ 3928957 w 3928957"/>
              <a:gd name="connsiteY1" fmla="*/ 7495 h 6872990"/>
              <a:gd name="connsiteX2" fmla="*/ 3928957 w 3928957"/>
              <a:gd name="connsiteY2" fmla="*/ 6865495 h 6872990"/>
              <a:gd name="connsiteX3" fmla="*/ 1569049 w 3928957"/>
              <a:gd name="connsiteY3" fmla="*/ 6872990 h 6872990"/>
              <a:gd name="connsiteX4" fmla="*/ 36654 w 3928957"/>
              <a:gd name="connsiteY4" fmla="*/ 3420392 h 6872990"/>
              <a:gd name="connsiteX5" fmla="*/ 819540 w 3928957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09758 w 3919175"/>
              <a:gd name="connsiteY0" fmla="*/ 0 h 6872990"/>
              <a:gd name="connsiteX1" fmla="*/ 3919175 w 3919175"/>
              <a:gd name="connsiteY1" fmla="*/ 7495 h 6872990"/>
              <a:gd name="connsiteX2" fmla="*/ 3919175 w 3919175"/>
              <a:gd name="connsiteY2" fmla="*/ 6865495 h 6872990"/>
              <a:gd name="connsiteX3" fmla="*/ 1559267 w 3919175"/>
              <a:gd name="connsiteY3" fmla="*/ 6872990 h 6872990"/>
              <a:gd name="connsiteX4" fmla="*/ 26872 w 3919175"/>
              <a:gd name="connsiteY4" fmla="*/ 3420392 h 6872990"/>
              <a:gd name="connsiteX5" fmla="*/ 809758 w 3919175"/>
              <a:gd name="connsiteY5" fmla="*/ 0 h 6872990"/>
              <a:gd name="connsiteX0" fmla="*/ 809758 w 3919175"/>
              <a:gd name="connsiteY0" fmla="*/ 0 h 6872990"/>
              <a:gd name="connsiteX1" fmla="*/ 3919175 w 3919175"/>
              <a:gd name="connsiteY1" fmla="*/ 7495 h 6872990"/>
              <a:gd name="connsiteX2" fmla="*/ 3919175 w 3919175"/>
              <a:gd name="connsiteY2" fmla="*/ 6865495 h 6872990"/>
              <a:gd name="connsiteX3" fmla="*/ 1559267 w 3919175"/>
              <a:gd name="connsiteY3" fmla="*/ 6872990 h 6872990"/>
              <a:gd name="connsiteX4" fmla="*/ 26872 w 3919175"/>
              <a:gd name="connsiteY4" fmla="*/ 3420392 h 6872990"/>
              <a:gd name="connsiteX5" fmla="*/ 809758 w 3919175"/>
              <a:gd name="connsiteY5" fmla="*/ 0 h 6872990"/>
              <a:gd name="connsiteX0" fmla="*/ 807561 w 3916978"/>
              <a:gd name="connsiteY0" fmla="*/ 0 h 6872990"/>
              <a:gd name="connsiteX1" fmla="*/ 3916978 w 3916978"/>
              <a:gd name="connsiteY1" fmla="*/ 7495 h 6872990"/>
              <a:gd name="connsiteX2" fmla="*/ 3916978 w 3916978"/>
              <a:gd name="connsiteY2" fmla="*/ 6865495 h 6872990"/>
              <a:gd name="connsiteX3" fmla="*/ 1557070 w 3916978"/>
              <a:gd name="connsiteY3" fmla="*/ 6872990 h 6872990"/>
              <a:gd name="connsiteX4" fmla="*/ 24675 w 3916978"/>
              <a:gd name="connsiteY4" fmla="*/ 3420392 h 6872990"/>
              <a:gd name="connsiteX5" fmla="*/ 807561 w 3916978"/>
              <a:gd name="connsiteY5" fmla="*/ 0 h 6872990"/>
              <a:gd name="connsiteX0" fmla="*/ 805254 w 3914671"/>
              <a:gd name="connsiteY0" fmla="*/ 0 h 6872990"/>
              <a:gd name="connsiteX1" fmla="*/ 3914671 w 3914671"/>
              <a:gd name="connsiteY1" fmla="*/ 7495 h 6872990"/>
              <a:gd name="connsiteX2" fmla="*/ 3914671 w 3914671"/>
              <a:gd name="connsiteY2" fmla="*/ 6865495 h 6872990"/>
              <a:gd name="connsiteX3" fmla="*/ 1554763 w 3914671"/>
              <a:gd name="connsiteY3" fmla="*/ 6872990 h 6872990"/>
              <a:gd name="connsiteX4" fmla="*/ 22368 w 3914671"/>
              <a:gd name="connsiteY4" fmla="*/ 3420392 h 6872990"/>
              <a:gd name="connsiteX5" fmla="*/ 805254 w 3914671"/>
              <a:gd name="connsiteY5" fmla="*/ 0 h 687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4671" h="6872990">
                <a:moveTo>
                  <a:pt x="805254" y="0"/>
                </a:moveTo>
                <a:lnTo>
                  <a:pt x="3914671" y="7495"/>
                </a:lnTo>
                <a:lnTo>
                  <a:pt x="3914671" y="6865495"/>
                </a:lnTo>
                <a:lnTo>
                  <a:pt x="1554763" y="6872990"/>
                </a:lnTo>
                <a:cubicBezTo>
                  <a:pt x="782734" y="6044234"/>
                  <a:pt x="154781" y="4880683"/>
                  <a:pt x="22368" y="3420392"/>
                </a:cubicBezTo>
                <a:cubicBezTo>
                  <a:pt x="-110045" y="1960101"/>
                  <a:pt x="370449" y="874994"/>
                  <a:pt x="805254" y="0"/>
                </a:cubicBezTo>
                <a:close/>
              </a:path>
            </a:pathLst>
          </a:custGeom>
          <a:noFill/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526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B813CEF-66CE-41A6-9589-6FF5AB746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320" y="306000"/>
            <a:ext cx="10571480" cy="13255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noProof="0" dirty="0"/>
              <a:t>Muokkaa </a:t>
            </a:r>
            <a:r>
              <a:rPr lang="fi-FI" noProof="0" dirty="0" err="1"/>
              <a:t>ots</a:t>
            </a:r>
            <a:r>
              <a:rPr lang="fi-FI" noProof="0" dirty="0"/>
              <a:t>. </a:t>
            </a:r>
            <a:r>
              <a:rPr lang="fi-FI" noProof="0" dirty="0" err="1"/>
              <a:t>perustyyl</a:t>
            </a:r>
            <a:r>
              <a:rPr lang="fi-FI" noProof="0" dirty="0"/>
              <a:t>. </a:t>
            </a:r>
            <a:r>
              <a:rPr lang="fi-FI" noProof="0" dirty="0" err="1"/>
              <a:t>napsautt</a:t>
            </a:r>
            <a:r>
              <a:rPr lang="fi-FI" noProof="0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D603C59-5B66-4F64-93F3-1F4DFBEE6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2320" y="1762761"/>
            <a:ext cx="10571480" cy="424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D131FDA-8F15-4702-ABF9-690082056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44920" y="6453336"/>
            <a:ext cx="1009328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fi-FI" noProof="0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B6AA8B-3D61-4AA5-84FF-FE178AE4F2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68400" y="6453336"/>
            <a:ext cx="4114800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pPr algn="l"/>
            <a:r>
              <a:rPr lang="fi-FI" dirty="0"/>
              <a:t>Aihe/otsikkoteksti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Regular</a:t>
            </a:r>
            <a:r>
              <a:rPr lang="fi-FI" dirty="0"/>
              <a:t>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dolores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84F219-5BCC-4F1C-B213-2C1F4342B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1200" y="6453336"/>
            <a:ext cx="366880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623A43D-89D0-0245-AA87-46484D47A2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35" y="6310439"/>
            <a:ext cx="2829911" cy="30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21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650" r:id="rId2"/>
    <p:sldLayoutId id="2147483677" r:id="rId3"/>
    <p:sldLayoutId id="2147483652" r:id="rId4"/>
    <p:sldLayoutId id="2147483678" r:id="rId5"/>
    <p:sldLayoutId id="2147483681" r:id="rId6"/>
    <p:sldLayoutId id="2147483679" r:id="rId7"/>
    <p:sldLayoutId id="2147483741" r:id="rId8"/>
    <p:sldLayoutId id="2147483673" r:id="rId9"/>
    <p:sldLayoutId id="2147483742" r:id="rId10"/>
    <p:sldLayoutId id="2147483654" r:id="rId11"/>
    <p:sldLayoutId id="2147483655" r:id="rId12"/>
    <p:sldLayoutId id="2147483682" r:id="rId13"/>
  </p:sldLayoutIdLst>
  <p:hf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56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60363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8275" indent="-36195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55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0A76FFD7-0D09-D34B-B562-88BDCD573CC8}"/>
              </a:ext>
            </a:extLst>
          </p:cNvPr>
          <p:cNvGrpSpPr/>
          <p:nvPr/>
        </p:nvGrpSpPr>
        <p:grpSpPr>
          <a:xfrm>
            <a:off x="4803438" y="2463946"/>
            <a:ext cx="2225587" cy="1755236"/>
            <a:chOff x="4675414" y="2215828"/>
            <a:chExt cx="2394857" cy="1757458"/>
          </a:xfrm>
        </p:grpSpPr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682EEC26-8246-BD4F-9EB1-53E39AFA0126}"/>
                </a:ext>
              </a:extLst>
            </p:cNvPr>
            <p:cNvSpPr/>
            <p:nvPr/>
          </p:nvSpPr>
          <p:spPr>
            <a:xfrm>
              <a:off x="4675414" y="2492829"/>
              <a:ext cx="2394857" cy="1480457"/>
            </a:xfrm>
            <a:prstGeom prst="hexagon">
              <a:avLst/>
            </a:prstGeom>
            <a:solidFill>
              <a:srgbClr val="73C4C3"/>
            </a:solidFill>
            <a:ln>
              <a:noFill/>
            </a:ln>
            <a:effectLst>
              <a:outerShdw blurRad="50800" dist="38100" dir="2700000" sx="104431" sy="104431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I" sz="1100">
                <a:latin typeface="Arial  "/>
                <a:ea typeface="Roboto" panose="02000000000000000000" pitchFamily="2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A372892-D4CD-A442-ADA3-36EBAB4568AD}"/>
                </a:ext>
              </a:extLst>
            </p:cNvPr>
            <p:cNvSpPr/>
            <p:nvPr/>
          </p:nvSpPr>
          <p:spPr>
            <a:xfrm>
              <a:off x="5110842" y="2590799"/>
              <a:ext cx="1524000" cy="1284515"/>
            </a:xfrm>
            <a:prstGeom prst="rect">
              <a:avLst/>
            </a:prstGeom>
            <a:solidFill>
              <a:srgbClr val="FDF9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Kirjoita kuvaus ilmiöstä tähän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D6475D4-66D1-CF4A-BD20-2EE49887FD9A}"/>
                </a:ext>
              </a:extLst>
            </p:cNvPr>
            <p:cNvSpPr txBox="1"/>
            <p:nvPr/>
          </p:nvSpPr>
          <p:spPr>
            <a:xfrm>
              <a:off x="5582673" y="2215828"/>
              <a:ext cx="534726" cy="215717"/>
            </a:xfrm>
            <a:prstGeom prst="rect">
              <a:avLst/>
            </a:prstGeom>
            <a:noFill/>
            <a:effectLst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FI" sz="1400" b="1" dirty="0">
                  <a:solidFill>
                    <a:srgbClr val="10497F"/>
                  </a:solidFill>
                  <a:latin typeface="Arial  "/>
                  <a:ea typeface="Roboto" panose="02000000000000000000" pitchFamily="2" charset="0"/>
                </a:rPr>
                <a:t>ILMIÖ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FBAD82E-5B47-5443-92AB-6C37D54C2F22}"/>
              </a:ext>
            </a:extLst>
          </p:cNvPr>
          <p:cNvGrpSpPr/>
          <p:nvPr/>
        </p:nvGrpSpPr>
        <p:grpSpPr>
          <a:xfrm>
            <a:off x="7739891" y="2934214"/>
            <a:ext cx="1126133" cy="1104338"/>
            <a:chOff x="7707086" y="2313799"/>
            <a:chExt cx="1861457" cy="1881285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8220F93-4324-154B-A7DD-85E418831721}"/>
                </a:ext>
              </a:extLst>
            </p:cNvPr>
            <p:cNvSpPr/>
            <p:nvPr/>
          </p:nvSpPr>
          <p:spPr>
            <a:xfrm>
              <a:off x="7707086" y="2590798"/>
              <a:ext cx="1861457" cy="1284515"/>
            </a:xfrm>
            <a:prstGeom prst="rect">
              <a:avLst/>
            </a:prstGeom>
            <a:solidFill>
              <a:srgbClr val="FDF9BA"/>
            </a:solidFill>
            <a:ln>
              <a:noFill/>
            </a:ln>
            <a:effectLst>
              <a:outerShdw blurRad="50800" dist="38100" dir="2700000" sx="104967" sy="104967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Kirjoita kuvaus tekijästä tähän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A5FEA53-4B67-7B43-A9C9-4FD2B8082A21}"/>
                </a:ext>
              </a:extLst>
            </p:cNvPr>
            <p:cNvSpPr/>
            <p:nvPr/>
          </p:nvSpPr>
          <p:spPr>
            <a:xfrm>
              <a:off x="8022772" y="3816805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3C4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2FD36786-5F90-CF42-8963-1BD95EBAC140}"/>
                </a:ext>
              </a:extLst>
            </p:cNvPr>
            <p:cNvSpPr/>
            <p:nvPr/>
          </p:nvSpPr>
          <p:spPr>
            <a:xfrm>
              <a:off x="8466364" y="3816804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EEE4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E6789F8B-5CDC-9443-9D7F-7EB13262A8BA}"/>
                </a:ext>
              </a:extLst>
            </p:cNvPr>
            <p:cNvSpPr/>
            <p:nvPr/>
          </p:nvSpPr>
          <p:spPr>
            <a:xfrm>
              <a:off x="8909956" y="3816803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D9F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1F3CF3C-A616-194D-8424-0A4839822365}"/>
                </a:ext>
              </a:extLst>
            </p:cNvPr>
            <p:cNvSpPr txBox="1"/>
            <p:nvPr/>
          </p:nvSpPr>
          <p:spPr>
            <a:xfrm>
              <a:off x="8227446" y="2313799"/>
              <a:ext cx="832008" cy="28837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FI" sz="1100" b="1" dirty="0">
                  <a:solidFill>
                    <a:srgbClr val="10497F"/>
                  </a:solidFill>
                  <a:latin typeface="Arial  "/>
                  <a:ea typeface="Roboto" panose="02000000000000000000" pitchFamily="2" charset="0"/>
                </a:rPr>
                <a:t>TEKIJÄ</a:t>
              </a:r>
            </a:p>
          </p:txBody>
        </p:sp>
      </p:grp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5B9345F-8509-C04B-9385-2AE82E1863C4}"/>
              </a:ext>
            </a:extLst>
          </p:cNvPr>
          <p:cNvCxnSpPr>
            <a:stCxn id="23" idx="1"/>
            <a:endCxn id="19" idx="0"/>
          </p:cNvCxnSpPr>
          <p:nvPr/>
        </p:nvCxnSpPr>
        <p:spPr>
          <a:xfrm flipH="1">
            <a:off x="7029025" y="3473829"/>
            <a:ext cx="710866" cy="6061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74F5492-7115-0C48-ABE2-AE89D13284FD}"/>
              </a:ext>
            </a:extLst>
          </p:cNvPr>
          <p:cNvGrpSpPr/>
          <p:nvPr/>
        </p:nvGrpSpPr>
        <p:grpSpPr>
          <a:xfrm>
            <a:off x="3034907" y="2937571"/>
            <a:ext cx="1126133" cy="1104338"/>
            <a:chOff x="7707086" y="2313799"/>
            <a:chExt cx="1861457" cy="188128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032DC66-904D-C142-AAF7-28F825A4C8F1}"/>
                </a:ext>
              </a:extLst>
            </p:cNvPr>
            <p:cNvSpPr/>
            <p:nvPr/>
          </p:nvSpPr>
          <p:spPr>
            <a:xfrm>
              <a:off x="7707086" y="2590798"/>
              <a:ext cx="1861457" cy="1284515"/>
            </a:xfrm>
            <a:prstGeom prst="rect">
              <a:avLst/>
            </a:prstGeom>
            <a:solidFill>
              <a:srgbClr val="FDF9BA"/>
            </a:solidFill>
            <a:ln>
              <a:noFill/>
            </a:ln>
            <a:effectLst>
              <a:outerShdw blurRad="50800" dist="38100" dir="2700000" sx="104967" sy="104967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Kirjoita kuvaus tekijästä tähän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2D016AE-9CA7-A244-8682-E93D2CEB6A6E}"/>
                </a:ext>
              </a:extLst>
            </p:cNvPr>
            <p:cNvSpPr/>
            <p:nvPr/>
          </p:nvSpPr>
          <p:spPr>
            <a:xfrm>
              <a:off x="8022772" y="3816805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3C4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83F9F306-02F5-9842-BBD3-197A1A910734}"/>
                </a:ext>
              </a:extLst>
            </p:cNvPr>
            <p:cNvSpPr/>
            <p:nvPr/>
          </p:nvSpPr>
          <p:spPr>
            <a:xfrm>
              <a:off x="8466364" y="3816804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EEE4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830F3B1F-2F01-EA47-98C8-73F4F4A9FE94}"/>
                </a:ext>
              </a:extLst>
            </p:cNvPr>
            <p:cNvSpPr/>
            <p:nvPr/>
          </p:nvSpPr>
          <p:spPr>
            <a:xfrm>
              <a:off x="8909956" y="3816803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D9F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271CF22-18BB-3D40-A3C3-8EE8D0B5CA65}"/>
                </a:ext>
              </a:extLst>
            </p:cNvPr>
            <p:cNvSpPr txBox="1"/>
            <p:nvPr/>
          </p:nvSpPr>
          <p:spPr>
            <a:xfrm>
              <a:off x="8227446" y="2313799"/>
              <a:ext cx="832008" cy="28837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FI" sz="1100" b="1" dirty="0">
                  <a:solidFill>
                    <a:srgbClr val="10497F"/>
                  </a:solidFill>
                  <a:latin typeface="Arial  "/>
                  <a:ea typeface="Roboto" panose="02000000000000000000" pitchFamily="2" charset="0"/>
                </a:rPr>
                <a:t>TEKIJÄ</a:t>
              </a:r>
            </a:p>
          </p:txBody>
        </p:sp>
      </p:grp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ED34056-6EB4-6543-99A8-4F03DC83A12E}"/>
              </a:ext>
            </a:extLst>
          </p:cNvPr>
          <p:cNvCxnSpPr>
            <a:cxnSpLocks/>
            <a:stCxn id="34" idx="3"/>
            <a:endCxn id="19" idx="3"/>
          </p:cNvCxnSpPr>
          <p:nvPr/>
        </p:nvCxnSpPr>
        <p:spPr>
          <a:xfrm>
            <a:off x="4161040" y="3477186"/>
            <a:ext cx="642398" cy="2704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B2BCB01-AB74-6645-B821-38A3FB7F7CB1}"/>
              </a:ext>
            </a:extLst>
          </p:cNvPr>
          <p:cNvGrpSpPr/>
          <p:nvPr/>
        </p:nvGrpSpPr>
        <p:grpSpPr>
          <a:xfrm>
            <a:off x="4629643" y="1086877"/>
            <a:ext cx="1126133" cy="1104338"/>
            <a:chOff x="7707086" y="2313799"/>
            <a:chExt cx="1861457" cy="1881285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2076A76C-3B87-1642-A40B-F1AD78A24F08}"/>
                </a:ext>
              </a:extLst>
            </p:cNvPr>
            <p:cNvSpPr/>
            <p:nvPr/>
          </p:nvSpPr>
          <p:spPr>
            <a:xfrm>
              <a:off x="7707086" y="2590798"/>
              <a:ext cx="1861457" cy="1284515"/>
            </a:xfrm>
            <a:prstGeom prst="rect">
              <a:avLst/>
            </a:prstGeom>
            <a:solidFill>
              <a:srgbClr val="FDF9BA"/>
            </a:solidFill>
            <a:ln>
              <a:noFill/>
            </a:ln>
            <a:effectLst>
              <a:outerShdw blurRad="50800" dist="38100" dir="2700000" sx="104967" sy="104967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Kirjoita kuvaus tekijästä tähän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4E5399E-0FF2-DC45-BB37-29DC924949EA}"/>
                </a:ext>
              </a:extLst>
            </p:cNvPr>
            <p:cNvSpPr/>
            <p:nvPr/>
          </p:nvSpPr>
          <p:spPr>
            <a:xfrm>
              <a:off x="8022772" y="3816805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3C4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5CBAB51-3620-354D-AA3E-1B5A732375AE}"/>
                </a:ext>
              </a:extLst>
            </p:cNvPr>
            <p:cNvSpPr/>
            <p:nvPr/>
          </p:nvSpPr>
          <p:spPr>
            <a:xfrm>
              <a:off x="8466364" y="3816804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EEE4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6591C4A7-5011-5547-AC7B-D27124E05D61}"/>
                </a:ext>
              </a:extLst>
            </p:cNvPr>
            <p:cNvSpPr/>
            <p:nvPr/>
          </p:nvSpPr>
          <p:spPr>
            <a:xfrm>
              <a:off x="8909956" y="3816803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D9F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753494D-803D-9B4F-8DDA-189239AD3CFE}"/>
                </a:ext>
              </a:extLst>
            </p:cNvPr>
            <p:cNvSpPr txBox="1"/>
            <p:nvPr/>
          </p:nvSpPr>
          <p:spPr>
            <a:xfrm>
              <a:off x="8227446" y="2313799"/>
              <a:ext cx="832008" cy="28837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FI" sz="1100" b="1" dirty="0">
                  <a:solidFill>
                    <a:srgbClr val="10497F"/>
                  </a:solidFill>
                  <a:latin typeface="Arial  "/>
                  <a:ea typeface="Roboto" panose="02000000000000000000" pitchFamily="2" charset="0"/>
                </a:rPr>
                <a:t>TEKIJÄ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AC91FFB-B7A7-DB47-8AB5-0085D25D8D4B}"/>
              </a:ext>
            </a:extLst>
          </p:cNvPr>
          <p:cNvGrpSpPr/>
          <p:nvPr/>
        </p:nvGrpSpPr>
        <p:grpSpPr>
          <a:xfrm>
            <a:off x="6234046" y="1090798"/>
            <a:ext cx="1126133" cy="1104338"/>
            <a:chOff x="7707086" y="2313799"/>
            <a:chExt cx="1861457" cy="1881285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DC4B97E-0184-5E43-98F1-666985F86647}"/>
                </a:ext>
              </a:extLst>
            </p:cNvPr>
            <p:cNvSpPr/>
            <p:nvPr/>
          </p:nvSpPr>
          <p:spPr>
            <a:xfrm>
              <a:off x="7707086" y="2590798"/>
              <a:ext cx="1861457" cy="1284515"/>
            </a:xfrm>
            <a:prstGeom prst="rect">
              <a:avLst/>
            </a:prstGeom>
            <a:solidFill>
              <a:srgbClr val="FDF9BA"/>
            </a:solidFill>
            <a:ln>
              <a:noFill/>
            </a:ln>
            <a:effectLst>
              <a:outerShdw blurRad="50800" dist="38100" dir="2700000" sx="104967" sy="104967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Kirjoita kuvaus tekijästä tähän</a:t>
              </a: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0CE1FE5-4BE8-0A42-9FB0-A2844F60F1A6}"/>
                </a:ext>
              </a:extLst>
            </p:cNvPr>
            <p:cNvSpPr/>
            <p:nvPr/>
          </p:nvSpPr>
          <p:spPr>
            <a:xfrm>
              <a:off x="8022772" y="3816805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3C4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5F67BBF-EE30-4749-A16E-15C9D31A0604}"/>
                </a:ext>
              </a:extLst>
            </p:cNvPr>
            <p:cNvSpPr/>
            <p:nvPr/>
          </p:nvSpPr>
          <p:spPr>
            <a:xfrm>
              <a:off x="8466364" y="3816804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EEE4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13BB572E-353C-6B4F-BFD4-65D736053CE2}"/>
                </a:ext>
              </a:extLst>
            </p:cNvPr>
            <p:cNvSpPr/>
            <p:nvPr/>
          </p:nvSpPr>
          <p:spPr>
            <a:xfrm>
              <a:off x="8909956" y="3816803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D9F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CDC3EA1-AFBA-5342-922A-4DA7C09E20DA}"/>
                </a:ext>
              </a:extLst>
            </p:cNvPr>
            <p:cNvSpPr txBox="1"/>
            <p:nvPr/>
          </p:nvSpPr>
          <p:spPr>
            <a:xfrm>
              <a:off x="8227446" y="2313799"/>
              <a:ext cx="832008" cy="28837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FI" sz="1100" b="1" dirty="0">
                  <a:solidFill>
                    <a:srgbClr val="10497F"/>
                  </a:solidFill>
                  <a:latin typeface="Arial  "/>
                  <a:ea typeface="Roboto" panose="02000000000000000000" pitchFamily="2" charset="0"/>
                </a:rPr>
                <a:t>TEKIJÄ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4EFC7AC-F95B-2A40-BEC3-126C83A54021}"/>
              </a:ext>
            </a:extLst>
          </p:cNvPr>
          <p:cNvGrpSpPr/>
          <p:nvPr/>
        </p:nvGrpSpPr>
        <p:grpSpPr>
          <a:xfrm>
            <a:off x="7924636" y="1495874"/>
            <a:ext cx="1126133" cy="1104338"/>
            <a:chOff x="7707086" y="2313799"/>
            <a:chExt cx="1861457" cy="1881285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26E012A-EA12-004F-9B23-FDAA44244A17}"/>
                </a:ext>
              </a:extLst>
            </p:cNvPr>
            <p:cNvSpPr/>
            <p:nvPr/>
          </p:nvSpPr>
          <p:spPr>
            <a:xfrm>
              <a:off x="7707086" y="2590798"/>
              <a:ext cx="1861457" cy="1284515"/>
            </a:xfrm>
            <a:prstGeom prst="rect">
              <a:avLst/>
            </a:prstGeom>
            <a:solidFill>
              <a:srgbClr val="FDF9BA"/>
            </a:solidFill>
            <a:ln>
              <a:noFill/>
            </a:ln>
            <a:effectLst>
              <a:outerShdw blurRad="50800" dist="38100" dir="2700000" sx="104967" sy="104967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Kirjoita kuvaus tekijästä tähän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0D836BC-3AD2-A94D-9A0C-C5CB4C6D7C3E}"/>
                </a:ext>
              </a:extLst>
            </p:cNvPr>
            <p:cNvSpPr/>
            <p:nvPr/>
          </p:nvSpPr>
          <p:spPr>
            <a:xfrm>
              <a:off x="8022772" y="3816805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3C4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51A271CF-BB3A-A14D-9E16-1D616350A1FB}"/>
                </a:ext>
              </a:extLst>
            </p:cNvPr>
            <p:cNvSpPr/>
            <p:nvPr/>
          </p:nvSpPr>
          <p:spPr>
            <a:xfrm>
              <a:off x="8466364" y="3816804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EEE4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A7AC16F-3E1E-E942-9AEC-37975E406B65}"/>
                </a:ext>
              </a:extLst>
            </p:cNvPr>
            <p:cNvSpPr/>
            <p:nvPr/>
          </p:nvSpPr>
          <p:spPr>
            <a:xfrm>
              <a:off x="8909956" y="3816803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D9F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60583E8-7244-914F-BC3F-236B8696C793}"/>
                </a:ext>
              </a:extLst>
            </p:cNvPr>
            <p:cNvSpPr txBox="1"/>
            <p:nvPr/>
          </p:nvSpPr>
          <p:spPr>
            <a:xfrm>
              <a:off x="8227446" y="2313799"/>
              <a:ext cx="832008" cy="28837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FI" sz="1100" b="1" dirty="0">
                  <a:solidFill>
                    <a:srgbClr val="10497F"/>
                  </a:solidFill>
                  <a:latin typeface="Arial  "/>
                  <a:ea typeface="Roboto" panose="02000000000000000000" pitchFamily="2" charset="0"/>
                </a:rPr>
                <a:t>TEKIJÄ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46C555C-EF7D-3D43-9659-04E5372C9B72}"/>
              </a:ext>
            </a:extLst>
          </p:cNvPr>
          <p:cNvGrpSpPr/>
          <p:nvPr/>
        </p:nvGrpSpPr>
        <p:grpSpPr>
          <a:xfrm>
            <a:off x="8547100" y="4210411"/>
            <a:ext cx="1126133" cy="1104338"/>
            <a:chOff x="7707086" y="2313799"/>
            <a:chExt cx="1861457" cy="1881285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34CC474-A641-0447-B790-11C0E7FB9275}"/>
                </a:ext>
              </a:extLst>
            </p:cNvPr>
            <p:cNvSpPr/>
            <p:nvPr/>
          </p:nvSpPr>
          <p:spPr>
            <a:xfrm>
              <a:off x="7707086" y="2590798"/>
              <a:ext cx="1861457" cy="1284515"/>
            </a:xfrm>
            <a:prstGeom prst="rect">
              <a:avLst/>
            </a:prstGeom>
            <a:solidFill>
              <a:srgbClr val="FDF9BA"/>
            </a:solidFill>
            <a:ln>
              <a:noFill/>
            </a:ln>
            <a:effectLst>
              <a:outerShdw blurRad="50800" dist="38100" dir="2700000" sx="104967" sy="104967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Kirjoita kuvaus tekijästä tähän</a:t>
              </a: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54913CF8-6C76-5245-BA5D-229C4A486F02}"/>
                </a:ext>
              </a:extLst>
            </p:cNvPr>
            <p:cNvSpPr/>
            <p:nvPr/>
          </p:nvSpPr>
          <p:spPr>
            <a:xfrm>
              <a:off x="8022772" y="3816805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3C4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836CA4E5-165D-5643-9645-21E42A8B2E84}"/>
                </a:ext>
              </a:extLst>
            </p:cNvPr>
            <p:cNvSpPr/>
            <p:nvPr/>
          </p:nvSpPr>
          <p:spPr>
            <a:xfrm>
              <a:off x="8466364" y="3816804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EEE4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850F0603-6F71-1845-98AA-DB6A24CC9E84}"/>
                </a:ext>
              </a:extLst>
            </p:cNvPr>
            <p:cNvSpPr/>
            <p:nvPr/>
          </p:nvSpPr>
          <p:spPr>
            <a:xfrm>
              <a:off x="8909956" y="3816803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D9F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4928852A-508B-6947-9CBC-B8FF1D85C150}"/>
                </a:ext>
              </a:extLst>
            </p:cNvPr>
            <p:cNvSpPr txBox="1"/>
            <p:nvPr/>
          </p:nvSpPr>
          <p:spPr>
            <a:xfrm>
              <a:off x="8227446" y="2313799"/>
              <a:ext cx="832008" cy="28837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FI" sz="1100" b="1" dirty="0">
                  <a:solidFill>
                    <a:srgbClr val="10497F"/>
                  </a:solidFill>
                  <a:latin typeface="Arial  "/>
                  <a:ea typeface="Roboto" panose="02000000000000000000" pitchFamily="2" charset="0"/>
                </a:rPr>
                <a:t>TEKIJÄ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DDB5FC3-1EB8-8A4A-8ECC-D9AE86322D43}"/>
              </a:ext>
            </a:extLst>
          </p:cNvPr>
          <p:cNvGrpSpPr/>
          <p:nvPr/>
        </p:nvGrpSpPr>
        <p:grpSpPr>
          <a:xfrm>
            <a:off x="6969729" y="4489348"/>
            <a:ext cx="1126133" cy="1104338"/>
            <a:chOff x="7707086" y="2313799"/>
            <a:chExt cx="1861457" cy="1881285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F6DCC8DC-640C-534C-B23C-60E65973EB2E}"/>
                </a:ext>
              </a:extLst>
            </p:cNvPr>
            <p:cNvSpPr/>
            <p:nvPr/>
          </p:nvSpPr>
          <p:spPr>
            <a:xfrm>
              <a:off x="7707086" y="2590798"/>
              <a:ext cx="1861457" cy="1284515"/>
            </a:xfrm>
            <a:prstGeom prst="rect">
              <a:avLst/>
            </a:prstGeom>
            <a:solidFill>
              <a:srgbClr val="FDF9BA"/>
            </a:solidFill>
            <a:ln>
              <a:noFill/>
            </a:ln>
            <a:effectLst>
              <a:outerShdw blurRad="50800" dist="38100" dir="2700000" sx="104967" sy="104967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Kirjoita kuvaus tekijästä tähän</a:t>
              </a: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496B2779-1239-F041-B12E-C7B167C530A3}"/>
                </a:ext>
              </a:extLst>
            </p:cNvPr>
            <p:cNvSpPr/>
            <p:nvPr/>
          </p:nvSpPr>
          <p:spPr>
            <a:xfrm>
              <a:off x="8022772" y="3816805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3C4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01DFE7-0D84-1240-A808-6F2E5444866E}"/>
                </a:ext>
              </a:extLst>
            </p:cNvPr>
            <p:cNvSpPr/>
            <p:nvPr/>
          </p:nvSpPr>
          <p:spPr>
            <a:xfrm>
              <a:off x="8466364" y="3816804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EEE4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23B2B813-953F-9D46-9F66-BBABE7E3DFCE}"/>
                </a:ext>
              </a:extLst>
            </p:cNvPr>
            <p:cNvSpPr/>
            <p:nvPr/>
          </p:nvSpPr>
          <p:spPr>
            <a:xfrm>
              <a:off x="8909956" y="3816803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D9F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A74785F8-F937-584C-B561-4411B01C0E84}"/>
                </a:ext>
              </a:extLst>
            </p:cNvPr>
            <p:cNvSpPr txBox="1"/>
            <p:nvPr/>
          </p:nvSpPr>
          <p:spPr>
            <a:xfrm>
              <a:off x="8227446" y="2313799"/>
              <a:ext cx="832008" cy="28837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FI" sz="1100" b="1" dirty="0">
                  <a:solidFill>
                    <a:srgbClr val="10497F"/>
                  </a:solidFill>
                  <a:latin typeface="Arial  "/>
                  <a:ea typeface="Roboto" panose="02000000000000000000" pitchFamily="2" charset="0"/>
                </a:rPr>
                <a:t>TEKIJÄ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12D2372-8AA0-BD4A-A886-42AC65796367}"/>
              </a:ext>
            </a:extLst>
          </p:cNvPr>
          <p:cNvGrpSpPr/>
          <p:nvPr/>
        </p:nvGrpSpPr>
        <p:grpSpPr>
          <a:xfrm>
            <a:off x="5363518" y="4698454"/>
            <a:ext cx="1126133" cy="1104338"/>
            <a:chOff x="7707086" y="2313799"/>
            <a:chExt cx="1861457" cy="1881285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50EDDD95-40B4-C74E-824F-8C725B029FF9}"/>
                </a:ext>
              </a:extLst>
            </p:cNvPr>
            <p:cNvSpPr/>
            <p:nvPr/>
          </p:nvSpPr>
          <p:spPr>
            <a:xfrm>
              <a:off x="7707086" y="2590798"/>
              <a:ext cx="1861457" cy="1284515"/>
            </a:xfrm>
            <a:prstGeom prst="rect">
              <a:avLst/>
            </a:prstGeom>
            <a:solidFill>
              <a:srgbClr val="FDF9BA"/>
            </a:solidFill>
            <a:ln>
              <a:noFill/>
            </a:ln>
            <a:effectLst>
              <a:outerShdw blurRad="50800" dist="38100" dir="2700000" sx="104967" sy="104967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Kirjoita kuvaus tekijästä tähän</a:t>
              </a: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A7FF978-A79A-2241-A46F-A10CA60258EF}"/>
                </a:ext>
              </a:extLst>
            </p:cNvPr>
            <p:cNvSpPr/>
            <p:nvPr/>
          </p:nvSpPr>
          <p:spPr>
            <a:xfrm>
              <a:off x="8022772" y="3816805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3C4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A29F6E19-0865-BF4C-94B1-646AD1BB5FAD}"/>
                </a:ext>
              </a:extLst>
            </p:cNvPr>
            <p:cNvSpPr/>
            <p:nvPr/>
          </p:nvSpPr>
          <p:spPr>
            <a:xfrm>
              <a:off x="8466364" y="3816804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EEE4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E16D25A0-BD88-DA4D-B0F7-4DE482DDD390}"/>
                </a:ext>
              </a:extLst>
            </p:cNvPr>
            <p:cNvSpPr/>
            <p:nvPr/>
          </p:nvSpPr>
          <p:spPr>
            <a:xfrm>
              <a:off x="8909956" y="3816803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D9F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4FD164B-E482-8E46-A2DA-14D3AD9BCDD9}"/>
                </a:ext>
              </a:extLst>
            </p:cNvPr>
            <p:cNvSpPr txBox="1"/>
            <p:nvPr/>
          </p:nvSpPr>
          <p:spPr>
            <a:xfrm>
              <a:off x="8227446" y="2313799"/>
              <a:ext cx="832008" cy="28837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FI" sz="1100" b="1" dirty="0">
                  <a:solidFill>
                    <a:srgbClr val="10497F"/>
                  </a:solidFill>
                  <a:latin typeface="Arial  "/>
                  <a:ea typeface="Roboto" panose="02000000000000000000" pitchFamily="2" charset="0"/>
                </a:rPr>
                <a:t>TEKIJÄ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4BB812A6-443A-6A43-BC9A-A6CAFF18363E}"/>
              </a:ext>
            </a:extLst>
          </p:cNvPr>
          <p:cNvGrpSpPr/>
          <p:nvPr/>
        </p:nvGrpSpPr>
        <p:grpSpPr>
          <a:xfrm>
            <a:off x="3804186" y="4484043"/>
            <a:ext cx="1126133" cy="1104338"/>
            <a:chOff x="7707086" y="2313799"/>
            <a:chExt cx="1861457" cy="1881285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AA110B66-3FB6-4248-894C-B500574EF435}"/>
                </a:ext>
              </a:extLst>
            </p:cNvPr>
            <p:cNvSpPr/>
            <p:nvPr/>
          </p:nvSpPr>
          <p:spPr>
            <a:xfrm>
              <a:off x="7707086" y="2590798"/>
              <a:ext cx="1861457" cy="1284515"/>
            </a:xfrm>
            <a:prstGeom prst="rect">
              <a:avLst/>
            </a:prstGeom>
            <a:solidFill>
              <a:srgbClr val="FDF9BA"/>
            </a:solidFill>
            <a:ln>
              <a:noFill/>
            </a:ln>
            <a:effectLst>
              <a:outerShdw blurRad="50800" dist="38100" dir="2700000" sx="104967" sy="104967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Kirjoita kuvaus tekijästä tähän</a:t>
              </a: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59F5FF34-583D-9144-AA2F-B3018FC5BEDE}"/>
                </a:ext>
              </a:extLst>
            </p:cNvPr>
            <p:cNvSpPr/>
            <p:nvPr/>
          </p:nvSpPr>
          <p:spPr>
            <a:xfrm>
              <a:off x="8022772" y="3816805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3C4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1A83EB81-F70E-EB42-868F-D48C5C40BF6C}"/>
                </a:ext>
              </a:extLst>
            </p:cNvPr>
            <p:cNvSpPr/>
            <p:nvPr/>
          </p:nvSpPr>
          <p:spPr>
            <a:xfrm>
              <a:off x="8466364" y="3816804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EEE4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88E3855B-8879-824D-9D6D-093C3947C6F1}"/>
                </a:ext>
              </a:extLst>
            </p:cNvPr>
            <p:cNvSpPr/>
            <p:nvPr/>
          </p:nvSpPr>
          <p:spPr>
            <a:xfrm>
              <a:off x="8909956" y="3816803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D9F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939C9D45-EC71-DC4F-80BA-B7E4B477B875}"/>
                </a:ext>
              </a:extLst>
            </p:cNvPr>
            <p:cNvSpPr txBox="1"/>
            <p:nvPr/>
          </p:nvSpPr>
          <p:spPr>
            <a:xfrm>
              <a:off x="8227446" y="2313799"/>
              <a:ext cx="832008" cy="28837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FI" sz="1100" b="1" dirty="0">
                  <a:solidFill>
                    <a:srgbClr val="10497F"/>
                  </a:solidFill>
                  <a:latin typeface="Arial  "/>
                  <a:ea typeface="Roboto" panose="02000000000000000000" pitchFamily="2" charset="0"/>
                </a:rPr>
                <a:t>TEKIJÄ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9FC8DB3-1100-D246-9957-6EECA1A3CEBB}"/>
              </a:ext>
            </a:extLst>
          </p:cNvPr>
          <p:cNvGrpSpPr/>
          <p:nvPr/>
        </p:nvGrpSpPr>
        <p:grpSpPr>
          <a:xfrm>
            <a:off x="2213357" y="4210412"/>
            <a:ext cx="1126133" cy="1104338"/>
            <a:chOff x="7707086" y="2313799"/>
            <a:chExt cx="1861457" cy="1881285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845D53D-DB86-D54C-B0F1-FF8B4E9F07CB}"/>
                </a:ext>
              </a:extLst>
            </p:cNvPr>
            <p:cNvSpPr/>
            <p:nvPr/>
          </p:nvSpPr>
          <p:spPr>
            <a:xfrm>
              <a:off x="7707086" y="2590798"/>
              <a:ext cx="1861457" cy="1284515"/>
            </a:xfrm>
            <a:prstGeom prst="rect">
              <a:avLst/>
            </a:prstGeom>
            <a:solidFill>
              <a:srgbClr val="FDF9BA"/>
            </a:solidFill>
            <a:ln>
              <a:noFill/>
            </a:ln>
            <a:effectLst>
              <a:outerShdw blurRad="50800" dist="38100" dir="2700000" sx="104967" sy="104967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Kirjoita kuvaus tekijästä tähän</a:t>
              </a: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44100B62-3658-ED4F-A646-EB90D1A4198C}"/>
                </a:ext>
              </a:extLst>
            </p:cNvPr>
            <p:cNvSpPr/>
            <p:nvPr/>
          </p:nvSpPr>
          <p:spPr>
            <a:xfrm>
              <a:off x="8022772" y="3816805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3C4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3181D713-3CB0-1C41-8710-F05A7AD8B6DF}"/>
                </a:ext>
              </a:extLst>
            </p:cNvPr>
            <p:cNvSpPr/>
            <p:nvPr/>
          </p:nvSpPr>
          <p:spPr>
            <a:xfrm>
              <a:off x="8466364" y="3816804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EEE4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7A82794F-0C82-7E44-8E35-5CBEEC4A1C6E}"/>
                </a:ext>
              </a:extLst>
            </p:cNvPr>
            <p:cNvSpPr/>
            <p:nvPr/>
          </p:nvSpPr>
          <p:spPr>
            <a:xfrm>
              <a:off x="8909956" y="3816803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D9F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BAFB157-22DA-7C4D-899D-494F2C18317C}"/>
                </a:ext>
              </a:extLst>
            </p:cNvPr>
            <p:cNvSpPr txBox="1"/>
            <p:nvPr/>
          </p:nvSpPr>
          <p:spPr>
            <a:xfrm>
              <a:off x="8227446" y="2313799"/>
              <a:ext cx="832008" cy="28837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FI" sz="1100" b="1" dirty="0">
                  <a:solidFill>
                    <a:srgbClr val="10497F"/>
                  </a:solidFill>
                  <a:latin typeface="Arial  "/>
                  <a:ea typeface="Roboto" panose="02000000000000000000" pitchFamily="2" charset="0"/>
                </a:rPr>
                <a:t>TEKIJÄ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57D698D5-7138-ED49-804A-46F81380B802}"/>
              </a:ext>
            </a:extLst>
          </p:cNvPr>
          <p:cNvGrpSpPr/>
          <p:nvPr/>
        </p:nvGrpSpPr>
        <p:grpSpPr>
          <a:xfrm>
            <a:off x="2919864" y="1495874"/>
            <a:ext cx="1126133" cy="1104338"/>
            <a:chOff x="7707086" y="2313799"/>
            <a:chExt cx="1861457" cy="1881285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4B545888-5070-054C-957B-70EB584DC19F}"/>
                </a:ext>
              </a:extLst>
            </p:cNvPr>
            <p:cNvSpPr/>
            <p:nvPr/>
          </p:nvSpPr>
          <p:spPr>
            <a:xfrm>
              <a:off x="7707086" y="2590798"/>
              <a:ext cx="1861457" cy="1284515"/>
            </a:xfrm>
            <a:prstGeom prst="rect">
              <a:avLst/>
            </a:prstGeom>
            <a:solidFill>
              <a:srgbClr val="FDF9BA"/>
            </a:solidFill>
            <a:ln>
              <a:noFill/>
            </a:ln>
            <a:effectLst>
              <a:outerShdw blurRad="50800" dist="38100" dir="2700000" sx="104967" sy="104967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Kirjoita kuvaus tekijästä tähän</a:t>
              </a: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5F26818A-A6AC-3944-A4B3-32792D4CAAE2}"/>
                </a:ext>
              </a:extLst>
            </p:cNvPr>
            <p:cNvSpPr/>
            <p:nvPr/>
          </p:nvSpPr>
          <p:spPr>
            <a:xfrm>
              <a:off x="8022772" y="3816805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3C4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A94B6AD0-DE18-FE4F-BF33-DA7EF6412A2C}"/>
                </a:ext>
              </a:extLst>
            </p:cNvPr>
            <p:cNvSpPr/>
            <p:nvPr/>
          </p:nvSpPr>
          <p:spPr>
            <a:xfrm>
              <a:off x="8466364" y="3816804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EEE4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E11EFA93-41A6-E940-A291-43CBEBD6DA69}"/>
                </a:ext>
              </a:extLst>
            </p:cNvPr>
            <p:cNvSpPr/>
            <p:nvPr/>
          </p:nvSpPr>
          <p:spPr>
            <a:xfrm>
              <a:off x="8909956" y="3816803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D9F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326465DB-19CB-3F45-8FD9-8CB9359B1593}"/>
                </a:ext>
              </a:extLst>
            </p:cNvPr>
            <p:cNvSpPr txBox="1"/>
            <p:nvPr/>
          </p:nvSpPr>
          <p:spPr>
            <a:xfrm>
              <a:off x="8227446" y="2313799"/>
              <a:ext cx="832008" cy="28837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FI" sz="1100" b="1" dirty="0">
                  <a:solidFill>
                    <a:srgbClr val="10497F"/>
                  </a:solidFill>
                  <a:latin typeface="Arial  "/>
                  <a:ea typeface="Roboto" panose="02000000000000000000" pitchFamily="2" charset="0"/>
                </a:rPr>
                <a:t>TEKIJÄ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2A79A30B-D412-1A48-B754-65638F897EEE}"/>
              </a:ext>
            </a:extLst>
          </p:cNvPr>
          <p:cNvGrpSpPr/>
          <p:nvPr/>
        </p:nvGrpSpPr>
        <p:grpSpPr>
          <a:xfrm>
            <a:off x="1412143" y="2721585"/>
            <a:ext cx="1126133" cy="1104338"/>
            <a:chOff x="7707086" y="2313799"/>
            <a:chExt cx="1861457" cy="1881285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CE235717-3127-D044-AF88-D474CBB1096F}"/>
                </a:ext>
              </a:extLst>
            </p:cNvPr>
            <p:cNvSpPr/>
            <p:nvPr/>
          </p:nvSpPr>
          <p:spPr>
            <a:xfrm>
              <a:off x="7707086" y="2590798"/>
              <a:ext cx="1861457" cy="1284515"/>
            </a:xfrm>
            <a:prstGeom prst="rect">
              <a:avLst/>
            </a:prstGeom>
            <a:solidFill>
              <a:srgbClr val="FDF9BA"/>
            </a:solidFill>
            <a:ln>
              <a:noFill/>
            </a:ln>
            <a:effectLst>
              <a:outerShdw blurRad="50800" dist="38100" dir="2700000" sx="104967" sy="104967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Kirjoita kuvaus tekijästä tähän</a:t>
              </a: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6B99A61F-9D94-394E-8843-CB10543FB9B5}"/>
                </a:ext>
              </a:extLst>
            </p:cNvPr>
            <p:cNvSpPr/>
            <p:nvPr/>
          </p:nvSpPr>
          <p:spPr>
            <a:xfrm>
              <a:off x="8022772" y="3816805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3C4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366F27FB-A9FF-DB48-83F5-0DCD6C901C47}"/>
                </a:ext>
              </a:extLst>
            </p:cNvPr>
            <p:cNvSpPr/>
            <p:nvPr/>
          </p:nvSpPr>
          <p:spPr>
            <a:xfrm>
              <a:off x="8466364" y="3816804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EEE4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430F8A84-4CDF-B645-9242-AF2A282A0F27}"/>
                </a:ext>
              </a:extLst>
            </p:cNvPr>
            <p:cNvSpPr/>
            <p:nvPr/>
          </p:nvSpPr>
          <p:spPr>
            <a:xfrm>
              <a:off x="8909956" y="3816803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D9F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5F6A58F6-D367-FD4F-8948-8E553B2CF512}"/>
                </a:ext>
              </a:extLst>
            </p:cNvPr>
            <p:cNvSpPr txBox="1"/>
            <p:nvPr/>
          </p:nvSpPr>
          <p:spPr>
            <a:xfrm>
              <a:off x="8227446" y="2313799"/>
              <a:ext cx="832008" cy="28837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FI" sz="1100" b="1" dirty="0">
                  <a:solidFill>
                    <a:srgbClr val="10497F"/>
                  </a:solidFill>
                  <a:latin typeface="Arial  "/>
                  <a:ea typeface="Roboto" panose="02000000000000000000" pitchFamily="2" charset="0"/>
                </a:rPr>
                <a:t>TEKIJÄ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AF5149A6-A56A-4A48-A122-814A9F19E73B}"/>
              </a:ext>
            </a:extLst>
          </p:cNvPr>
          <p:cNvGrpSpPr/>
          <p:nvPr/>
        </p:nvGrpSpPr>
        <p:grpSpPr>
          <a:xfrm>
            <a:off x="9341594" y="2755940"/>
            <a:ext cx="1126133" cy="1104338"/>
            <a:chOff x="7707086" y="2313799"/>
            <a:chExt cx="1861457" cy="1881285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8CD2EC1A-E090-7C4C-A3FB-8CDFED6FE257}"/>
                </a:ext>
              </a:extLst>
            </p:cNvPr>
            <p:cNvSpPr/>
            <p:nvPr/>
          </p:nvSpPr>
          <p:spPr>
            <a:xfrm>
              <a:off x="7707086" y="2590798"/>
              <a:ext cx="1861457" cy="1284515"/>
            </a:xfrm>
            <a:prstGeom prst="rect">
              <a:avLst/>
            </a:prstGeom>
            <a:solidFill>
              <a:srgbClr val="FDF9BA"/>
            </a:solidFill>
            <a:ln>
              <a:noFill/>
            </a:ln>
            <a:effectLst>
              <a:outerShdw blurRad="50800" dist="38100" dir="2700000" sx="104967" sy="104967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Kirjoita kuvaus tekijästä tähän</a:t>
              </a: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884DA05C-6447-4B45-A9DA-46E0933DA53E}"/>
                </a:ext>
              </a:extLst>
            </p:cNvPr>
            <p:cNvSpPr/>
            <p:nvPr/>
          </p:nvSpPr>
          <p:spPr>
            <a:xfrm>
              <a:off x="8022772" y="3816805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3C4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F7EAFBE1-79CF-CF49-B72D-C68C0EB5B2B2}"/>
                </a:ext>
              </a:extLst>
            </p:cNvPr>
            <p:cNvSpPr/>
            <p:nvPr/>
          </p:nvSpPr>
          <p:spPr>
            <a:xfrm>
              <a:off x="8466364" y="3816804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EEE4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2EB350EA-F5F0-864D-9E40-8507A5FEC26C}"/>
                </a:ext>
              </a:extLst>
            </p:cNvPr>
            <p:cNvSpPr/>
            <p:nvPr/>
          </p:nvSpPr>
          <p:spPr>
            <a:xfrm>
              <a:off x="8909956" y="3816803"/>
              <a:ext cx="375557" cy="37827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D9F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FI" sz="1100" dirty="0">
                  <a:solidFill>
                    <a:schemeClr val="tx1"/>
                  </a:solidFill>
                  <a:latin typeface="Arial  "/>
                  <a:ea typeface="Roboto" panose="02000000000000000000" pitchFamily="2" charset="0"/>
                </a:rPr>
                <a:t>x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B2F2E722-91BC-9143-99AF-DEFA71B5567E}"/>
                </a:ext>
              </a:extLst>
            </p:cNvPr>
            <p:cNvSpPr txBox="1"/>
            <p:nvPr/>
          </p:nvSpPr>
          <p:spPr>
            <a:xfrm>
              <a:off x="8227446" y="2313799"/>
              <a:ext cx="832008" cy="28837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FI" sz="1100" b="1" dirty="0">
                  <a:solidFill>
                    <a:srgbClr val="10497F"/>
                  </a:solidFill>
                  <a:latin typeface="Arial  "/>
                  <a:ea typeface="Roboto" panose="02000000000000000000" pitchFamily="2" charset="0"/>
                </a:rPr>
                <a:t>TEKIJÄ</a:t>
              </a:r>
            </a:p>
          </p:txBody>
        </p:sp>
      </p:grp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98301A85-E45F-714D-913F-3DFF1A499C70}"/>
              </a:ext>
            </a:extLst>
          </p:cNvPr>
          <p:cNvCxnSpPr>
            <a:cxnSpLocks/>
          </p:cNvCxnSpPr>
          <p:nvPr/>
        </p:nvCxnSpPr>
        <p:spPr>
          <a:xfrm>
            <a:off x="5201729" y="2191214"/>
            <a:ext cx="217513" cy="509907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E6BB0D34-EE01-8F4A-AF68-3F632AD7ED27}"/>
              </a:ext>
            </a:extLst>
          </p:cNvPr>
          <p:cNvSpPr txBox="1"/>
          <p:nvPr/>
        </p:nvSpPr>
        <p:spPr>
          <a:xfrm>
            <a:off x="275719" y="208718"/>
            <a:ext cx="10033196" cy="369332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r>
              <a:rPr lang="en-FI" sz="2400" b="1" dirty="0">
                <a:solidFill>
                  <a:srgbClr val="10497F"/>
                </a:solidFill>
                <a:latin typeface="Arial  "/>
                <a:ea typeface="Roboto" panose="02000000000000000000" pitchFamily="2" charset="0"/>
              </a:rPr>
              <a:t>Ilmiön ja verkoston analyysin toteuttaminen / Ilmiö- ja verkostokartta</a:t>
            </a:r>
          </a:p>
        </p:txBody>
      </p:sp>
    </p:spTree>
    <p:extLst>
      <p:ext uri="{BB962C8B-B14F-4D97-AF65-F5344CB8AC3E}">
        <p14:creationId xmlns:p14="http://schemas.microsoft.com/office/powerpoint/2010/main" val="310371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54C5BCB-4181-D341-8A71-28D1EEDD0036}"/>
              </a:ext>
            </a:extLst>
          </p:cNvPr>
          <p:cNvSpPr txBox="1"/>
          <p:nvPr/>
        </p:nvSpPr>
        <p:spPr>
          <a:xfrm>
            <a:off x="265982" y="232767"/>
            <a:ext cx="2194413" cy="49552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400" b="1" dirty="0">
                <a:solidFill>
                  <a:schemeClr val="tx2"/>
                </a:solidFill>
                <a:latin typeface="Arial  "/>
                <a:ea typeface="Roboto" panose="02000000000000000000" pitchFamily="2" charset="0"/>
              </a:rPr>
              <a:t>OHJE</a:t>
            </a:r>
            <a:endParaRPr lang="en-FI" b="1" dirty="0">
              <a:solidFill>
                <a:schemeClr val="tx2"/>
              </a:solidFill>
              <a:latin typeface="Arial  "/>
              <a:ea typeface="Roboto" panose="02000000000000000000" pitchFamily="2" charset="0"/>
            </a:endParaRPr>
          </a:p>
          <a:p>
            <a:pPr algn="l"/>
            <a:endParaRPr lang="en-FI" sz="1400" dirty="0">
              <a:latin typeface="Arial  "/>
              <a:ea typeface="Roboto" panose="02000000000000000000" pitchFamily="2" charset="0"/>
            </a:endParaRPr>
          </a:p>
          <a:p>
            <a:r>
              <a:rPr lang="en-GB" sz="1000" b="1" dirty="0" err="1">
                <a:latin typeface="Arial  "/>
                <a:ea typeface="Roboto" panose="02000000000000000000" pitchFamily="2" charset="0"/>
              </a:rPr>
              <a:t>Mistä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työkalussa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on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kyse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?</a:t>
            </a:r>
          </a:p>
          <a:p>
            <a:endParaRPr lang="en-GB" sz="1000" dirty="0">
              <a:latin typeface="Arial  "/>
              <a:ea typeface="Roboto" panose="02000000000000000000" pitchFamily="2" charset="0"/>
            </a:endParaRPr>
          </a:p>
          <a:p>
            <a:r>
              <a:rPr lang="en-GB" sz="1000" dirty="0" err="1">
                <a:latin typeface="Arial  "/>
                <a:ea typeface="Roboto" panose="02000000000000000000" pitchFamily="2" charset="0"/>
              </a:rPr>
              <a:t>Ilmiö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-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verkostokartta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on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työkalu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monimutkaisten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yhteiskunnallisten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ongelmien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jäsentämistä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niihin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vaikuttavien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tekijöiden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tunnistamista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varten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.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Kartta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auttaa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toiminnan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päämäärän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,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tavoiteltavien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vaikutusten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tarvittavien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yhteistyökumppaneiden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määrittämisessä</a:t>
            </a:r>
            <a:endParaRPr lang="en-GB" sz="1000" dirty="0">
              <a:latin typeface="Arial  "/>
              <a:ea typeface="Roboto" panose="02000000000000000000" pitchFamily="2" charset="0"/>
            </a:endParaRPr>
          </a:p>
          <a:p>
            <a:endParaRPr lang="en-GB" sz="1000" dirty="0">
              <a:latin typeface="Arial  "/>
              <a:ea typeface="Roboto" panose="02000000000000000000" pitchFamily="2" charset="0"/>
            </a:endParaRPr>
          </a:p>
          <a:p>
            <a:r>
              <a:rPr lang="en-GB" sz="1000" b="1" dirty="0">
                <a:latin typeface="Arial  "/>
                <a:ea typeface="Roboto" panose="02000000000000000000" pitchFamily="2" charset="0"/>
              </a:rPr>
              <a:t>Mihin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työkalua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käytetään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?</a:t>
            </a:r>
          </a:p>
          <a:p>
            <a:endParaRPr lang="en-GB" sz="1000" dirty="0">
              <a:latin typeface="Arial  "/>
              <a:ea typeface="Roboto" panose="02000000000000000000" pitchFamily="2" charset="0"/>
            </a:endParaRPr>
          </a:p>
          <a:p>
            <a:r>
              <a:rPr lang="en-GB" sz="1000" dirty="0" err="1">
                <a:latin typeface="Arial  "/>
                <a:ea typeface="Roboto" panose="02000000000000000000" pitchFamily="2" charset="0"/>
              </a:rPr>
              <a:t>Ilmiö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-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verkostokartan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avulla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voidaan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analysoida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oman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hallinnonalan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tai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toimialan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keskeisiä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ilmiöitä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,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niiden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nykytilaa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sekä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muutostarpeita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.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Kartan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avulla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tunnistetaan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tarkasteltavaksi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valittuun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ilmiöön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vaikuttavat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tekijät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,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tekijöiden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väliset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vaikutussuhteet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,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toiminnan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päämäärät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sekä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yhteistyöhön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tarvittavat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toimijat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. </a:t>
            </a:r>
            <a:endParaRPr lang="en-GB" sz="1000" dirty="0" smtClean="0">
              <a:latin typeface="Arial  "/>
              <a:ea typeface="Roboto" panose="02000000000000000000" pitchFamily="2" charset="0"/>
            </a:endParaRPr>
          </a:p>
          <a:p>
            <a:endParaRPr lang="en-GB" sz="1000" dirty="0">
              <a:latin typeface="Arial  "/>
              <a:ea typeface="Roboto" panose="02000000000000000000" pitchFamily="2" charset="0"/>
            </a:endParaRPr>
          </a:p>
          <a:p>
            <a:r>
              <a:rPr lang="en-GB" sz="1000" dirty="0" err="1" smtClean="0">
                <a:latin typeface="Arial  "/>
                <a:ea typeface="Roboto" panose="02000000000000000000" pitchFamily="2" charset="0"/>
              </a:rPr>
              <a:t>Kartan</a:t>
            </a:r>
            <a:r>
              <a:rPr lang="en-GB" sz="1000" dirty="0" smtClean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käyttäminen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mahdollistaa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verkoston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keskustelun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,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mikä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luo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yhteisen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ymmärryksen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ilmiöstä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ja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luo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pohjan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poikkihallinnolliselle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yhteistyölle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.</a:t>
            </a:r>
          </a:p>
          <a:p>
            <a:pPr algn="l"/>
            <a:endParaRPr lang="en-FI" sz="1400" dirty="0" err="1">
              <a:latin typeface="Arial  "/>
              <a:ea typeface="Roboto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026650-075D-ED4C-88AA-B2D91E725CD2}"/>
              </a:ext>
            </a:extLst>
          </p:cNvPr>
          <p:cNvSpPr txBox="1"/>
          <p:nvPr/>
        </p:nvSpPr>
        <p:spPr>
          <a:xfrm>
            <a:off x="3120272" y="688699"/>
            <a:ext cx="5048606" cy="60016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b="1" dirty="0" err="1">
                <a:latin typeface="Arial  "/>
                <a:ea typeface="Roboto" panose="02000000000000000000" pitchFamily="2" charset="0"/>
              </a:rPr>
              <a:t>Miten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työkalua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käytetään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?</a:t>
            </a:r>
          </a:p>
          <a:p>
            <a:endParaRPr lang="en-GB" sz="1000" dirty="0">
              <a:latin typeface="Arial  "/>
              <a:ea typeface="Roboto" panose="02000000000000000000" pitchFamily="2" charset="0"/>
            </a:endParaRPr>
          </a:p>
          <a:p>
            <a:pPr marL="228600" indent="-228600">
              <a:buAutoNum type="arabicPeriod"/>
            </a:pPr>
            <a:r>
              <a:rPr lang="en-GB" sz="1000" b="1" dirty="0" err="1">
                <a:latin typeface="Arial  "/>
                <a:ea typeface="Roboto" panose="02000000000000000000" pitchFamily="2" charset="0"/>
              </a:rPr>
              <a:t>Valitkaa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tarkasteltava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ilmiö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.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Jokainen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voi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nostaa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esille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mielestään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tärkeitä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ilmiöitä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.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Tehkää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ilmiön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valinta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yhdessä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kirjatkaa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se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kartan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keskelle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.</a:t>
            </a:r>
          </a:p>
          <a:p>
            <a:pPr marL="228600" indent="-228600">
              <a:buAutoNum type="arabicPeriod"/>
            </a:pPr>
            <a:r>
              <a:rPr lang="en-GB" sz="1000" b="1" dirty="0" err="1">
                <a:latin typeface="Arial  "/>
                <a:ea typeface="Roboto" panose="02000000000000000000" pitchFamily="2" charset="0"/>
              </a:rPr>
              <a:t>Ideoikaa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ilmiöön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liittyviä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seikkoja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.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Jokainen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voi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nostaa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esille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mielestään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tärkeitä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ilmiöön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liittyviä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seikkoja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.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Halutessanne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voitte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pohtia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hetken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itsenäisesti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,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sitten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parin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kanssa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lopuksi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yhdessä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koko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porukalla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.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Kirjatkaa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seikat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karttaan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ilmiön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ympärille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.</a:t>
            </a:r>
          </a:p>
          <a:p>
            <a:pPr marL="228600" indent="-228600">
              <a:buAutoNum type="arabicPeriod"/>
            </a:pPr>
            <a:r>
              <a:rPr lang="en-GB" sz="1000" b="1" dirty="0" err="1">
                <a:latin typeface="Arial  "/>
                <a:ea typeface="Roboto" panose="02000000000000000000" pitchFamily="2" charset="0"/>
              </a:rPr>
              <a:t>Tunnistakaa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ilmiöön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vaikuttavia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tekijöitä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.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Keskustelkaa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yhdessä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esille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nostetuista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seikoista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.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Valitkaa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niistä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tärkeimmät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eli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sellaiset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,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jotka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vaikuttavat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ilmiön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tilaan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joko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suoraan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tai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toisen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tekijän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kautta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.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Jatkakaa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työstämistä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näiden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ilmiöön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vaikuttavien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tekijöiden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kanssa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.</a:t>
            </a:r>
          </a:p>
          <a:p>
            <a:pPr marL="228600" indent="-228600">
              <a:buAutoNum type="arabicPeriod"/>
            </a:pPr>
            <a:r>
              <a:rPr lang="en-GB" sz="1000" b="1" dirty="0" err="1">
                <a:latin typeface="Arial  "/>
                <a:ea typeface="Roboto" panose="02000000000000000000" pitchFamily="2" charset="0"/>
              </a:rPr>
              <a:t>Tunnistakaa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tekijöiden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ja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ilmiön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välisiä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vaikutussuhteita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.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Keskustelkaa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yhdessä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tekijöiden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välisistä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vaikutussuhteista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.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Piirtäkää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tunnistamanne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vaikutussuhteet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karttaan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tekijöiden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välille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.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Nyt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teillä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on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kuvattuna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yhteinen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käsityksenne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ilmiöstä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siihen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vaikuttavista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tekijöistä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.</a:t>
            </a:r>
          </a:p>
          <a:p>
            <a:pPr marL="228600" indent="-228600">
              <a:buAutoNum type="arabicPeriod"/>
            </a:pPr>
            <a:r>
              <a:rPr lang="en-GB" sz="1000" b="1" dirty="0" err="1">
                <a:latin typeface="Arial  "/>
                <a:ea typeface="Roboto" panose="02000000000000000000" pitchFamily="2" charset="0"/>
              </a:rPr>
              <a:t>Tunnistakaa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,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mihin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näistä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tekijöistä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on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mahdollista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vaikuttaa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.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Keskustelkaa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mahdollisuudesta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vaikuttaa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tekijöihin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: Onko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jokin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tekijä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sellainen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,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että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siihen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ei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voisi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ajatella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tulevan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muutosta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? Onko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jonkin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tekijän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vaikutus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aktiivisella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toiminnalla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muutettavissa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?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Jatkakaa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työstämistä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näiden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vaikutettavissa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olevien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tekijöiden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kanssa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.</a:t>
            </a:r>
          </a:p>
          <a:p>
            <a:pPr marL="228600" indent="-228600">
              <a:buAutoNum type="arabicPeriod"/>
            </a:pPr>
            <a:r>
              <a:rPr lang="en-GB" sz="1000" b="1" dirty="0" err="1">
                <a:latin typeface="Arial  "/>
                <a:ea typeface="Roboto" panose="02000000000000000000" pitchFamily="2" charset="0"/>
              </a:rPr>
              <a:t>Tunnistakaa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,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kenen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on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mahdollista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vaikuttaa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tekijöihin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. 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GB" sz="1000" dirty="0" err="1">
                <a:latin typeface="Arial  "/>
                <a:ea typeface="Roboto" panose="02000000000000000000" pitchFamily="2" charset="0"/>
              </a:rPr>
              <a:t>Mitkä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tekijät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ovat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vaikutettavissa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omalla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toiminnalla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?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Merkitse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vihreällä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pallolla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tällainen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tekijä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ilmiö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-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verkostokarttaan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.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Mikäli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työhön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osallistuu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useampia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toimijoita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,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kannattaa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vihreän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pallon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yhteyteen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kirjata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toimijan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nimi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.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GB" sz="1000" dirty="0" err="1">
                <a:latin typeface="Arial  "/>
                <a:ea typeface="Roboto" panose="02000000000000000000" pitchFamily="2" charset="0"/>
              </a:rPr>
              <a:t>Mitkä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tekijät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ovat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vaikutettavissa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toisten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toimijoiden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toiminnalla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eli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kenen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kanssa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tulee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tehdä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yhteistyötä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?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Merkitse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keltaisella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pallolla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tällainen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tekijä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ilmiö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-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verkostokarttaan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kirjaa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myös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toimijan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nimi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.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GB" sz="1000" dirty="0">
                <a:latin typeface="Arial  "/>
                <a:ea typeface="Roboto" panose="02000000000000000000" pitchFamily="2" charset="0"/>
              </a:rPr>
              <a:t>Mihin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tekijöihin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liittyen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ei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tiedetä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yhtään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toimijaa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?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Merkitse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punaisella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pallolla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tällainen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tekijä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ilmiö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-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verkostokarttaan</a:t>
            </a:r>
            <a:endParaRPr lang="en-GB" sz="1000" dirty="0">
              <a:latin typeface="Arial  "/>
              <a:ea typeface="Roboto" panose="02000000000000000000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b="1" dirty="0" err="1">
                <a:latin typeface="Arial  "/>
                <a:ea typeface="Roboto" panose="02000000000000000000" pitchFamily="2" charset="0"/>
              </a:rPr>
              <a:t>Päättäkää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,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mihin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on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tärkeintä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vaikuttaa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muutoksen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mahdollistamiseksi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eli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mitkä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ovat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toiminnan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päämäärät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.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Tehkää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päämäärien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valinta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yhdessä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kirjatkaa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ne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ylös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000" b="1" dirty="0" err="1">
                <a:latin typeface="Arial  "/>
                <a:ea typeface="Roboto" panose="02000000000000000000" pitchFamily="2" charset="0"/>
              </a:rPr>
              <a:t>Hyödyntäkää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ilmiö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-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ja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verkostokarttaa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oman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toiminnan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suunnittelussa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ja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kumppaniverkoston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b="1" dirty="0" err="1">
                <a:latin typeface="Arial  "/>
                <a:ea typeface="Roboto" panose="02000000000000000000" pitchFamily="2" charset="0"/>
              </a:rPr>
              <a:t>laajentamisessa</a:t>
            </a:r>
            <a:r>
              <a:rPr lang="en-GB" sz="1000" b="1" dirty="0">
                <a:latin typeface="Arial  "/>
                <a:ea typeface="Roboto" panose="02000000000000000000" pitchFamily="2" charset="0"/>
              </a:rPr>
              <a:t>.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Pohtikaa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,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mitkä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tunnistetuista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päämääristä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voi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täsmentää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toteutettaviksi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tavoitteiksi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smtClean="0">
                <a:latin typeface="Arial  "/>
                <a:ea typeface="Roboto" panose="02000000000000000000" pitchFamily="2" charset="0"/>
              </a:rPr>
              <a:t>–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nämä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löytyvät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useimmiten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kuvattujen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“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oksien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”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päistä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.</a:t>
            </a:r>
          </a:p>
          <a:p>
            <a:endParaRPr lang="en-GB" sz="1000" dirty="0">
              <a:latin typeface="Arial  "/>
              <a:ea typeface="Roboto" panose="02000000000000000000" pitchFamily="2" charset="0"/>
            </a:endParaRPr>
          </a:p>
          <a:p>
            <a:r>
              <a:rPr lang="en-GB" sz="1000" dirty="0" err="1">
                <a:latin typeface="Arial  "/>
                <a:ea typeface="Roboto" panose="02000000000000000000" pitchFamily="2" charset="0"/>
              </a:rPr>
              <a:t>Pohtikaa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,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miltä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osin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ilmiö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-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verkostokartan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voisi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jakaa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muille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toimijoille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altistaa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julkiselle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keskustelulle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.</a:t>
            </a:r>
          </a:p>
          <a:p>
            <a:pPr algn="l"/>
            <a:endParaRPr lang="en-FI" sz="1000" dirty="0">
              <a:latin typeface="Arial  "/>
              <a:ea typeface="Roboto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6696A1-C5D7-CA4E-AFC0-748C36CDB168}"/>
              </a:ext>
            </a:extLst>
          </p:cNvPr>
          <p:cNvSpPr txBox="1"/>
          <p:nvPr/>
        </p:nvSpPr>
        <p:spPr>
          <a:xfrm>
            <a:off x="8725764" y="641564"/>
            <a:ext cx="3010608" cy="4308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b="1" dirty="0" err="1">
                <a:latin typeface="Arial  "/>
                <a:ea typeface="Roboto" panose="02000000000000000000" pitchFamily="2" charset="0"/>
              </a:rPr>
              <a:t>Vinkkejä</a:t>
            </a:r>
            <a:endParaRPr lang="en-GB" sz="1000" b="1" dirty="0">
              <a:latin typeface="Arial  "/>
              <a:ea typeface="Roboto" panose="02000000000000000000" pitchFamily="2" charset="0"/>
            </a:endParaRPr>
          </a:p>
          <a:p>
            <a:endParaRPr lang="en-GB" sz="1000" dirty="0">
              <a:latin typeface="Arial  "/>
              <a:ea typeface="Roboto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>
                <a:latin typeface="Arial  "/>
                <a:ea typeface="Roboto" panose="02000000000000000000" pitchFamily="2" charset="0"/>
              </a:rPr>
              <a:t>Ilmiöiden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niihin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liittyvien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tekijöiden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jäsentäminen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sujuu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helpommin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,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kun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asiaa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työstää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useampi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henkilö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yhdessä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.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Järjestäkää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tilaisuus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ilmiö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-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verkostokartan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tekemiseksi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>
              <a:latin typeface="Arial  "/>
              <a:ea typeface="Roboto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 smtClean="0">
                <a:latin typeface="Arial  "/>
                <a:ea typeface="Roboto" panose="02000000000000000000" pitchFamily="2" charset="0"/>
              </a:rPr>
              <a:t>Ilmöihin</a:t>
            </a:r>
            <a:r>
              <a:rPr lang="en-GB" sz="1000" dirty="0" smtClean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liittyvien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näkökohtien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löytäminen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ja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tekijöiden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tunnistaminen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edellyttää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monialaista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osaamista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.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Kutsukaa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paikalle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omasta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oman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organisaation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ulkopuolelta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henkilöitä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,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joilla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on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valittuun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aiheeseen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liittyvää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asiantuntemusta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>
              <a:latin typeface="Arial  "/>
              <a:ea typeface="Roboto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 smtClean="0">
                <a:latin typeface="Arial  "/>
                <a:ea typeface="Roboto" panose="02000000000000000000" pitchFamily="2" charset="0"/>
              </a:rPr>
              <a:t>Ilmiöiden</a:t>
            </a:r>
            <a:r>
              <a:rPr lang="en-GB" sz="1000" dirty="0" smtClean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ja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niihin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vaikuttavien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tekijöiden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kanssa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työskentely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on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helposti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sotkuista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ja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edellyttää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asioiden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tarkastelemista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läheltä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ja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kaukaa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ja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asioiden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piirtämistä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moneen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kertaan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uudelleen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.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Kootkaa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asiantuntijat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fyysisen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tai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virtuaalisen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valkotaulun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ääreen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huolehtikaa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,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että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taululla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sen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ympärillä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on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paljon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tilaa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>
              <a:latin typeface="Arial  "/>
              <a:ea typeface="Roboto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 smtClean="0">
                <a:latin typeface="Arial  "/>
                <a:ea typeface="Roboto" panose="02000000000000000000" pitchFamily="2" charset="0"/>
              </a:rPr>
              <a:t>Halutessanne</a:t>
            </a:r>
            <a:r>
              <a:rPr lang="en-GB" sz="1000" dirty="0" smtClean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voitte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ottaa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aikaisemmin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tehdyn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ilmiö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- ja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verkostokartan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tai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muun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makrotason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tarkastelun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työskentelynne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pohjaksi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.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Tällöin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tarkastellaan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aiemmin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tunnistettuja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ilmiöön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liittyviä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oletuksia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uusimman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tiedon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valossa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ja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päivitetään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visualisointia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 </a:t>
            </a:r>
            <a:r>
              <a:rPr lang="en-GB" sz="1000" dirty="0" err="1">
                <a:latin typeface="Arial  "/>
                <a:ea typeface="Roboto" panose="02000000000000000000" pitchFamily="2" charset="0"/>
              </a:rPr>
              <a:t>tarvittaessa</a:t>
            </a:r>
            <a:r>
              <a:rPr lang="en-GB" sz="1000" dirty="0">
                <a:latin typeface="Arial  "/>
                <a:ea typeface="Roboto" panose="02000000000000000000" pitchFamily="2" charset="0"/>
              </a:rPr>
              <a:t>.</a:t>
            </a:r>
          </a:p>
          <a:p>
            <a:pPr algn="l"/>
            <a:endParaRPr lang="en-FI" sz="1000" dirty="0" err="1">
              <a:latin typeface="Arial  "/>
              <a:ea typeface="Roboto" panose="02000000000000000000" pitchFamily="2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C01C76-F381-4F4B-A776-0B66567F7B0E}"/>
              </a:ext>
            </a:extLst>
          </p:cNvPr>
          <p:cNvCxnSpPr/>
          <p:nvPr/>
        </p:nvCxnSpPr>
        <p:spPr>
          <a:xfrm>
            <a:off x="8447320" y="0"/>
            <a:ext cx="0" cy="685637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3A47239-D292-7041-95AD-9858E627D179}"/>
              </a:ext>
            </a:extLst>
          </p:cNvPr>
          <p:cNvCxnSpPr/>
          <p:nvPr/>
        </p:nvCxnSpPr>
        <p:spPr>
          <a:xfrm>
            <a:off x="2802235" y="0"/>
            <a:ext cx="0" cy="685637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48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Jakakaa osaamistanne ja tietoanne muille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>
          <a:xfrm>
            <a:off x="1249820" y="3960619"/>
            <a:ext cx="4901597" cy="749149"/>
          </a:xfrm>
        </p:spPr>
        <p:txBody>
          <a:bodyPr/>
          <a:lstStyle/>
          <a:p>
            <a:r>
              <a:rPr lang="fi-FI" dirty="0"/>
              <a:t>Jaa havaintosi työvälineestä ja sen käytöstä, jotta muut voivat oppia lisää ja löytää uusia yhteistyömahdollisuuksia. Lisää somejulkaisuusi aihetunniste #valtionavustukset </a:t>
            </a:r>
          </a:p>
          <a:p>
            <a:endParaRPr lang="fi-FI" dirty="0"/>
          </a:p>
          <a:p>
            <a:r>
              <a:rPr lang="fi-FI" dirty="0"/>
              <a:t>Kaikki toiminnan suunnittelun työvälineet on julkaistu osoitteessa https://vm.fi/valtionavustustoiminnan-kehittaminen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735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2021 teema">
  <a:themeElements>
    <a:clrScheme name="Valtionavustukset20210507">
      <a:dk1>
        <a:srgbClr val="000000"/>
      </a:dk1>
      <a:lt1>
        <a:srgbClr val="FFFFFF"/>
      </a:lt1>
      <a:dk2>
        <a:srgbClr val="3659BD"/>
      </a:dk2>
      <a:lt2>
        <a:srgbClr val="FFFFFF"/>
      </a:lt2>
      <a:accent1>
        <a:srgbClr val="365ABD"/>
      </a:accent1>
      <a:accent2>
        <a:srgbClr val="73C3C3"/>
      </a:accent2>
      <a:accent3>
        <a:srgbClr val="10497F"/>
      </a:accent3>
      <a:accent4>
        <a:srgbClr val="4187A1"/>
      </a:accent4>
      <a:accent5>
        <a:srgbClr val="243B47"/>
      </a:accent5>
      <a:accent6>
        <a:srgbClr val="A5A5A5"/>
      </a:accent6>
      <a:hlink>
        <a:srgbClr val="0563C1"/>
      </a:hlink>
      <a:folHlink>
        <a:srgbClr val="6E6E6E"/>
      </a:folHlink>
    </a:clrScheme>
    <a:fontScheme name="VM2019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altionavustus_PPT_FI_100521_Luonnos.potx" id="{6E0ED140-5782-4558-9CDA-5B67B4FB8508}" vid="{35A70ABE-7D5D-43C1-918C-DB73F864ECDC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1EA8484F11165429155BB410B020F6F" ma:contentTypeVersion="1" ma:contentTypeDescription="Luo uusi asiakirja." ma:contentTypeScope="" ma:versionID="ef17b6a391cc9fb034ed39266b54ff7b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a720671b8ad7b5ca374893aa99fcdfa6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886471-056E-4365-8505-0810FD32F6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B3B11FC-B602-451D-8219-03B869AB2D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2E82B7-5AB0-44FC-92FC-DEE4BE633CBF}">
  <ds:schemaRefs>
    <ds:schemaRef ds:uri="http://schemas.microsoft.com/office/infopath/2007/PartnerControls"/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ebb82943-49da-4504-a2f3-a33fb2eb95f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Valtionavustus_PPT_FI_SV</Template>
  <TotalTime>9536</TotalTime>
  <Words>695</Words>
  <Application>Microsoft Office PowerPoint</Application>
  <PresentationFormat>Laajakuva</PresentationFormat>
  <Paragraphs>107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9" baseType="lpstr">
      <vt:lpstr>Arial</vt:lpstr>
      <vt:lpstr>Arial  </vt:lpstr>
      <vt:lpstr>Arial Narrow</vt:lpstr>
      <vt:lpstr>Calibri</vt:lpstr>
      <vt:lpstr>Roboto</vt:lpstr>
      <vt:lpstr>VM2021 teema</vt:lpstr>
      <vt:lpstr>PowerPoint-esitys</vt:lpstr>
      <vt:lpstr>PowerPoint-esitys</vt:lpstr>
      <vt:lpstr>Jakakaa osaamistanne ja tietoanne muille</vt:lpstr>
    </vt:vector>
  </TitlesOfParts>
  <Manager/>
  <Company>Suomen valtion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Raportointistandardit</dc:title>
  <dc:subject/>
  <dc:creator>Irjala Merja (VM)</dc:creator>
  <cp:keywords/>
  <dc:description/>
  <cp:lastModifiedBy>Lehtonen Mikko (VM)</cp:lastModifiedBy>
  <cp:revision>27</cp:revision>
  <dcterms:created xsi:type="dcterms:W3CDTF">2021-05-24T08:00:14Z</dcterms:created>
  <dcterms:modified xsi:type="dcterms:W3CDTF">2022-03-28T10:49:47Z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0x01010001EA8484F11165429155BB410B020F6F</vt:lpwstr>
  </property>
</Properties>
</file>