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72" r:id="rId2"/>
    <p:sldId id="363" r:id="rId3"/>
    <p:sldId id="370" r:id="rId4"/>
    <p:sldId id="334" r:id="rId5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7"/>
    <a:srgbClr val="94C9E5"/>
    <a:srgbClr val="BACD03"/>
    <a:srgbClr val="C9DD03"/>
    <a:srgbClr val="FF6D42"/>
    <a:srgbClr val="A47CC9"/>
    <a:srgbClr val="00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0" autoAdjust="0"/>
    <p:restoredTop sz="93073" autoAdjust="0"/>
  </p:normalViewPr>
  <p:slideViewPr>
    <p:cSldViewPr>
      <p:cViewPr>
        <p:scale>
          <a:sx n="100" d="100"/>
          <a:sy n="100" d="100"/>
        </p:scale>
        <p:origin x="-28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40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29F1-777F-40C9-B76D-853A274FD049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C777C-7ACD-404D-AD15-611DF1F7A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87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67F2-7D4A-4FBF-A81B-AC452800A111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DC38-513D-4089-9ADA-B07D037222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2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Tekstidia</a:t>
            </a:r>
            <a:r>
              <a:rPr lang="fi-FI" dirty="0" smtClean="0"/>
              <a:t> </a:t>
            </a:r>
          </a:p>
          <a:p>
            <a:endParaRPr lang="fi-FI" dirty="0" smtClean="0"/>
          </a:p>
          <a:p>
            <a:r>
              <a:rPr lang="fi-FI" dirty="0" smtClean="0"/>
              <a:t>Dian voi valita</a:t>
            </a:r>
            <a:r>
              <a:rPr lang="fi-FI" baseline="0" dirty="0" smtClean="0"/>
              <a:t> Uusi dia (tekstisivu)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80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63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urkoos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 22"/>
          <p:cNvSpPr/>
          <p:nvPr userDrawn="1"/>
        </p:nvSpPr>
        <p:spPr>
          <a:xfrm>
            <a:off x="0" y="699542"/>
            <a:ext cx="9144000" cy="3816424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rgbClr val="00AFD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1600" y="2499742"/>
            <a:ext cx="6564783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otsikko tähän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1600" y="3939902"/>
            <a:ext cx="6584656" cy="43204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Kärkihanke: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Osatyökykysille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tie työelämään (OTE) / STM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124672" y="4746178"/>
            <a:ext cx="15121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C68320-58DE-47D5-B795-9F4D508383C3}" type="datetime1">
              <a:rPr lang="fi-FI" smtClean="0"/>
              <a:t>2.2.2017</a:t>
            </a:fld>
            <a:endParaRPr lang="fi-FI" dirty="0"/>
          </a:p>
        </p:txBody>
      </p:sp>
      <p:sp>
        <p:nvSpPr>
          <p:cNvPr id="12" name="Dian numeron paikkamerkki 5"/>
          <p:cNvSpPr txBox="1">
            <a:spLocks/>
          </p:cNvSpPr>
          <p:nvPr userDrawn="1"/>
        </p:nvSpPr>
        <p:spPr>
          <a:xfrm>
            <a:off x="3404592" y="4746178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5" name="Suorakulmio 14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 userDrawn="1"/>
        </p:nvSpPr>
        <p:spPr>
          <a:xfrm>
            <a:off x="303362" y="4739381"/>
            <a:ext cx="308106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OMAN</a:t>
            </a:r>
            <a:r>
              <a:rPr lang="fi-FI" sz="900" dirty="0" smtClean="0"/>
              <a:t> </a:t>
            </a:r>
            <a:r>
              <a:rPr lang="fi-FI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ORGANISAATION</a:t>
            </a:r>
            <a:r>
              <a:rPr lang="fi-FI" sz="900" baseline="0" dirty="0" smtClean="0"/>
              <a:t> </a:t>
            </a:r>
            <a:r>
              <a:rPr lang="fi-FI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NIMI</a:t>
            </a:r>
            <a:endParaRPr lang="fi-FI" sz="9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8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Tekstiosuus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1B0-BDDA-40EB-97B9-C23FEDB29173}" type="datetime1">
              <a:rPr lang="fi-FI" smtClean="0"/>
              <a:t>2.2.2017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4970586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22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FF7B-B1E8-4947-A19A-878B64E6134E}" type="datetime1">
              <a:rPr lang="fi-FI" smtClean="0"/>
              <a:t>2.2.2017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96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sivu">
    <p:bg>
      <p:bgPr>
        <a:solidFill>
          <a:srgbClr val="00A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4CD9-7D89-40EA-8F54-0A63D9010B0A}" type="datetime1">
              <a:rPr lang="fi-FI" smtClean="0"/>
              <a:t>2.2.2017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09" y="1347614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2715766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stm.fi</a:t>
            </a:r>
            <a:r>
              <a:rPr lang="fi-FI" dirty="0" smtClean="0"/>
              <a:t>            </a:t>
            </a:r>
            <a:r>
              <a:rPr lang="fi-FI" i="1" dirty="0" smtClean="0"/>
              <a:t>#</a:t>
            </a:r>
            <a:r>
              <a:rPr lang="fi-FI" i="1" dirty="0" err="1" smtClean="0"/>
              <a:t>OTEhanke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3939902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3147814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stm.fi/hankkeet/osatyokykyisyys</a:t>
            </a:r>
            <a:endParaRPr lang="fi-FI" dirty="0"/>
          </a:p>
        </p:txBody>
      </p:sp>
      <p:sp>
        <p:nvSpPr>
          <p:cNvPr id="22" name="Suorakulmio 21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2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Tähän tekstiä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124672" y="4746178"/>
            <a:ext cx="15121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t>2.2.2017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04592" y="4746178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5097780"/>
            <a:ext cx="9144000" cy="45719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5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4" r:id="rId3"/>
    <p:sldLayoutId id="214748367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600" b="1" kern="1200">
          <a:solidFill>
            <a:srgbClr val="00AFD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C68320-58DE-47D5-B795-9F4D508383C3}" type="datetime1">
              <a:rPr lang="fi-FI" smtClean="0"/>
              <a:t>2.2.2017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10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Dian otsikko, perus tekstisivu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Tähän tekstiä</a:t>
            </a:r>
          </a:p>
          <a:p>
            <a:pPr lvl="1"/>
            <a:r>
              <a:rPr lang="fi-FI" dirty="0"/>
              <a:t>Dian voi valita myös Uusi dia –kohdasta (tekstisivu)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1B0-BDDA-40EB-97B9-C23FEDB29173}" type="datetime1">
              <a:rPr lang="fi-FI" smtClean="0"/>
              <a:t>2.2.2017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17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4CD9-7D89-40EA-8F54-0A63D9010B0A}" type="datetime1">
              <a:rPr lang="fi-FI" smtClean="0"/>
              <a:t>2.2.2017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3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stm.fi</a:t>
            </a:r>
            <a:r>
              <a:rPr lang="fi-FI" dirty="0"/>
              <a:t>            </a:t>
            </a:r>
            <a:r>
              <a:rPr lang="fi-FI" i="1" dirty="0" smtClean="0"/>
              <a:t>#</a:t>
            </a:r>
            <a:r>
              <a:rPr lang="fi-FI" i="1" dirty="0" err="1" smtClean="0"/>
              <a:t>OTEhanke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 err="1" smtClean="0"/>
              <a:t>stm.fi/hankkeet/osatyokykyisyys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78848"/>
            <a:ext cx="288032" cy="2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D2FD-331B-4943-A9E0-8AA54111A52E}" type="datetime1">
              <a:rPr lang="fi-FI" smtClean="0"/>
              <a:t>2.2.2017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4</a:t>
            </a:fld>
            <a:endParaRPr lang="fi-FI"/>
          </a:p>
        </p:txBody>
      </p:sp>
      <p:sp>
        <p:nvSpPr>
          <p:cNvPr id="6" name="Tekstin paikkamerkki 2"/>
          <p:cNvSpPr txBox="1">
            <a:spLocks/>
          </p:cNvSpPr>
          <p:nvPr/>
        </p:nvSpPr>
        <p:spPr>
          <a:xfrm>
            <a:off x="611560" y="1923678"/>
            <a:ext cx="7772400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Kun esitys on valmis, valitaan kaikki diat, kohdassa Siirtymät -&gt; Klikataan himmennys päälle niin sivuihin tulee pehmeä vaihtuminen. Poista tarpeettomat mallisivut.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Sosiaali- ja terveysministeriö">
      <a:dk1>
        <a:srgbClr val="484A4B"/>
      </a:dk1>
      <a:lt1>
        <a:srgbClr val="FFFFFF"/>
      </a:lt1>
      <a:dk2>
        <a:srgbClr val="484A4B"/>
      </a:dk2>
      <a:lt2>
        <a:srgbClr val="DEDFE0"/>
      </a:lt2>
      <a:accent1>
        <a:srgbClr val="F0AB00"/>
      </a:accent1>
      <a:accent2>
        <a:srgbClr val="E98300"/>
      </a:accent2>
      <a:accent3>
        <a:srgbClr val="B4B6B7"/>
      </a:accent3>
      <a:accent4>
        <a:srgbClr val="525355"/>
      </a:accent4>
      <a:accent5>
        <a:srgbClr val="FBEA94"/>
      </a:accent5>
      <a:accent6>
        <a:srgbClr val="009AA6"/>
      </a:accent6>
      <a:hlink>
        <a:srgbClr val="009AA6"/>
      </a:hlink>
      <a:folHlink>
        <a:srgbClr val="D376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75</Words>
  <Application>Microsoft Office PowerPoint</Application>
  <PresentationFormat>Näytössä katseltava esitys (16:9)</PresentationFormat>
  <Paragraphs>23</Paragraphs>
  <Slides>4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PowerPoint-esitys</vt:lpstr>
      <vt:lpstr>Dian otsikko, perus tekstisivu</vt:lpstr>
      <vt:lpstr>Kiitos!</vt:lpstr>
      <vt:lpstr>PowerPoint-esitys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jattai</dc:creator>
  <cp:lastModifiedBy>Koskela Anne J STM</cp:lastModifiedBy>
  <cp:revision>225</cp:revision>
  <cp:lastPrinted>2016-09-15T11:20:05Z</cp:lastPrinted>
  <dcterms:created xsi:type="dcterms:W3CDTF">2016-06-29T12:07:36Z</dcterms:created>
  <dcterms:modified xsi:type="dcterms:W3CDTF">2017-02-02T09:13:08Z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-63824998</vt:i4>
  </property>
  <property fmtid="{D5CDD505-2E9C-101B-9397-08002B2CF9AE}" pid="3" name="_NewReviewCycle">
    <vt:lpwstr/>
  </property>
  <property fmtid="{D5CDD505-2E9C-101B-9397-08002B2CF9AE}" pid="4" name="_EmailSubject">
    <vt:lpwstr>Kommentteja STM:n diapohjiin</vt:lpwstr>
  </property>
  <property fmtid="{D5CDD505-2E9C-101B-9397-08002B2CF9AE}" pid="5" name="_AuthorEmail">
    <vt:lpwstr>nina.palin@stm.fi</vt:lpwstr>
  </property>
  <property fmtid="{D5CDD505-2E9C-101B-9397-08002B2CF9AE}" pid="6" name="_AuthorEmailDisplayName">
    <vt:lpwstr>Palin Nina (STM)</vt:lpwstr>
  </property>
</Properties>
</file>