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Etunimi Sukunimi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43CC9-631B-411F-81BB-0D1495B38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89124-81B0-4709-80AD-FF1067245756}" type="datetime1">
              <a:rPr lang="fi-FI"/>
              <a:pPr>
                <a:defRPr/>
              </a:pPr>
              <a:t>6.8.2014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1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"/>
          <p:cNvGrpSpPr>
            <a:grpSpLocks/>
          </p:cNvGrpSpPr>
          <p:nvPr/>
        </p:nvGrpSpPr>
        <p:grpSpPr bwMode="auto">
          <a:xfrm>
            <a:off x="4752975" y="4997450"/>
            <a:ext cx="4248150" cy="1708150"/>
            <a:chOff x="2731" y="3056"/>
            <a:chExt cx="2961" cy="1191"/>
          </a:xfrm>
        </p:grpSpPr>
        <p:sp>
          <p:nvSpPr>
            <p:cNvPr id="1033" name="Freeform 15"/>
            <p:cNvSpPr>
              <a:spLocks/>
            </p:cNvSpPr>
            <p:nvPr/>
          </p:nvSpPr>
          <p:spPr bwMode="auto">
            <a:xfrm>
              <a:off x="3405" y="3806"/>
              <a:ext cx="2153" cy="441"/>
            </a:xfrm>
            <a:custGeom>
              <a:avLst/>
              <a:gdLst>
                <a:gd name="T0" fmla="*/ 14 w 2153"/>
                <a:gd name="T1" fmla="*/ 433 h 441"/>
                <a:gd name="T2" fmla="*/ 57 w 2153"/>
                <a:gd name="T3" fmla="*/ 402 h 441"/>
                <a:gd name="T4" fmla="*/ 189 w 2153"/>
                <a:gd name="T5" fmla="*/ 297 h 441"/>
                <a:gd name="T6" fmla="*/ 285 w 2153"/>
                <a:gd name="T7" fmla="*/ 223 h 441"/>
                <a:gd name="T8" fmla="*/ 349 w 2153"/>
                <a:gd name="T9" fmla="*/ 179 h 441"/>
                <a:gd name="T10" fmla="*/ 418 w 2153"/>
                <a:gd name="T11" fmla="*/ 136 h 441"/>
                <a:gd name="T12" fmla="*/ 492 w 2153"/>
                <a:gd name="T13" fmla="*/ 97 h 441"/>
                <a:gd name="T14" fmla="*/ 544 w 2153"/>
                <a:gd name="T15" fmla="*/ 74 h 441"/>
                <a:gd name="T16" fmla="*/ 627 w 2153"/>
                <a:gd name="T17" fmla="*/ 43 h 441"/>
                <a:gd name="T18" fmla="*/ 711 w 2153"/>
                <a:gd name="T19" fmla="*/ 20 h 441"/>
                <a:gd name="T20" fmla="*/ 791 w 2153"/>
                <a:gd name="T21" fmla="*/ 7 h 441"/>
                <a:gd name="T22" fmla="*/ 867 w 2153"/>
                <a:gd name="T23" fmla="*/ 1 h 441"/>
                <a:gd name="T24" fmla="*/ 938 w 2153"/>
                <a:gd name="T25" fmla="*/ 2 h 441"/>
                <a:gd name="T26" fmla="*/ 1006 w 2153"/>
                <a:gd name="T27" fmla="*/ 8 h 441"/>
                <a:gd name="T28" fmla="*/ 1069 w 2153"/>
                <a:gd name="T29" fmla="*/ 19 h 441"/>
                <a:gd name="T30" fmla="*/ 1146 w 2153"/>
                <a:gd name="T31" fmla="*/ 38 h 441"/>
                <a:gd name="T32" fmla="*/ 1232 w 2153"/>
                <a:gd name="T33" fmla="*/ 65 h 441"/>
                <a:gd name="T34" fmla="*/ 1320 w 2153"/>
                <a:gd name="T35" fmla="*/ 97 h 441"/>
                <a:gd name="T36" fmla="*/ 1423 w 2153"/>
                <a:gd name="T37" fmla="*/ 132 h 441"/>
                <a:gd name="T38" fmla="*/ 1503 w 2153"/>
                <a:gd name="T39" fmla="*/ 154 h 441"/>
                <a:gd name="T40" fmla="*/ 1589 w 2153"/>
                <a:gd name="T41" fmla="*/ 169 h 441"/>
                <a:gd name="T42" fmla="*/ 1667 w 2153"/>
                <a:gd name="T43" fmla="*/ 175 h 441"/>
                <a:gd name="T44" fmla="*/ 1719 w 2153"/>
                <a:gd name="T45" fmla="*/ 175 h 441"/>
                <a:gd name="T46" fmla="*/ 1792 w 2153"/>
                <a:gd name="T47" fmla="*/ 169 h 441"/>
                <a:gd name="T48" fmla="*/ 1838 w 2153"/>
                <a:gd name="T49" fmla="*/ 161 h 441"/>
                <a:gd name="T50" fmla="*/ 1900 w 2153"/>
                <a:gd name="T51" fmla="*/ 142 h 441"/>
                <a:gd name="T52" fmla="*/ 1946 w 2153"/>
                <a:gd name="T53" fmla="*/ 123 h 441"/>
                <a:gd name="T54" fmla="*/ 2005 w 2153"/>
                <a:gd name="T55" fmla="*/ 94 h 441"/>
                <a:gd name="T56" fmla="*/ 2080 w 2153"/>
                <a:gd name="T57" fmla="*/ 49 h 441"/>
                <a:gd name="T58" fmla="*/ 2153 w 2153"/>
                <a:gd name="T59" fmla="*/ 0 h 441"/>
                <a:gd name="T60" fmla="*/ 2118 w 2153"/>
                <a:gd name="T61" fmla="*/ 27 h 441"/>
                <a:gd name="T62" fmla="*/ 2052 w 2153"/>
                <a:gd name="T63" fmla="*/ 72 h 441"/>
                <a:gd name="T64" fmla="*/ 1992 w 2153"/>
                <a:gd name="T65" fmla="*/ 106 h 441"/>
                <a:gd name="T66" fmla="*/ 1941 w 2153"/>
                <a:gd name="T67" fmla="*/ 131 h 441"/>
                <a:gd name="T68" fmla="*/ 1885 w 2153"/>
                <a:gd name="T69" fmla="*/ 154 h 441"/>
                <a:gd name="T70" fmla="*/ 1825 w 2153"/>
                <a:gd name="T71" fmla="*/ 172 h 441"/>
                <a:gd name="T72" fmla="*/ 1761 w 2153"/>
                <a:gd name="T73" fmla="*/ 185 h 441"/>
                <a:gd name="T74" fmla="*/ 1691 w 2153"/>
                <a:gd name="T75" fmla="*/ 192 h 441"/>
                <a:gd name="T76" fmla="*/ 1621 w 2153"/>
                <a:gd name="T77" fmla="*/ 192 h 441"/>
                <a:gd name="T78" fmla="*/ 1558 w 2153"/>
                <a:gd name="T79" fmla="*/ 186 h 441"/>
                <a:gd name="T80" fmla="*/ 1450 w 2153"/>
                <a:gd name="T81" fmla="*/ 167 h 441"/>
                <a:gd name="T82" fmla="*/ 1275 w 2153"/>
                <a:gd name="T83" fmla="*/ 133 h 441"/>
                <a:gd name="T84" fmla="*/ 1182 w 2153"/>
                <a:gd name="T85" fmla="*/ 117 h 441"/>
                <a:gd name="T86" fmla="*/ 1091 w 2153"/>
                <a:gd name="T87" fmla="*/ 106 h 441"/>
                <a:gd name="T88" fmla="*/ 1002 w 2153"/>
                <a:gd name="T89" fmla="*/ 103 h 441"/>
                <a:gd name="T90" fmla="*/ 958 w 2153"/>
                <a:gd name="T91" fmla="*/ 105 h 441"/>
                <a:gd name="T92" fmla="*/ 916 w 2153"/>
                <a:gd name="T93" fmla="*/ 110 h 441"/>
                <a:gd name="T94" fmla="*/ 874 w 2153"/>
                <a:gd name="T95" fmla="*/ 119 h 441"/>
                <a:gd name="T96" fmla="*/ 803 w 2153"/>
                <a:gd name="T97" fmla="*/ 143 h 441"/>
                <a:gd name="T98" fmla="*/ 728 w 2153"/>
                <a:gd name="T99" fmla="*/ 177 h 441"/>
                <a:gd name="T100" fmla="*/ 684 w 2153"/>
                <a:gd name="T101" fmla="*/ 204 h 441"/>
                <a:gd name="T102" fmla="*/ 622 w 2153"/>
                <a:gd name="T103" fmla="*/ 247 h 441"/>
                <a:gd name="T104" fmla="*/ 502 w 2153"/>
                <a:gd name="T105" fmla="*/ 345 h 441"/>
                <a:gd name="T106" fmla="*/ 384 w 2153"/>
                <a:gd name="T107" fmla="*/ 441 h 44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153" h="441">
                  <a:moveTo>
                    <a:pt x="384" y="441"/>
                  </a:moveTo>
                  <a:lnTo>
                    <a:pt x="0" y="441"/>
                  </a:lnTo>
                  <a:lnTo>
                    <a:pt x="14" y="433"/>
                  </a:lnTo>
                  <a:lnTo>
                    <a:pt x="28" y="423"/>
                  </a:lnTo>
                  <a:lnTo>
                    <a:pt x="42" y="413"/>
                  </a:lnTo>
                  <a:lnTo>
                    <a:pt x="57" y="402"/>
                  </a:lnTo>
                  <a:lnTo>
                    <a:pt x="88" y="379"/>
                  </a:lnTo>
                  <a:lnTo>
                    <a:pt x="120" y="353"/>
                  </a:lnTo>
                  <a:lnTo>
                    <a:pt x="189" y="297"/>
                  </a:lnTo>
                  <a:lnTo>
                    <a:pt x="226" y="268"/>
                  </a:lnTo>
                  <a:lnTo>
                    <a:pt x="265" y="238"/>
                  </a:lnTo>
                  <a:lnTo>
                    <a:pt x="285" y="223"/>
                  </a:lnTo>
                  <a:lnTo>
                    <a:pt x="306" y="208"/>
                  </a:lnTo>
                  <a:lnTo>
                    <a:pt x="327" y="193"/>
                  </a:lnTo>
                  <a:lnTo>
                    <a:pt x="349" y="179"/>
                  </a:lnTo>
                  <a:lnTo>
                    <a:pt x="372" y="164"/>
                  </a:lnTo>
                  <a:lnTo>
                    <a:pt x="394" y="150"/>
                  </a:lnTo>
                  <a:lnTo>
                    <a:pt x="418" y="136"/>
                  </a:lnTo>
                  <a:lnTo>
                    <a:pt x="442" y="123"/>
                  </a:lnTo>
                  <a:lnTo>
                    <a:pt x="466" y="110"/>
                  </a:lnTo>
                  <a:lnTo>
                    <a:pt x="492" y="97"/>
                  </a:lnTo>
                  <a:lnTo>
                    <a:pt x="504" y="91"/>
                  </a:lnTo>
                  <a:lnTo>
                    <a:pt x="517" y="85"/>
                  </a:lnTo>
                  <a:lnTo>
                    <a:pt x="544" y="74"/>
                  </a:lnTo>
                  <a:lnTo>
                    <a:pt x="571" y="63"/>
                  </a:lnTo>
                  <a:lnTo>
                    <a:pt x="598" y="53"/>
                  </a:lnTo>
                  <a:lnTo>
                    <a:pt x="627" y="43"/>
                  </a:lnTo>
                  <a:lnTo>
                    <a:pt x="655" y="34"/>
                  </a:lnTo>
                  <a:lnTo>
                    <a:pt x="683" y="27"/>
                  </a:lnTo>
                  <a:lnTo>
                    <a:pt x="711" y="20"/>
                  </a:lnTo>
                  <a:lnTo>
                    <a:pt x="738" y="15"/>
                  </a:lnTo>
                  <a:lnTo>
                    <a:pt x="765" y="11"/>
                  </a:lnTo>
                  <a:lnTo>
                    <a:pt x="791" y="7"/>
                  </a:lnTo>
                  <a:lnTo>
                    <a:pt x="817" y="4"/>
                  </a:lnTo>
                  <a:lnTo>
                    <a:pt x="842" y="2"/>
                  </a:lnTo>
                  <a:lnTo>
                    <a:pt x="867" y="1"/>
                  </a:lnTo>
                  <a:lnTo>
                    <a:pt x="891" y="1"/>
                  </a:lnTo>
                  <a:lnTo>
                    <a:pt x="915" y="1"/>
                  </a:lnTo>
                  <a:lnTo>
                    <a:pt x="938" y="2"/>
                  </a:lnTo>
                  <a:lnTo>
                    <a:pt x="961" y="4"/>
                  </a:lnTo>
                  <a:lnTo>
                    <a:pt x="984" y="6"/>
                  </a:lnTo>
                  <a:lnTo>
                    <a:pt x="1006" y="8"/>
                  </a:lnTo>
                  <a:lnTo>
                    <a:pt x="1027" y="12"/>
                  </a:lnTo>
                  <a:lnTo>
                    <a:pt x="1048" y="15"/>
                  </a:lnTo>
                  <a:lnTo>
                    <a:pt x="1069" y="19"/>
                  </a:lnTo>
                  <a:lnTo>
                    <a:pt x="1089" y="23"/>
                  </a:lnTo>
                  <a:lnTo>
                    <a:pt x="1128" y="33"/>
                  </a:lnTo>
                  <a:lnTo>
                    <a:pt x="1146" y="38"/>
                  </a:lnTo>
                  <a:lnTo>
                    <a:pt x="1165" y="43"/>
                  </a:lnTo>
                  <a:lnTo>
                    <a:pt x="1199" y="54"/>
                  </a:lnTo>
                  <a:lnTo>
                    <a:pt x="1232" y="65"/>
                  </a:lnTo>
                  <a:lnTo>
                    <a:pt x="1263" y="76"/>
                  </a:lnTo>
                  <a:lnTo>
                    <a:pt x="1293" y="87"/>
                  </a:lnTo>
                  <a:lnTo>
                    <a:pt x="1320" y="97"/>
                  </a:lnTo>
                  <a:lnTo>
                    <a:pt x="1371" y="115"/>
                  </a:lnTo>
                  <a:lnTo>
                    <a:pt x="1397" y="124"/>
                  </a:lnTo>
                  <a:lnTo>
                    <a:pt x="1423" y="132"/>
                  </a:lnTo>
                  <a:lnTo>
                    <a:pt x="1449" y="140"/>
                  </a:lnTo>
                  <a:lnTo>
                    <a:pt x="1476" y="147"/>
                  </a:lnTo>
                  <a:lnTo>
                    <a:pt x="1503" y="154"/>
                  </a:lnTo>
                  <a:lnTo>
                    <a:pt x="1530" y="160"/>
                  </a:lnTo>
                  <a:lnTo>
                    <a:pt x="1560" y="165"/>
                  </a:lnTo>
                  <a:lnTo>
                    <a:pt x="1589" y="169"/>
                  </a:lnTo>
                  <a:lnTo>
                    <a:pt x="1619" y="172"/>
                  </a:lnTo>
                  <a:lnTo>
                    <a:pt x="1651" y="174"/>
                  </a:lnTo>
                  <a:lnTo>
                    <a:pt x="1667" y="175"/>
                  </a:lnTo>
                  <a:lnTo>
                    <a:pt x="1684" y="175"/>
                  </a:lnTo>
                  <a:lnTo>
                    <a:pt x="1701" y="175"/>
                  </a:lnTo>
                  <a:lnTo>
                    <a:pt x="1719" y="175"/>
                  </a:lnTo>
                  <a:lnTo>
                    <a:pt x="1755" y="173"/>
                  </a:lnTo>
                  <a:lnTo>
                    <a:pt x="1773" y="171"/>
                  </a:lnTo>
                  <a:lnTo>
                    <a:pt x="1792" y="169"/>
                  </a:lnTo>
                  <a:lnTo>
                    <a:pt x="1807" y="167"/>
                  </a:lnTo>
                  <a:lnTo>
                    <a:pt x="1823" y="165"/>
                  </a:lnTo>
                  <a:lnTo>
                    <a:pt x="1838" y="161"/>
                  </a:lnTo>
                  <a:lnTo>
                    <a:pt x="1854" y="157"/>
                  </a:lnTo>
                  <a:lnTo>
                    <a:pt x="1885" y="148"/>
                  </a:lnTo>
                  <a:lnTo>
                    <a:pt x="1900" y="142"/>
                  </a:lnTo>
                  <a:lnTo>
                    <a:pt x="1916" y="136"/>
                  </a:lnTo>
                  <a:lnTo>
                    <a:pt x="1931" y="130"/>
                  </a:lnTo>
                  <a:lnTo>
                    <a:pt x="1946" y="123"/>
                  </a:lnTo>
                  <a:lnTo>
                    <a:pt x="1961" y="116"/>
                  </a:lnTo>
                  <a:lnTo>
                    <a:pt x="1976" y="109"/>
                  </a:lnTo>
                  <a:lnTo>
                    <a:pt x="2005" y="94"/>
                  </a:lnTo>
                  <a:lnTo>
                    <a:pt x="2032" y="79"/>
                  </a:lnTo>
                  <a:lnTo>
                    <a:pt x="2057" y="64"/>
                  </a:lnTo>
                  <a:lnTo>
                    <a:pt x="2080" y="49"/>
                  </a:lnTo>
                  <a:lnTo>
                    <a:pt x="2118" y="24"/>
                  </a:lnTo>
                  <a:lnTo>
                    <a:pt x="2143" y="7"/>
                  </a:lnTo>
                  <a:lnTo>
                    <a:pt x="2153" y="0"/>
                  </a:lnTo>
                  <a:lnTo>
                    <a:pt x="2144" y="7"/>
                  </a:lnTo>
                  <a:lnTo>
                    <a:pt x="2133" y="16"/>
                  </a:lnTo>
                  <a:lnTo>
                    <a:pt x="2118" y="27"/>
                  </a:lnTo>
                  <a:lnTo>
                    <a:pt x="2099" y="41"/>
                  </a:lnTo>
                  <a:lnTo>
                    <a:pt x="2077" y="56"/>
                  </a:lnTo>
                  <a:lnTo>
                    <a:pt x="2052" y="72"/>
                  </a:lnTo>
                  <a:lnTo>
                    <a:pt x="2024" y="89"/>
                  </a:lnTo>
                  <a:lnTo>
                    <a:pt x="2008" y="97"/>
                  </a:lnTo>
                  <a:lnTo>
                    <a:pt x="1992" y="106"/>
                  </a:lnTo>
                  <a:lnTo>
                    <a:pt x="1976" y="114"/>
                  </a:lnTo>
                  <a:lnTo>
                    <a:pt x="1959" y="123"/>
                  </a:lnTo>
                  <a:lnTo>
                    <a:pt x="1941" y="131"/>
                  </a:lnTo>
                  <a:lnTo>
                    <a:pt x="1923" y="139"/>
                  </a:lnTo>
                  <a:lnTo>
                    <a:pt x="1904" y="146"/>
                  </a:lnTo>
                  <a:lnTo>
                    <a:pt x="1885" y="154"/>
                  </a:lnTo>
                  <a:lnTo>
                    <a:pt x="1865" y="160"/>
                  </a:lnTo>
                  <a:lnTo>
                    <a:pt x="1845" y="167"/>
                  </a:lnTo>
                  <a:lnTo>
                    <a:pt x="1825" y="172"/>
                  </a:lnTo>
                  <a:lnTo>
                    <a:pt x="1804" y="177"/>
                  </a:lnTo>
                  <a:lnTo>
                    <a:pt x="1783" y="182"/>
                  </a:lnTo>
                  <a:lnTo>
                    <a:pt x="1761" y="185"/>
                  </a:lnTo>
                  <a:lnTo>
                    <a:pt x="1740" y="188"/>
                  </a:lnTo>
                  <a:lnTo>
                    <a:pt x="1718" y="190"/>
                  </a:lnTo>
                  <a:lnTo>
                    <a:pt x="1691" y="192"/>
                  </a:lnTo>
                  <a:lnTo>
                    <a:pt x="1666" y="193"/>
                  </a:lnTo>
                  <a:lnTo>
                    <a:pt x="1643" y="193"/>
                  </a:lnTo>
                  <a:lnTo>
                    <a:pt x="1621" y="192"/>
                  </a:lnTo>
                  <a:lnTo>
                    <a:pt x="1599" y="191"/>
                  </a:lnTo>
                  <a:lnTo>
                    <a:pt x="1579" y="189"/>
                  </a:lnTo>
                  <a:lnTo>
                    <a:pt x="1558" y="186"/>
                  </a:lnTo>
                  <a:lnTo>
                    <a:pt x="1537" y="183"/>
                  </a:lnTo>
                  <a:lnTo>
                    <a:pt x="1495" y="176"/>
                  </a:lnTo>
                  <a:lnTo>
                    <a:pt x="1450" y="167"/>
                  </a:lnTo>
                  <a:lnTo>
                    <a:pt x="1398" y="156"/>
                  </a:lnTo>
                  <a:lnTo>
                    <a:pt x="1338" y="145"/>
                  </a:lnTo>
                  <a:lnTo>
                    <a:pt x="1275" y="133"/>
                  </a:lnTo>
                  <a:lnTo>
                    <a:pt x="1244" y="128"/>
                  </a:lnTo>
                  <a:lnTo>
                    <a:pt x="1213" y="122"/>
                  </a:lnTo>
                  <a:lnTo>
                    <a:pt x="1182" y="117"/>
                  </a:lnTo>
                  <a:lnTo>
                    <a:pt x="1152" y="113"/>
                  </a:lnTo>
                  <a:lnTo>
                    <a:pt x="1121" y="109"/>
                  </a:lnTo>
                  <a:lnTo>
                    <a:pt x="1091" y="106"/>
                  </a:lnTo>
                  <a:lnTo>
                    <a:pt x="1061" y="104"/>
                  </a:lnTo>
                  <a:lnTo>
                    <a:pt x="1031" y="103"/>
                  </a:lnTo>
                  <a:lnTo>
                    <a:pt x="1002" y="103"/>
                  </a:lnTo>
                  <a:lnTo>
                    <a:pt x="987" y="103"/>
                  </a:lnTo>
                  <a:lnTo>
                    <a:pt x="973" y="104"/>
                  </a:lnTo>
                  <a:lnTo>
                    <a:pt x="958" y="105"/>
                  </a:lnTo>
                  <a:lnTo>
                    <a:pt x="944" y="107"/>
                  </a:lnTo>
                  <a:lnTo>
                    <a:pt x="930" y="108"/>
                  </a:lnTo>
                  <a:lnTo>
                    <a:pt x="916" y="110"/>
                  </a:lnTo>
                  <a:lnTo>
                    <a:pt x="902" y="113"/>
                  </a:lnTo>
                  <a:lnTo>
                    <a:pt x="888" y="116"/>
                  </a:lnTo>
                  <a:lnTo>
                    <a:pt x="874" y="119"/>
                  </a:lnTo>
                  <a:lnTo>
                    <a:pt x="860" y="123"/>
                  </a:lnTo>
                  <a:lnTo>
                    <a:pt x="831" y="133"/>
                  </a:lnTo>
                  <a:lnTo>
                    <a:pt x="803" y="143"/>
                  </a:lnTo>
                  <a:lnTo>
                    <a:pt x="777" y="154"/>
                  </a:lnTo>
                  <a:lnTo>
                    <a:pt x="752" y="165"/>
                  </a:lnTo>
                  <a:lnTo>
                    <a:pt x="728" y="177"/>
                  </a:lnTo>
                  <a:lnTo>
                    <a:pt x="706" y="190"/>
                  </a:lnTo>
                  <a:lnTo>
                    <a:pt x="695" y="197"/>
                  </a:lnTo>
                  <a:lnTo>
                    <a:pt x="684" y="204"/>
                  </a:lnTo>
                  <a:lnTo>
                    <a:pt x="663" y="218"/>
                  </a:lnTo>
                  <a:lnTo>
                    <a:pt x="642" y="232"/>
                  </a:lnTo>
                  <a:lnTo>
                    <a:pt x="622" y="247"/>
                  </a:lnTo>
                  <a:lnTo>
                    <a:pt x="583" y="278"/>
                  </a:lnTo>
                  <a:lnTo>
                    <a:pt x="543" y="311"/>
                  </a:lnTo>
                  <a:lnTo>
                    <a:pt x="502" y="345"/>
                  </a:lnTo>
                  <a:lnTo>
                    <a:pt x="449" y="389"/>
                  </a:lnTo>
                  <a:lnTo>
                    <a:pt x="418" y="414"/>
                  </a:lnTo>
                  <a:lnTo>
                    <a:pt x="384" y="441"/>
                  </a:lnTo>
                  <a:close/>
                </a:path>
              </a:pathLst>
            </a:custGeom>
            <a:gradFill rotWithShape="1">
              <a:gsLst>
                <a:gs pos="0">
                  <a:srgbClr val="F8DC1A"/>
                </a:gs>
                <a:gs pos="100000">
                  <a:srgbClr val="F4C61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4" name="Freeform 16"/>
            <p:cNvSpPr>
              <a:spLocks/>
            </p:cNvSpPr>
            <p:nvPr/>
          </p:nvSpPr>
          <p:spPr bwMode="auto">
            <a:xfrm>
              <a:off x="2731" y="3056"/>
              <a:ext cx="2961" cy="1191"/>
            </a:xfrm>
            <a:custGeom>
              <a:avLst/>
              <a:gdLst>
                <a:gd name="T0" fmla="*/ 1111 w 2961"/>
                <a:gd name="T1" fmla="*/ 586 h 1191"/>
                <a:gd name="T2" fmla="*/ 1232 w 2961"/>
                <a:gd name="T3" fmla="*/ 584 h 1191"/>
                <a:gd name="T4" fmla="*/ 1313 w 2961"/>
                <a:gd name="T5" fmla="*/ 592 h 1191"/>
                <a:gd name="T6" fmla="*/ 1423 w 2961"/>
                <a:gd name="T7" fmla="*/ 612 h 1191"/>
                <a:gd name="T8" fmla="*/ 1556 w 2961"/>
                <a:gd name="T9" fmla="*/ 646 h 1191"/>
                <a:gd name="T10" fmla="*/ 1777 w 2961"/>
                <a:gd name="T11" fmla="*/ 705 h 1191"/>
                <a:gd name="T12" fmla="*/ 1857 w 2961"/>
                <a:gd name="T13" fmla="*/ 719 h 1191"/>
                <a:gd name="T14" fmla="*/ 1962 w 2961"/>
                <a:gd name="T15" fmla="*/ 723 h 1191"/>
                <a:gd name="T16" fmla="*/ 2036 w 2961"/>
                <a:gd name="T17" fmla="*/ 714 h 1191"/>
                <a:gd name="T18" fmla="*/ 2125 w 2961"/>
                <a:gd name="T19" fmla="*/ 693 h 1191"/>
                <a:gd name="T20" fmla="*/ 2188 w 2961"/>
                <a:gd name="T21" fmla="*/ 671 h 1191"/>
                <a:gd name="T22" fmla="*/ 2247 w 2961"/>
                <a:gd name="T23" fmla="*/ 644 h 1191"/>
                <a:gd name="T24" fmla="*/ 2322 w 2961"/>
                <a:gd name="T25" fmla="*/ 600 h 1191"/>
                <a:gd name="T26" fmla="*/ 2392 w 2961"/>
                <a:gd name="T27" fmla="*/ 547 h 1191"/>
                <a:gd name="T28" fmla="*/ 2494 w 2961"/>
                <a:gd name="T29" fmla="*/ 457 h 1191"/>
                <a:gd name="T30" fmla="*/ 2682 w 2961"/>
                <a:gd name="T31" fmla="*/ 264 h 1191"/>
                <a:gd name="T32" fmla="*/ 2819 w 2961"/>
                <a:gd name="T33" fmla="*/ 124 h 1191"/>
                <a:gd name="T34" fmla="*/ 2914 w 2961"/>
                <a:gd name="T35" fmla="*/ 38 h 1191"/>
                <a:gd name="T36" fmla="*/ 2942 w 2961"/>
                <a:gd name="T37" fmla="*/ 385 h 1191"/>
                <a:gd name="T38" fmla="*/ 2867 w 2961"/>
                <a:gd name="T39" fmla="*/ 479 h 1191"/>
                <a:gd name="T40" fmla="*/ 2793 w 2961"/>
                <a:gd name="T41" fmla="*/ 554 h 1191"/>
                <a:gd name="T42" fmla="*/ 2691 w 2961"/>
                <a:gd name="T43" fmla="*/ 644 h 1191"/>
                <a:gd name="T44" fmla="*/ 2609 w 2961"/>
                <a:gd name="T45" fmla="*/ 702 h 1191"/>
                <a:gd name="T46" fmla="*/ 2553 w 2961"/>
                <a:gd name="T47" fmla="*/ 733 h 1191"/>
                <a:gd name="T48" fmla="*/ 2454 w 2961"/>
                <a:gd name="T49" fmla="*/ 773 h 1191"/>
                <a:gd name="T50" fmla="*/ 2382 w 2961"/>
                <a:gd name="T51" fmla="*/ 793 h 1191"/>
                <a:gd name="T52" fmla="*/ 2268 w 2961"/>
                <a:gd name="T53" fmla="*/ 809 h 1191"/>
                <a:gd name="T54" fmla="*/ 2154 w 2961"/>
                <a:gd name="T55" fmla="*/ 810 h 1191"/>
                <a:gd name="T56" fmla="*/ 2043 w 2961"/>
                <a:gd name="T57" fmla="*/ 798 h 1191"/>
                <a:gd name="T58" fmla="*/ 1936 w 2961"/>
                <a:gd name="T59" fmla="*/ 777 h 1191"/>
                <a:gd name="T60" fmla="*/ 1810 w 2961"/>
                <a:gd name="T61" fmla="*/ 743 h 1191"/>
                <a:gd name="T62" fmla="*/ 1647 w 2961"/>
                <a:gd name="T63" fmla="*/ 698 h 1191"/>
                <a:gd name="T64" fmla="*/ 1536 w 2961"/>
                <a:gd name="T65" fmla="*/ 677 h 1191"/>
                <a:gd name="T66" fmla="*/ 1444 w 2961"/>
                <a:gd name="T67" fmla="*/ 666 h 1191"/>
                <a:gd name="T68" fmla="*/ 1350 w 2961"/>
                <a:gd name="T69" fmla="*/ 664 h 1191"/>
                <a:gd name="T70" fmla="*/ 1279 w 2961"/>
                <a:gd name="T71" fmla="*/ 668 h 1191"/>
                <a:gd name="T72" fmla="*/ 1183 w 2961"/>
                <a:gd name="T73" fmla="*/ 684 h 1191"/>
                <a:gd name="T74" fmla="*/ 1112 w 2961"/>
                <a:gd name="T75" fmla="*/ 705 h 1191"/>
                <a:gd name="T76" fmla="*/ 1044 w 2961"/>
                <a:gd name="T77" fmla="*/ 732 h 1191"/>
                <a:gd name="T78" fmla="*/ 961 w 2961"/>
                <a:gd name="T79" fmla="*/ 779 h 1191"/>
                <a:gd name="T80" fmla="*/ 841 w 2961"/>
                <a:gd name="T81" fmla="*/ 869 h 1191"/>
                <a:gd name="T82" fmla="*/ 653 w 2961"/>
                <a:gd name="T83" fmla="*/ 1023 h 1191"/>
                <a:gd name="T84" fmla="*/ 562 w 2961"/>
                <a:gd name="T85" fmla="*/ 1090 h 1191"/>
                <a:gd name="T86" fmla="*/ 461 w 2961"/>
                <a:gd name="T87" fmla="*/ 1151 h 1191"/>
                <a:gd name="T88" fmla="*/ 0 w 2961"/>
                <a:gd name="T89" fmla="*/ 1191 h 1191"/>
                <a:gd name="T90" fmla="*/ 127 w 2961"/>
                <a:gd name="T91" fmla="*/ 1145 h 1191"/>
                <a:gd name="T92" fmla="*/ 226 w 2961"/>
                <a:gd name="T93" fmla="*/ 1094 h 1191"/>
                <a:gd name="T94" fmla="*/ 327 w 2961"/>
                <a:gd name="T95" fmla="*/ 1024 h 1191"/>
                <a:gd name="T96" fmla="*/ 542 w 2961"/>
                <a:gd name="T97" fmla="*/ 854 h 1191"/>
                <a:gd name="T98" fmla="*/ 656 w 2961"/>
                <a:gd name="T99" fmla="*/ 768 h 1191"/>
                <a:gd name="T100" fmla="*/ 747 w 2961"/>
                <a:gd name="T101" fmla="*/ 710 h 1191"/>
                <a:gd name="T102" fmla="*/ 872 w 2961"/>
                <a:gd name="T103" fmla="*/ 645 h 1191"/>
                <a:gd name="T104" fmla="*/ 937 w 2961"/>
                <a:gd name="T105" fmla="*/ 621 h 1191"/>
                <a:gd name="T106" fmla="*/ 1022 w 2961"/>
                <a:gd name="T107" fmla="*/ 599 h 119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961" h="1191">
                  <a:moveTo>
                    <a:pt x="1039" y="596"/>
                  </a:moveTo>
                  <a:lnTo>
                    <a:pt x="1075" y="590"/>
                  </a:lnTo>
                  <a:lnTo>
                    <a:pt x="1093" y="588"/>
                  </a:lnTo>
                  <a:lnTo>
                    <a:pt x="1111" y="586"/>
                  </a:lnTo>
                  <a:lnTo>
                    <a:pt x="1146" y="584"/>
                  </a:lnTo>
                  <a:lnTo>
                    <a:pt x="1181" y="583"/>
                  </a:lnTo>
                  <a:lnTo>
                    <a:pt x="1215" y="584"/>
                  </a:lnTo>
                  <a:lnTo>
                    <a:pt x="1232" y="584"/>
                  </a:lnTo>
                  <a:lnTo>
                    <a:pt x="1248" y="585"/>
                  </a:lnTo>
                  <a:lnTo>
                    <a:pt x="1281" y="588"/>
                  </a:lnTo>
                  <a:lnTo>
                    <a:pt x="1297" y="590"/>
                  </a:lnTo>
                  <a:lnTo>
                    <a:pt x="1313" y="592"/>
                  </a:lnTo>
                  <a:lnTo>
                    <a:pt x="1345" y="597"/>
                  </a:lnTo>
                  <a:lnTo>
                    <a:pt x="1377" y="603"/>
                  </a:lnTo>
                  <a:lnTo>
                    <a:pt x="1408" y="609"/>
                  </a:lnTo>
                  <a:lnTo>
                    <a:pt x="1423" y="612"/>
                  </a:lnTo>
                  <a:lnTo>
                    <a:pt x="1438" y="615"/>
                  </a:lnTo>
                  <a:lnTo>
                    <a:pt x="1468" y="623"/>
                  </a:lnTo>
                  <a:lnTo>
                    <a:pt x="1498" y="630"/>
                  </a:lnTo>
                  <a:lnTo>
                    <a:pt x="1556" y="646"/>
                  </a:lnTo>
                  <a:lnTo>
                    <a:pt x="1669" y="678"/>
                  </a:lnTo>
                  <a:lnTo>
                    <a:pt x="1724" y="693"/>
                  </a:lnTo>
                  <a:lnTo>
                    <a:pt x="1751" y="699"/>
                  </a:lnTo>
                  <a:lnTo>
                    <a:pt x="1777" y="705"/>
                  </a:lnTo>
                  <a:lnTo>
                    <a:pt x="1804" y="711"/>
                  </a:lnTo>
                  <a:lnTo>
                    <a:pt x="1831" y="715"/>
                  </a:lnTo>
                  <a:lnTo>
                    <a:pt x="1844" y="717"/>
                  </a:lnTo>
                  <a:lnTo>
                    <a:pt x="1857" y="719"/>
                  </a:lnTo>
                  <a:lnTo>
                    <a:pt x="1883" y="722"/>
                  </a:lnTo>
                  <a:lnTo>
                    <a:pt x="1909" y="723"/>
                  </a:lnTo>
                  <a:lnTo>
                    <a:pt x="1936" y="724"/>
                  </a:lnTo>
                  <a:lnTo>
                    <a:pt x="1962" y="723"/>
                  </a:lnTo>
                  <a:lnTo>
                    <a:pt x="1988" y="721"/>
                  </a:lnTo>
                  <a:lnTo>
                    <a:pt x="2012" y="718"/>
                  </a:lnTo>
                  <a:lnTo>
                    <a:pt x="2024" y="716"/>
                  </a:lnTo>
                  <a:lnTo>
                    <a:pt x="2036" y="714"/>
                  </a:lnTo>
                  <a:lnTo>
                    <a:pt x="2059" y="710"/>
                  </a:lnTo>
                  <a:lnTo>
                    <a:pt x="2082" y="705"/>
                  </a:lnTo>
                  <a:lnTo>
                    <a:pt x="2104" y="699"/>
                  </a:lnTo>
                  <a:lnTo>
                    <a:pt x="2125" y="693"/>
                  </a:lnTo>
                  <a:lnTo>
                    <a:pt x="2147" y="686"/>
                  </a:lnTo>
                  <a:lnTo>
                    <a:pt x="2157" y="683"/>
                  </a:lnTo>
                  <a:lnTo>
                    <a:pt x="2167" y="679"/>
                  </a:lnTo>
                  <a:lnTo>
                    <a:pt x="2188" y="671"/>
                  </a:lnTo>
                  <a:lnTo>
                    <a:pt x="2208" y="662"/>
                  </a:lnTo>
                  <a:lnTo>
                    <a:pt x="2228" y="653"/>
                  </a:lnTo>
                  <a:lnTo>
                    <a:pt x="2238" y="648"/>
                  </a:lnTo>
                  <a:lnTo>
                    <a:pt x="2247" y="644"/>
                  </a:lnTo>
                  <a:lnTo>
                    <a:pt x="2266" y="633"/>
                  </a:lnTo>
                  <a:lnTo>
                    <a:pt x="2285" y="623"/>
                  </a:lnTo>
                  <a:lnTo>
                    <a:pt x="2303" y="611"/>
                  </a:lnTo>
                  <a:lnTo>
                    <a:pt x="2322" y="600"/>
                  </a:lnTo>
                  <a:lnTo>
                    <a:pt x="2339" y="587"/>
                  </a:lnTo>
                  <a:lnTo>
                    <a:pt x="2357" y="574"/>
                  </a:lnTo>
                  <a:lnTo>
                    <a:pt x="2375" y="561"/>
                  </a:lnTo>
                  <a:lnTo>
                    <a:pt x="2392" y="547"/>
                  </a:lnTo>
                  <a:lnTo>
                    <a:pt x="2409" y="533"/>
                  </a:lnTo>
                  <a:lnTo>
                    <a:pt x="2426" y="519"/>
                  </a:lnTo>
                  <a:lnTo>
                    <a:pt x="2460" y="489"/>
                  </a:lnTo>
                  <a:lnTo>
                    <a:pt x="2494" y="457"/>
                  </a:lnTo>
                  <a:lnTo>
                    <a:pt x="2528" y="424"/>
                  </a:lnTo>
                  <a:lnTo>
                    <a:pt x="2562" y="390"/>
                  </a:lnTo>
                  <a:lnTo>
                    <a:pt x="2597" y="354"/>
                  </a:lnTo>
                  <a:lnTo>
                    <a:pt x="2682" y="264"/>
                  </a:lnTo>
                  <a:lnTo>
                    <a:pt x="2727" y="217"/>
                  </a:lnTo>
                  <a:lnTo>
                    <a:pt x="2750" y="194"/>
                  </a:lnTo>
                  <a:lnTo>
                    <a:pt x="2773" y="170"/>
                  </a:lnTo>
                  <a:lnTo>
                    <a:pt x="2819" y="124"/>
                  </a:lnTo>
                  <a:lnTo>
                    <a:pt x="2843" y="102"/>
                  </a:lnTo>
                  <a:lnTo>
                    <a:pt x="2867" y="80"/>
                  </a:lnTo>
                  <a:lnTo>
                    <a:pt x="2890" y="59"/>
                  </a:lnTo>
                  <a:lnTo>
                    <a:pt x="2914" y="38"/>
                  </a:lnTo>
                  <a:lnTo>
                    <a:pt x="2938" y="19"/>
                  </a:lnTo>
                  <a:lnTo>
                    <a:pt x="2961" y="0"/>
                  </a:lnTo>
                  <a:lnTo>
                    <a:pt x="2961" y="358"/>
                  </a:lnTo>
                  <a:lnTo>
                    <a:pt x="2942" y="385"/>
                  </a:lnTo>
                  <a:lnTo>
                    <a:pt x="2920" y="414"/>
                  </a:lnTo>
                  <a:lnTo>
                    <a:pt x="2895" y="445"/>
                  </a:lnTo>
                  <a:lnTo>
                    <a:pt x="2882" y="461"/>
                  </a:lnTo>
                  <a:lnTo>
                    <a:pt x="2867" y="479"/>
                  </a:lnTo>
                  <a:lnTo>
                    <a:pt x="2851" y="496"/>
                  </a:lnTo>
                  <a:lnTo>
                    <a:pt x="2833" y="515"/>
                  </a:lnTo>
                  <a:lnTo>
                    <a:pt x="2814" y="534"/>
                  </a:lnTo>
                  <a:lnTo>
                    <a:pt x="2793" y="554"/>
                  </a:lnTo>
                  <a:lnTo>
                    <a:pt x="2771" y="575"/>
                  </a:lnTo>
                  <a:lnTo>
                    <a:pt x="2746" y="598"/>
                  </a:lnTo>
                  <a:lnTo>
                    <a:pt x="2720" y="620"/>
                  </a:lnTo>
                  <a:lnTo>
                    <a:pt x="2691" y="644"/>
                  </a:lnTo>
                  <a:lnTo>
                    <a:pt x="2664" y="665"/>
                  </a:lnTo>
                  <a:lnTo>
                    <a:pt x="2636" y="684"/>
                  </a:lnTo>
                  <a:lnTo>
                    <a:pt x="2623" y="693"/>
                  </a:lnTo>
                  <a:lnTo>
                    <a:pt x="2609" y="702"/>
                  </a:lnTo>
                  <a:lnTo>
                    <a:pt x="2595" y="710"/>
                  </a:lnTo>
                  <a:lnTo>
                    <a:pt x="2581" y="718"/>
                  </a:lnTo>
                  <a:lnTo>
                    <a:pt x="2567" y="726"/>
                  </a:lnTo>
                  <a:lnTo>
                    <a:pt x="2553" y="733"/>
                  </a:lnTo>
                  <a:lnTo>
                    <a:pt x="2525" y="746"/>
                  </a:lnTo>
                  <a:lnTo>
                    <a:pt x="2496" y="758"/>
                  </a:lnTo>
                  <a:lnTo>
                    <a:pt x="2468" y="769"/>
                  </a:lnTo>
                  <a:lnTo>
                    <a:pt x="2454" y="773"/>
                  </a:lnTo>
                  <a:lnTo>
                    <a:pt x="2439" y="778"/>
                  </a:lnTo>
                  <a:lnTo>
                    <a:pt x="2425" y="782"/>
                  </a:lnTo>
                  <a:lnTo>
                    <a:pt x="2411" y="786"/>
                  </a:lnTo>
                  <a:lnTo>
                    <a:pt x="2382" y="793"/>
                  </a:lnTo>
                  <a:lnTo>
                    <a:pt x="2354" y="798"/>
                  </a:lnTo>
                  <a:lnTo>
                    <a:pt x="2325" y="803"/>
                  </a:lnTo>
                  <a:lnTo>
                    <a:pt x="2296" y="806"/>
                  </a:lnTo>
                  <a:lnTo>
                    <a:pt x="2268" y="809"/>
                  </a:lnTo>
                  <a:lnTo>
                    <a:pt x="2239" y="810"/>
                  </a:lnTo>
                  <a:lnTo>
                    <a:pt x="2210" y="811"/>
                  </a:lnTo>
                  <a:lnTo>
                    <a:pt x="2182" y="811"/>
                  </a:lnTo>
                  <a:lnTo>
                    <a:pt x="2154" y="810"/>
                  </a:lnTo>
                  <a:lnTo>
                    <a:pt x="2126" y="808"/>
                  </a:lnTo>
                  <a:lnTo>
                    <a:pt x="2098" y="805"/>
                  </a:lnTo>
                  <a:lnTo>
                    <a:pt x="2070" y="802"/>
                  </a:lnTo>
                  <a:lnTo>
                    <a:pt x="2043" y="798"/>
                  </a:lnTo>
                  <a:lnTo>
                    <a:pt x="2016" y="793"/>
                  </a:lnTo>
                  <a:lnTo>
                    <a:pt x="1989" y="788"/>
                  </a:lnTo>
                  <a:lnTo>
                    <a:pt x="1962" y="783"/>
                  </a:lnTo>
                  <a:lnTo>
                    <a:pt x="1936" y="777"/>
                  </a:lnTo>
                  <a:lnTo>
                    <a:pt x="1910" y="771"/>
                  </a:lnTo>
                  <a:lnTo>
                    <a:pt x="1885" y="764"/>
                  </a:lnTo>
                  <a:lnTo>
                    <a:pt x="1859" y="757"/>
                  </a:lnTo>
                  <a:lnTo>
                    <a:pt x="1810" y="743"/>
                  </a:lnTo>
                  <a:lnTo>
                    <a:pt x="1771" y="731"/>
                  </a:lnTo>
                  <a:lnTo>
                    <a:pt x="1731" y="719"/>
                  </a:lnTo>
                  <a:lnTo>
                    <a:pt x="1690" y="708"/>
                  </a:lnTo>
                  <a:lnTo>
                    <a:pt x="1647" y="698"/>
                  </a:lnTo>
                  <a:lnTo>
                    <a:pt x="1603" y="689"/>
                  </a:lnTo>
                  <a:lnTo>
                    <a:pt x="1581" y="684"/>
                  </a:lnTo>
                  <a:lnTo>
                    <a:pt x="1559" y="680"/>
                  </a:lnTo>
                  <a:lnTo>
                    <a:pt x="1536" y="677"/>
                  </a:lnTo>
                  <a:lnTo>
                    <a:pt x="1514" y="674"/>
                  </a:lnTo>
                  <a:lnTo>
                    <a:pt x="1491" y="671"/>
                  </a:lnTo>
                  <a:lnTo>
                    <a:pt x="1468" y="668"/>
                  </a:lnTo>
                  <a:lnTo>
                    <a:pt x="1444" y="666"/>
                  </a:lnTo>
                  <a:lnTo>
                    <a:pt x="1421" y="665"/>
                  </a:lnTo>
                  <a:lnTo>
                    <a:pt x="1398" y="664"/>
                  </a:lnTo>
                  <a:lnTo>
                    <a:pt x="1374" y="664"/>
                  </a:lnTo>
                  <a:lnTo>
                    <a:pt x="1350" y="664"/>
                  </a:lnTo>
                  <a:lnTo>
                    <a:pt x="1327" y="665"/>
                  </a:lnTo>
                  <a:lnTo>
                    <a:pt x="1303" y="666"/>
                  </a:lnTo>
                  <a:lnTo>
                    <a:pt x="1291" y="667"/>
                  </a:lnTo>
                  <a:lnTo>
                    <a:pt x="1279" y="668"/>
                  </a:lnTo>
                  <a:lnTo>
                    <a:pt x="1255" y="671"/>
                  </a:lnTo>
                  <a:lnTo>
                    <a:pt x="1231" y="675"/>
                  </a:lnTo>
                  <a:lnTo>
                    <a:pt x="1207" y="679"/>
                  </a:lnTo>
                  <a:lnTo>
                    <a:pt x="1183" y="684"/>
                  </a:lnTo>
                  <a:lnTo>
                    <a:pt x="1159" y="690"/>
                  </a:lnTo>
                  <a:lnTo>
                    <a:pt x="1147" y="693"/>
                  </a:lnTo>
                  <a:lnTo>
                    <a:pt x="1136" y="697"/>
                  </a:lnTo>
                  <a:lnTo>
                    <a:pt x="1112" y="705"/>
                  </a:lnTo>
                  <a:lnTo>
                    <a:pt x="1088" y="713"/>
                  </a:lnTo>
                  <a:lnTo>
                    <a:pt x="1077" y="717"/>
                  </a:lnTo>
                  <a:lnTo>
                    <a:pt x="1066" y="722"/>
                  </a:lnTo>
                  <a:lnTo>
                    <a:pt x="1044" y="732"/>
                  </a:lnTo>
                  <a:lnTo>
                    <a:pt x="1023" y="743"/>
                  </a:lnTo>
                  <a:lnTo>
                    <a:pt x="1002" y="754"/>
                  </a:lnTo>
                  <a:lnTo>
                    <a:pt x="982" y="766"/>
                  </a:lnTo>
                  <a:lnTo>
                    <a:pt x="961" y="779"/>
                  </a:lnTo>
                  <a:lnTo>
                    <a:pt x="941" y="793"/>
                  </a:lnTo>
                  <a:lnTo>
                    <a:pt x="921" y="807"/>
                  </a:lnTo>
                  <a:lnTo>
                    <a:pt x="881" y="837"/>
                  </a:lnTo>
                  <a:lnTo>
                    <a:pt x="841" y="869"/>
                  </a:lnTo>
                  <a:lnTo>
                    <a:pt x="760" y="936"/>
                  </a:lnTo>
                  <a:lnTo>
                    <a:pt x="718" y="971"/>
                  </a:lnTo>
                  <a:lnTo>
                    <a:pt x="675" y="1005"/>
                  </a:lnTo>
                  <a:lnTo>
                    <a:pt x="653" y="1023"/>
                  </a:lnTo>
                  <a:lnTo>
                    <a:pt x="631" y="1040"/>
                  </a:lnTo>
                  <a:lnTo>
                    <a:pt x="608" y="1057"/>
                  </a:lnTo>
                  <a:lnTo>
                    <a:pt x="585" y="1073"/>
                  </a:lnTo>
                  <a:lnTo>
                    <a:pt x="562" y="1090"/>
                  </a:lnTo>
                  <a:lnTo>
                    <a:pt x="537" y="1106"/>
                  </a:lnTo>
                  <a:lnTo>
                    <a:pt x="512" y="1121"/>
                  </a:lnTo>
                  <a:lnTo>
                    <a:pt x="487" y="1136"/>
                  </a:lnTo>
                  <a:lnTo>
                    <a:pt x="461" y="1151"/>
                  </a:lnTo>
                  <a:lnTo>
                    <a:pt x="434" y="1165"/>
                  </a:lnTo>
                  <a:lnTo>
                    <a:pt x="406" y="1178"/>
                  </a:lnTo>
                  <a:lnTo>
                    <a:pt x="377" y="1191"/>
                  </a:lnTo>
                  <a:lnTo>
                    <a:pt x="0" y="1191"/>
                  </a:lnTo>
                  <a:lnTo>
                    <a:pt x="30" y="1181"/>
                  </a:lnTo>
                  <a:lnTo>
                    <a:pt x="62" y="1170"/>
                  </a:lnTo>
                  <a:lnTo>
                    <a:pt x="94" y="1158"/>
                  </a:lnTo>
                  <a:lnTo>
                    <a:pt x="127" y="1145"/>
                  </a:lnTo>
                  <a:lnTo>
                    <a:pt x="152" y="1134"/>
                  </a:lnTo>
                  <a:lnTo>
                    <a:pt x="176" y="1122"/>
                  </a:lnTo>
                  <a:lnTo>
                    <a:pt x="201" y="1109"/>
                  </a:lnTo>
                  <a:lnTo>
                    <a:pt x="226" y="1094"/>
                  </a:lnTo>
                  <a:lnTo>
                    <a:pt x="251" y="1078"/>
                  </a:lnTo>
                  <a:lnTo>
                    <a:pt x="276" y="1061"/>
                  </a:lnTo>
                  <a:lnTo>
                    <a:pt x="302" y="1043"/>
                  </a:lnTo>
                  <a:lnTo>
                    <a:pt x="327" y="1024"/>
                  </a:lnTo>
                  <a:lnTo>
                    <a:pt x="379" y="983"/>
                  </a:lnTo>
                  <a:lnTo>
                    <a:pt x="432" y="941"/>
                  </a:lnTo>
                  <a:lnTo>
                    <a:pt x="486" y="898"/>
                  </a:lnTo>
                  <a:lnTo>
                    <a:pt x="542" y="854"/>
                  </a:lnTo>
                  <a:lnTo>
                    <a:pt x="598" y="810"/>
                  </a:lnTo>
                  <a:lnTo>
                    <a:pt x="627" y="789"/>
                  </a:lnTo>
                  <a:lnTo>
                    <a:pt x="642" y="779"/>
                  </a:lnTo>
                  <a:lnTo>
                    <a:pt x="656" y="768"/>
                  </a:lnTo>
                  <a:lnTo>
                    <a:pt x="686" y="748"/>
                  </a:lnTo>
                  <a:lnTo>
                    <a:pt x="701" y="738"/>
                  </a:lnTo>
                  <a:lnTo>
                    <a:pt x="716" y="729"/>
                  </a:lnTo>
                  <a:lnTo>
                    <a:pt x="747" y="710"/>
                  </a:lnTo>
                  <a:lnTo>
                    <a:pt x="778" y="692"/>
                  </a:lnTo>
                  <a:lnTo>
                    <a:pt x="809" y="675"/>
                  </a:lnTo>
                  <a:lnTo>
                    <a:pt x="840" y="660"/>
                  </a:lnTo>
                  <a:lnTo>
                    <a:pt x="872" y="645"/>
                  </a:lnTo>
                  <a:lnTo>
                    <a:pt x="888" y="639"/>
                  </a:lnTo>
                  <a:lnTo>
                    <a:pt x="905" y="632"/>
                  </a:lnTo>
                  <a:lnTo>
                    <a:pt x="921" y="626"/>
                  </a:lnTo>
                  <a:lnTo>
                    <a:pt x="937" y="621"/>
                  </a:lnTo>
                  <a:lnTo>
                    <a:pt x="954" y="615"/>
                  </a:lnTo>
                  <a:lnTo>
                    <a:pt x="971" y="611"/>
                  </a:lnTo>
                  <a:lnTo>
                    <a:pt x="1005" y="602"/>
                  </a:lnTo>
                  <a:lnTo>
                    <a:pt x="1022" y="599"/>
                  </a:lnTo>
                  <a:lnTo>
                    <a:pt x="1039" y="596"/>
                  </a:lnTo>
                  <a:close/>
                </a:path>
              </a:pathLst>
            </a:custGeom>
            <a:gradFill rotWithShape="0">
              <a:gsLst>
                <a:gs pos="0">
                  <a:srgbClr val="FEF8BA"/>
                </a:gs>
                <a:gs pos="100000">
                  <a:srgbClr val="FCF0B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746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otsikon perustyyliä napsauttamalla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557338"/>
            <a:ext cx="76327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pic>
        <p:nvPicPr>
          <p:cNvPr id="1029" name="Picture 22" descr="logo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6548438"/>
            <a:ext cx="22304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1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812088" y="6562725"/>
            <a:ext cx="123666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r>
              <a:rPr lang="en-US"/>
              <a:t>Etunimi Sukunimi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07163" y="6562725"/>
            <a:ext cx="476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BFF32D49-D36F-42DA-8827-241DBE43A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86588" y="6562725"/>
            <a:ext cx="825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pPr>
              <a:defRPr/>
            </a:pPr>
            <a:fld id="{AC8ED687-CCAB-48D1-9ABE-8E87B0AA510D}" type="datetime1">
              <a:rPr lang="fi-FI"/>
              <a:pPr>
                <a:defRPr/>
              </a:pPr>
              <a:t>6.8.2014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7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0350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2pPr>
      <a:lvl3pPr marL="804863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074738" indent="-268288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</a:defRPr>
      </a:lvl4pPr>
      <a:lvl5pPr marL="1346200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5pPr>
      <a:lvl6pPr marL="18034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altLang="fi-FI" smtClean="0"/>
          </a:p>
        </p:txBody>
      </p:sp>
      <p:pic>
        <p:nvPicPr>
          <p:cNvPr id="3075" name="Picture 4" descr="R:\yksiköt\Viestintäyksikkö\Esittelydiat\Potilaan valinnanvapaus\STM_Potilaan_valinnanvapaus_suomessa_A4_SWE_RGB_1405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363" y="115888"/>
            <a:ext cx="9378951" cy="663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043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m_060310">
  <a:themeElements>
    <a:clrScheme name="stm_060310 1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stm_0603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m_060310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lideDescription xmlns="http://schemas.microsoft.com/sharepoint/v3" xsi:nil="true"/>
    <Presentation xmlns="http://schemas.microsoft.com/sharepoint/v3">potilaan valinnanvapaus Suomessa, sv</Presentation>
    <Koulutus xmlns="e82e214f-bea2-463d-8a15-83279ddc69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" ma:contentTypeID="0x010100A22E315B1F3C42B49A0E90D2F9AB5AB100C62733AEF0A61341AC79F818C78562EF" ma:contentTypeVersion="1" ma:contentTypeDescription="Microsoft PowerPoint -dia" ma:contentTypeScope="" ma:versionID="7a1e215039cef41d5016c0c1723f787d">
  <xsd:schema xmlns:xsd="http://www.w3.org/2001/XMLSchema" xmlns:xs="http://www.w3.org/2001/XMLSchema" xmlns:p="http://schemas.microsoft.com/office/2006/metadata/properties" xmlns:ns2="http://schemas.microsoft.com/sharepoint/v3" xmlns:ns3="e82e214f-bea2-463d-8a15-83279ddc6999" targetNamespace="http://schemas.microsoft.com/office/2006/metadata/properties" ma:root="true" ma:fieldsID="c0cb38052782362a604f49dac910b0a5" ns2:_="" ns3:_="">
    <xsd:import namespace="http://schemas.microsoft.com/sharepoint/v3"/>
    <xsd:import namespace="e82e214f-bea2-463d-8a15-83279ddc6999"/>
    <xsd:element name="properties">
      <xsd:complexType>
        <xsd:sequence>
          <xsd:element name="documentManagement">
            <xsd:complexType>
              <xsd:all>
                <xsd:element ref="ns2:Presentation" minOccurs="0"/>
                <xsd:element ref="ns2:SlideDescription" minOccurs="0"/>
                <xsd:element ref="ns3:Koulu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Esitys" ma:internalName="Presentation">
      <xsd:simpleType>
        <xsd:restriction base="dms:Text"/>
      </xsd:simpleType>
    </xsd:element>
    <xsd:element name="SlideDescription" ma:index="2" nillable="true" ma:displayName="Kuvaus" ma:internalName="SlideDescrip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e214f-bea2-463d-8a15-83279ddc6999" elementFormDefault="qualified">
    <xsd:import namespace="http://schemas.microsoft.com/office/2006/documentManagement/types"/>
    <xsd:import namespace="http://schemas.microsoft.com/office/infopath/2007/PartnerControls"/>
    <xsd:element name="Koulutus" ma:index="7" nillable="true" ma:displayName="Koulutus" ma:internalName="Koulutu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773AA0-3468-46EB-A946-D9D99B34909A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e82e214f-bea2-463d-8a15-83279ddc6999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5560D2F1-5B01-49FF-A28D-344302E16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82e214f-bea2-463d-8a15-83279ddc69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K:\Testaus\stm_060310.pot</Template>
  <TotalTime>10</TotalTime>
  <Words>0</Words>
  <Application>Microsoft Office PowerPoint</Application>
  <PresentationFormat>Näytössä katseltava diaesitys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stm_060310</vt:lpstr>
      <vt:lpstr>PowerPoint-esitys</vt:lpstr>
    </vt:vector>
  </TitlesOfParts>
  <Company>stm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potilaan valinnanvapaus Suomessa, sv</dc:title>
  <dc:creator>stmppel</dc:creator>
  <cp:lastModifiedBy>stmapes</cp:lastModifiedBy>
  <cp:revision>9</cp:revision>
  <dcterms:created xsi:type="dcterms:W3CDTF">2010-08-24T07:23:35Z</dcterms:created>
  <dcterms:modified xsi:type="dcterms:W3CDTF">2014-08-06T08:06:17Z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a4e6267971317dcb7a6965844aae6cb#stmpsdok.vnv.fi!/TWeb/toaxfront!8443!-1</vt:lpwstr>
  </property>
  <property fmtid="{D5CDD505-2E9C-101B-9397-08002B2CF9AE}" pid="3" name="ContentType">
    <vt:lpwstr>Dia</vt:lpwstr>
  </property>
  <property fmtid="{D5CDD505-2E9C-101B-9397-08002B2CF9AE}" pid="4" name="Presentation">
    <vt:lpwstr>potilaan valinnanvapaus Suomessa, sv</vt:lpwstr>
  </property>
  <property fmtid="{D5CDD505-2E9C-101B-9397-08002B2CF9AE}" pid="5" name="SlideDescription">
    <vt:lpwstr/>
  </property>
  <property fmtid="{D5CDD505-2E9C-101B-9397-08002B2CF9AE}" pid="6" name="ContentTypeId">
    <vt:lpwstr>0x010100A22E315B1F3C42B49A0E90D2F9AB5AB100C62733AEF0A61341AC79F818C78562EF</vt:lpwstr>
  </property>
</Properties>
</file>