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66AA0-CCF5-4960-AC6A-EE30BBBEC52E}" type="datetimeFigureOut">
              <a:rPr lang="fi-FI" smtClean="0"/>
              <a:t>5.8.2014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A1E0F-758E-4FE4-8AF4-AB5116ECFC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20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4C10BD-203F-9F49-8DB0-B6A4D63D8527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44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65A47-26CB-1440-9EC9-1616B5C8DB33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noProof="0" smtClean="0"/>
              <a:t>Förnamn Efternamn</a:t>
            </a:r>
            <a:endParaRPr lang="sv-SE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BD4B6-9E12-544D-8FB9-6CBC10CF6155}" type="slidenum">
              <a:rPr lang="sv-SE" noProof="0" smtClean="0"/>
              <a:pPr>
                <a:defRPr/>
              </a:pPr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95166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title style</a:t>
            </a:r>
            <a:endParaRPr lang="sv-SE" noProof="0"/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sv-SE" noProof="0"/>
          </a:p>
        </p:txBody>
      </p:sp>
      <p:pic>
        <p:nvPicPr>
          <p:cNvPr id="1029" name="Picture 23" descr="logo_se_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0" y="6567488"/>
            <a:ext cx="2644775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4616450" y="6524625"/>
            <a:ext cx="90000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E47DCAEB-DA54-A14B-B808-F925A980FBF2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04248" y="6524625"/>
            <a:ext cx="160474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sv-SE" noProof="0" smtClean="0"/>
              <a:t>Förnamn Efternamn</a:t>
            </a:r>
            <a:endParaRPr lang="sv-SE" noProof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046538" y="6524625"/>
            <a:ext cx="466725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A05863BD-3B34-7647-9E50-979C6E1E4D62}" type="slidenum">
              <a:rPr lang="sv-SE" noProof="0" smtClean="0"/>
              <a:pPr>
                <a:defRPr/>
              </a:pPr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18727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33400" indent="-260350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804863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>
          <a:solidFill>
            <a:schemeClr val="tx1"/>
          </a:solidFill>
          <a:latin typeface="+mn-lt"/>
          <a:ea typeface="ＭＳ Ｐゴシック" charset="0"/>
        </a:defRPr>
      </a:lvl3pPr>
      <a:lvl4pPr marL="1074738" indent="-268288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13462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18034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05A116-FE7F-9C4E-A5D8-338719657F22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noProof="0" smtClean="0"/>
              <a:t>Förnamn Efternamn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8408"/>
            <a:ext cx="9143999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070560"/>
      </p:ext>
    </p:extLst>
  </p:cSld>
  <p:clrMapOvr>
    <a:masterClrMapping/>
  </p:clrMapOvr>
</p:sld>
</file>

<file path=ppt/theme/theme1.xml><?xml version="1.0" encoding="utf-8"?>
<a:theme xmlns:a="http://schemas.openxmlformats.org/drawingml/2006/main" name="stm_SE">
  <a:themeElements>
    <a:clrScheme name="Sosiaali- ja Terveysministeriö - Kuvallinen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osiaali- ja Terveysministeriö - Kuvallin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siaali- ja Terveysministeriö - Kuvallinen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STM_Virastot ja laitokset_SWE</Presentation>
    <Koulutus xmlns="e82e214f-bea2-463d-8a15-83279ddc69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22A5CF-2400-48C0-BDC1-796855FD4599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e82e214f-bea2-463d-8a15-83279ddc6999"/>
    <ds:schemaRef ds:uri="http://schemas.microsoft.com/office/2006/documentManagement/types"/>
    <ds:schemaRef ds:uri="http://purl.org/dc/terms/"/>
    <ds:schemaRef ds:uri="http://www.w3.org/XML/1998/namespace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875FF77-F493-4EE7-B2A9-86FD675FC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stm_SE.potx</Template>
  <TotalTime>236</TotalTime>
  <Words>4</Words>
  <Application>Microsoft Office PowerPoint</Application>
  <PresentationFormat>Näytössä katseltava diaesitys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stm_SE</vt:lpstr>
      <vt:lpstr>PowerPoint-esitys</vt:lpstr>
    </vt:vector>
  </TitlesOfParts>
  <Manager>DesignConcept</Manager>
  <Company>grow.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STM_Virastot ja laitokset_SWE</dc:title>
  <dc:creator>mika kontio / grow.</dc:creator>
  <cp:lastModifiedBy>stmapes</cp:lastModifiedBy>
  <cp:revision>30</cp:revision>
  <dcterms:created xsi:type="dcterms:W3CDTF">2008-01-16T14:10:27Z</dcterms:created>
  <dcterms:modified xsi:type="dcterms:W3CDTF">2014-08-05T12:23:03Z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Dia</vt:lpwstr>
  </property>
  <property fmtid="{D5CDD505-2E9C-101B-9397-08002B2CF9AE}" pid="3" name="Presentation">
    <vt:lpwstr>STM_Virastot ja laitokset_SWE</vt:lpwstr>
  </property>
  <property fmtid="{D5CDD505-2E9C-101B-9397-08002B2CF9AE}" pid="4" name="SlideDescription">
    <vt:lpwstr/>
  </property>
  <property fmtid="{D5CDD505-2E9C-101B-9397-08002B2CF9AE}" pid="5" name="ContentTypeId">
    <vt:lpwstr>0x010100A22E315B1F3C42B49A0E90D2F9AB5AB100C62733AEF0A61341AC79F818C78562EF</vt:lpwstr>
  </property>
</Properties>
</file>