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99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65A47-26CB-1440-9EC9-1616B5C8DB33}" type="datetime1">
              <a:rPr lang="sv-SE" noProof="0" smtClean="0"/>
              <a:pPr>
                <a:defRPr/>
              </a:pPr>
              <a:t>2014-08-05</a:t>
            </a:fld>
            <a:endParaRPr lang="sv-SE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noProof="0" smtClean="0"/>
              <a:t>Förnamn Efternamn</a:t>
            </a:r>
            <a:endParaRPr lang="sv-SE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BD4B6-9E12-544D-8FB9-6CBC10CF6155}" type="slidenum">
              <a:rPr lang="sv-SE" noProof="0" smtClean="0"/>
              <a:pPr>
                <a:defRPr/>
              </a:pPr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951662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274638"/>
            <a:ext cx="763270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title style</a:t>
            </a:r>
            <a:endParaRPr lang="sv-SE" noProof="0"/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557338"/>
            <a:ext cx="7632700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sv-SE" noProof="0"/>
          </a:p>
        </p:txBody>
      </p:sp>
      <p:pic>
        <p:nvPicPr>
          <p:cNvPr id="1029" name="Picture 23" descr="logo_se_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200" y="6567488"/>
            <a:ext cx="2644775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Date Placeholder 1"/>
          <p:cNvSpPr>
            <a:spLocks noGrp="1"/>
          </p:cNvSpPr>
          <p:nvPr>
            <p:ph type="dt" sz="half" idx="2"/>
          </p:nvPr>
        </p:nvSpPr>
        <p:spPr>
          <a:xfrm>
            <a:off x="4616450" y="6524625"/>
            <a:ext cx="900000" cy="2190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E47DCAEB-DA54-A14B-B808-F925A980FBF2}" type="datetime1">
              <a:rPr lang="sv-SE" noProof="0" smtClean="0"/>
              <a:pPr>
                <a:defRPr/>
              </a:pPr>
              <a:t>2014-08-05</a:t>
            </a:fld>
            <a:endParaRPr lang="sv-SE" noProof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804248" y="6524625"/>
            <a:ext cx="1604740" cy="2190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sv-SE" noProof="0" smtClean="0"/>
              <a:t>Förnamn Efternamn</a:t>
            </a:r>
            <a:endParaRPr lang="sv-SE" noProof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4046538" y="6524625"/>
            <a:ext cx="466725" cy="2190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A05863BD-3B34-7647-9E50-979C6E1E4D62}" type="slidenum">
              <a:rPr lang="sv-SE" noProof="0" smtClean="0"/>
              <a:pPr>
                <a:defRPr/>
              </a:pPr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362108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9pPr>
    </p:titleStyle>
    <p:bodyStyle>
      <a:lvl1pPr marL="271463" indent="-271463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33400" indent="-260350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804863" indent="-269875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Font typeface="Wingdings" charset="0"/>
        <a:buChar char="§"/>
        <a:defRPr>
          <a:solidFill>
            <a:schemeClr val="tx1"/>
          </a:solidFill>
          <a:latin typeface="+mn-lt"/>
          <a:ea typeface="ＭＳ Ｐゴシック" charset="0"/>
        </a:defRPr>
      </a:lvl3pPr>
      <a:lvl4pPr marL="1074738" indent="-268288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Char char="–"/>
        <a:defRPr sz="1600">
          <a:solidFill>
            <a:schemeClr val="tx1"/>
          </a:solidFill>
          <a:latin typeface="+mn-lt"/>
          <a:ea typeface="ＭＳ Ｐゴシック" charset="0"/>
        </a:defRPr>
      </a:lvl4pPr>
      <a:lvl5pPr marL="1346200" indent="-269875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  <a:ea typeface="ＭＳ Ｐゴシック" charset="0"/>
        </a:defRPr>
      </a:lvl5pPr>
      <a:lvl6pPr marL="1803400" indent="-269875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6pPr>
      <a:lvl7pPr marL="2260600" indent="-269875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7pPr>
      <a:lvl8pPr marL="2717800" indent="-269875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8pPr>
      <a:lvl9pPr marL="3175000" indent="-269875" algn="l" rtl="0" eaLnBrk="1" fontAlgn="base" hangingPunct="1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05A116-FE7F-9C4E-A5D8-338719657F22}" type="datetime1">
              <a:rPr lang="sv-SE" noProof="0" smtClean="0"/>
              <a:pPr>
                <a:defRPr/>
              </a:pPr>
              <a:t>2014-08-05</a:t>
            </a:fld>
            <a:endParaRPr lang="sv-SE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noProof="0" smtClean="0"/>
              <a:t>Förnamn Efternamn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464"/>
          <a:stretch/>
        </p:blipFill>
        <p:spPr>
          <a:xfrm>
            <a:off x="0" y="0"/>
            <a:ext cx="9143999" cy="6305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98769"/>
      </p:ext>
    </p:extLst>
  </p:cSld>
  <p:clrMapOvr>
    <a:masterClrMapping/>
  </p:clrMapOvr>
</p:sld>
</file>

<file path=ppt/theme/theme1.xml><?xml version="1.0" encoding="utf-8"?>
<a:theme xmlns:a="http://schemas.openxmlformats.org/drawingml/2006/main" name="stm_SE">
  <a:themeElements>
    <a:clrScheme name="Sosiaali- ja Terveysministeriö - Kuvallinen 1">
      <a:dk1>
        <a:srgbClr val="616365"/>
      </a:dk1>
      <a:lt1>
        <a:srgbClr val="FFFFFF"/>
      </a:lt1>
      <a:dk2>
        <a:srgbClr val="616365"/>
      </a:dk2>
      <a:lt2>
        <a:srgbClr val="DEDFE0"/>
      </a:lt2>
      <a:accent1>
        <a:srgbClr val="F0AB00"/>
      </a:accent1>
      <a:accent2>
        <a:srgbClr val="E98300"/>
      </a:accent2>
      <a:accent3>
        <a:srgbClr val="FFFFFF"/>
      </a:accent3>
      <a:accent4>
        <a:srgbClr val="525355"/>
      </a:accent4>
      <a:accent5>
        <a:srgbClr val="F6D2AA"/>
      </a:accent5>
      <a:accent6>
        <a:srgbClr val="D37600"/>
      </a:accent6>
      <a:hlink>
        <a:srgbClr val="FADD80"/>
      </a:hlink>
      <a:folHlink>
        <a:srgbClr val="009AA6"/>
      </a:folHlink>
    </a:clrScheme>
    <a:fontScheme name="Sosiaali- ja Terveysministeriö - Kuvallin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osiaali- ja Terveysministeriö - Kuvallinen 1">
        <a:dk1>
          <a:srgbClr val="616365"/>
        </a:dk1>
        <a:lt1>
          <a:srgbClr val="FFFFFF"/>
        </a:lt1>
        <a:dk2>
          <a:srgbClr val="616365"/>
        </a:dk2>
        <a:lt2>
          <a:srgbClr val="DEDFE0"/>
        </a:lt2>
        <a:accent1>
          <a:srgbClr val="F0AB00"/>
        </a:accent1>
        <a:accent2>
          <a:srgbClr val="E98300"/>
        </a:accent2>
        <a:accent3>
          <a:srgbClr val="FFFFFF"/>
        </a:accent3>
        <a:accent4>
          <a:srgbClr val="525355"/>
        </a:accent4>
        <a:accent5>
          <a:srgbClr val="F6D2AA"/>
        </a:accent5>
        <a:accent6>
          <a:srgbClr val="D37600"/>
        </a:accent6>
        <a:hlink>
          <a:srgbClr val="FADD80"/>
        </a:hlink>
        <a:folHlink>
          <a:srgbClr val="009AA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lideDescription xmlns="http://schemas.microsoft.com/sharepoint/v3" xsi:nil="true"/>
    <Presentation xmlns="http://schemas.microsoft.com/sharepoint/v3">STM_Organisaatiokaavio_SWE</Presentation>
    <Koulutus xmlns="e82e214f-bea2-463d-8a15-83279ddc699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ia" ma:contentTypeID="0x010100A22E315B1F3C42B49A0E90D2F9AB5AB100C62733AEF0A61341AC79F818C78562EF" ma:contentTypeVersion="1" ma:contentTypeDescription="Microsoft PowerPoint -dia" ma:contentTypeScope="" ma:versionID="7a1e215039cef41d5016c0c1723f787d">
  <xsd:schema xmlns:xsd="http://www.w3.org/2001/XMLSchema" xmlns:xs="http://www.w3.org/2001/XMLSchema" xmlns:p="http://schemas.microsoft.com/office/2006/metadata/properties" xmlns:ns2="http://schemas.microsoft.com/sharepoint/v3" xmlns:ns3="e82e214f-bea2-463d-8a15-83279ddc6999" targetNamespace="http://schemas.microsoft.com/office/2006/metadata/properties" ma:root="true" ma:fieldsID="c0cb38052782362a604f49dac910b0a5" ns2:_="" ns3:_="">
    <xsd:import namespace="http://schemas.microsoft.com/sharepoint/v3"/>
    <xsd:import namespace="e82e214f-bea2-463d-8a15-83279ddc6999"/>
    <xsd:element name="properties">
      <xsd:complexType>
        <xsd:sequence>
          <xsd:element name="documentManagement">
            <xsd:complexType>
              <xsd:all>
                <xsd:element ref="ns2:Presentation" minOccurs="0"/>
                <xsd:element ref="ns2:SlideDescription" minOccurs="0"/>
                <xsd:element ref="ns3:Koulu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resentation" ma:index="1" nillable="true" ma:displayName="Esitys" ma:internalName="Presentation">
      <xsd:simpleType>
        <xsd:restriction base="dms:Text"/>
      </xsd:simpleType>
    </xsd:element>
    <xsd:element name="SlideDescription" ma:index="2" nillable="true" ma:displayName="Kuvaus" ma:internalName="SlideDescrip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2e214f-bea2-463d-8a15-83279ddc6999" elementFormDefault="qualified">
    <xsd:import namespace="http://schemas.microsoft.com/office/2006/documentManagement/types"/>
    <xsd:import namespace="http://schemas.microsoft.com/office/infopath/2007/PartnerControls"/>
    <xsd:element name="Koulutus" ma:index="7" nillable="true" ma:displayName="Koulutus" ma:internalName="Koulutus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/>
        <xsd:element ref="dc:title" minOccurs="0" maxOccurs="1" ma:index="0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CB3BC5-477F-4D9F-AA34-A612081EE703}">
  <ds:schemaRefs>
    <ds:schemaRef ds:uri="http://purl.org/dc/dcmitype/"/>
    <ds:schemaRef ds:uri="e82e214f-bea2-463d-8a15-83279ddc6999"/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93717975-21F7-404D-94C3-F9916C078B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82e214f-bea2-463d-8a15-83279ddc69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stm_SE.potx</Template>
  <TotalTime>228</TotalTime>
  <Words>3</Words>
  <Application>Microsoft Office PowerPoint</Application>
  <PresentationFormat>Näytössä katseltava diaesitys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stm_SE</vt:lpstr>
      <vt:lpstr>PowerPoint-esitys</vt:lpstr>
    </vt:vector>
  </TitlesOfParts>
  <Manager>DesignConcept</Manager>
  <Company>grow.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STM_Organisaatiokaavio_SWE</dc:title>
  <dc:creator>mika kontio / grow.</dc:creator>
  <cp:lastModifiedBy>stmapes</cp:lastModifiedBy>
  <cp:revision>31</cp:revision>
  <dcterms:created xsi:type="dcterms:W3CDTF">2008-01-16T14:10:27Z</dcterms:created>
  <dcterms:modified xsi:type="dcterms:W3CDTF">2014-08-05T12:17:46Z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Dia</vt:lpwstr>
  </property>
  <property fmtid="{D5CDD505-2E9C-101B-9397-08002B2CF9AE}" pid="3" name="Presentation">
    <vt:lpwstr>STM_Organisaatiokaavio_SWE</vt:lpwstr>
  </property>
  <property fmtid="{D5CDD505-2E9C-101B-9397-08002B2CF9AE}" pid="4" name="SlideDescription">
    <vt:lpwstr/>
  </property>
  <property fmtid="{D5CDD505-2E9C-101B-9397-08002B2CF9AE}" pid="5" name="ContentTypeId">
    <vt:lpwstr>0x010100A22E315B1F3C42B49A0E90D2F9AB5AB100C62733AEF0A61341AC79F818C78562EF</vt:lpwstr>
  </property>
</Properties>
</file>